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Roboto"/>
      <p:regular r:id="rId34"/>
      <p:bold r:id="rId35"/>
      <p:italic r:id="rId36"/>
      <p:boldItalic r:id="rId37"/>
    </p:embeddedFont>
    <p:embeddedFont>
      <p:font typeface="Montserrat"/>
      <p:regular r:id="rId38"/>
      <p:bold r:id="rId39"/>
      <p:italic r:id="rId40"/>
      <p:boldItalic r:id="rId41"/>
    </p:embeddedFont>
    <p:embeddedFont>
      <p:font typeface="Coiny"/>
      <p:regular r:id="rId42"/>
    </p:embeddedFont>
    <p:embeddedFont>
      <p:font typeface="Advent Pr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48">
          <p15:clr>
            <a:srgbClr val="9AA0A6"/>
          </p15:clr>
        </p15:guide>
        <p15:guide id="3" pos="5311">
          <p15:clr>
            <a:srgbClr val="9AA0A6"/>
          </p15:clr>
        </p15:guide>
        <p15:guide id="4" orient="horz" pos="2897">
          <p15:clr>
            <a:srgbClr val="9AA0A6"/>
          </p15:clr>
        </p15:guide>
        <p15:guide id="5" orient="horz" pos="346">
          <p15:clr>
            <a:srgbClr val="9AA0A6"/>
          </p15:clr>
        </p15:guide>
        <p15:guide id="6" pos="44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48"/>
        <p:guide pos="5311"/>
        <p:guide pos="2897" orient="horz"/>
        <p:guide pos="346" orient="horz"/>
        <p:guide pos="449"/>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italic.fntdata"/><Relationship Id="rId20" Type="http://schemas.openxmlformats.org/officeDocument/2006/relationships/slide" Target="slides/slide15.xml"/><Relationship Id="rId42" Type="http://schemas.openxmlformats.org/officeDocument/2006/relationships/font" Target="fonts/Coiny-regular.fntdata"/><Relationship Id="rId41" Type="http://schemas.openxmlformats.org/officeDocument/2006/relationships/font" Target="fonts/Montserrat-boldItalic.fntdata"/><Relationship Id="rId22" Type="http://schemas.openxmlformats.org/officeDocument/2006/relationships/slide" Target="slides/slide17.xml"/><Relationship Id="rId44" Type="http://schemas.openxmlformats.org/officeDocument/2006/relationships/font" Target="fonts/AdventPro-bold.fntdata"/><Relationship Id="rId21" Type="http://schemas.openxmlformats.org/officeDocument/2006/relationships/slide" Target="slides/slide16.xml"/><Relationship Id="rId43" Type="http://schemas.openxmlformats.org/officeDocument/2006/relationships/font" Target="fonts/AdventPro-regular.fntdata"/><Relationship Id="rId24" Type="http://schemas.openxmlformats.org/officeDocument/2006/relationships/slide" Target="slides/slide19.xml"/><Relationship Id="rId46" Type="http://schemas.openxmlformats.org/officeDocument/2006/relationships/font" Target="fonts/AdventPro-boldItalic.fntdata"/><Relationship Id="rId23" Type="http://schemas.openxmlformats.org/officeDocument/2006/relationships/slide" Target="slides/slide18.xml"/><Relationship Id="rId45" Type="http://schemas.openxmlformats.org/officeDocument/2006/relationships/font" Target="fonts/AdventPr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bold.fntdata"/><Relationship Id="rId12" Type="http://schemas.openxmlformats.org/officeDocument/2006/relationships/slide" Target="slides/slide7.xml"/><Relationship Id="rId34" Type="http://schemas.openxmlformats.org/officeDocument/2006/relationships/font" Target="fonts/Roboto-regular.fntdata"/><Relationship Id="rId15" Type="http://schemas.openxmlformats.org/officeDocument/2006/relationships/slide" Target="slides/slide10.xml"/><Relationship Id="rId37" Type="http://schemas.openxmlformats.org/officeDocument/2006/relationships/font" Target="fonts/Roboto-boldItalic.fntdata"/><Relationship Id="rId14" Type="http://schemas.openxmlformats.org/officeDocument/2006/relationships/slide" Target="slides/slide9.xml"/><Relationship Id="rId36" Type="http://schemas.openxmlformats.org/officeDocument/2006/relationships/font" Target="fonts/Roboto-italic.fntdata"/><Relationship Id="rId17" Type="http://schemas.openxmlformats.org/officeDocument/2006/relationships/slide" Target="slides/slide12.xml"/><Relationship Id="rId39" Type="http://schemas.openxmlformats.org/officeDocument/2006/relationships/font" Target="fonts/Montserrat-bold.fntdata"/><Relationship Id="rId16" Type="http://schemas.openxmlformats.org/officeDocument/2006/relationships/slide" Target="slides/slide11.xml"/><Relationship Id="rId38" Type="http://schemas.openxmlformats.org/officeDocument/2006/relationships/font" Target="fonts/Montserrat-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abebe735e1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abebe735e1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b353a86397_0_1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b353a86397_0_1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g295f8ab65de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g295f8ab65de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 name="Shape 1013"/>
        <p:cNvGrpSpPr/>
        <p:nvPr/>
      </p:nvGrpSpPr>
      <p:grpSpPr>
        <a:xfrm>
          <a:off x="0" y="0"/>
          <a:ext cx="0" cy="0"/>
          <a:chOff x="0" y="0"/>
          <a:chExt cx="0" cy="0"/>
        </a:xfrm>
      </p:grpSpPr>
      <p:sp>
        <p:nvSpPr>
          <p:cNvPr id="1014" name="Google Shape;1014;g295f8ab65de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 name="Google Shape;1015;g295f8ab65de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 name="Shape 1087"/>
        <p:cNvGrpSpPr/>
        <p:nvPr/>
      </p:nvGrpSpPr>
      <p:grpSpPr>
        <a:xfrm>
          <a:off x="0" y="0"/>
          <a:ext cx="0" cy="0"/>
          <a:chOff x="0" y="0"/>
          <a:chExt cx="0" cy="0"/>
        </a:xfrm>
      </p:grpSpPr>
      <p:sp>
        <p:nvSpPr>
          <p:cNvPr id="1088" name="Google Shape;1088;g6b9affecee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9" name="Google Shape;1089;g6b9affecee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b308cb1a8e_0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b308cb1a8e_0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5" name="Shape 1205"/>
        <p:cNvGrpSpPr/>
        <p:nvPr/>
      </p:nvGrpSpPr>
      <p:grpSpPr>
        <a:xfrm>
          <a:off x="0" y="0"/>
          <a:ext cx="0" cy="0"/>
          <a:chOff x="0" y="0"/>
          <a:chExt cx="0" cy="0"/>
        </a:xfrm>
      </p:grpSpPr>
      <p:sp>
        <p:nvSpPr>
          <p:cNvPr id="1206" name="Google Shape;1206;g6b9affecee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 name="Google Shape;1207;g6b9affecee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7" name="Shape 1227"/>
        <p:cNvGrpSpPr/>
        <p:nvPr/>
      </p:nvGrpSpPr>
      <p:grpSpPr>
        <a:xfrm>
          <a:off x="0" y="0"/>
          <a:ext cx="0" cy="0"/>
          <a:chOff x="0" y="0"/>
          <a:chExt cx="0" cy="0"/>
        </a:xfrm>
      </p:grpSpPr>
      <p:sp>
        <p:nvSpPr>
          <p:cNvPr id="1228" name="Google Shape;1228;g295f8ab65de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 name="Google Shape;1229;g295f8ab65de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295f8ab65de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295f8ab65de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g295f8ab65de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3" name="Google Shape;1363;g295f8ab65de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6b5a0b769d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6b5a0b769d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9" name="Shape 1419"/>
        <p:cNvGrpSpPr/>
        <p:nvPr/>
      </p:nvGrpSpPr>
      <p:grpSpPr>
        <a:xfrm>
          <a:off x="0" y="0"/>
          <a:ext cx="0" cy="0"/>
          <a:chOff x="0" y="0"/>
          <a:chExt cx="0" cy="0"/>
        </a:xfrm>
      </p:grpSpPr>
      <p:sp>
        <p:nvSpPr>
          <p:cNvPr id="1420" name="Google Shape;1420;g295f8ab65de_0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1" name="Google Shape;1421;g295f8ab65de_0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 name="Shape 1448"/>
        <p:cNvGrpSpPr/>
        <p:nvPr/>
      </p:nvGrpSpPr>
      <p:grpSpPr>
        <a:xfrm>
          <a:off x="0" y="0"/>
          <a:ext cx="0" cy="0"/>
          <a:chOff x="0" y="0"/>
          <a:chExt cx="0" cy="0"/>
        </a:xfrm>
      </p:grpSpPr>
      <p:sp>
        <p:nvSpPr>
          <p:cNvPr id="1449" name="Google Shape;1449;g6b9affecee_0_31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0" name="Google Shape;1450;g6b9affecee_0_31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6b9affecee_0_31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6b9affecee_0_31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4" name="Shape 1554"/>
        <p:cNvGrpSpPr/>
        <p:nvPr/>
      </p:nvGrpSpPr>
      <p:grpSpPr>
        <a:xfrm>
          <a:off x="0" y="0"/>
          <a:ext cx="0" cy="0"/>
          <a:chOff x="0" y="0"/>
          <a:chExt cx="0" cy="0"/>
        </a:xfrm>
      </p:grpSpPr>
      <p:sp>
        <p:nvSpPr>
          <p:cNvPr id="1555" name="Google Shape;1555;g295f8ab65de_0_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6" name="Google Shape;1556;g295f8ab65de_0_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1" name="Shape 1581"/>
        <p:cNvGrpSpPr/>
        <p:nvPr/>
      </p:nvGrpSpPr>
      <p:grpSpPr>
        <a:xfrm>
          <a:off x="0" y="0"/>
          <a:ext cx="0" cy="0"/>
          <a:chOff x="0" y="0"/>
          <a:chExt cx="0" cy="0"/>
        </a:xfrm>
      </p:grpSpPr>
      <p:sp>
        <p:nvSpPr>
          <p:cNvPr id="1582" name="Google Shape;1582;g6b9affecee_0_31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3" name="Google Shape;1583;g6b9affecee_0_31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3" name="Shape 1693"/>
        <p:cNvGrpSpPr/>
        <p:nvPr/>
      </p:nvGrpSpPr>
      <p:grpSpPr>
        <a:xfrm>
          <a:off x="0" y="0"/>
          <a:ext cx="0" cy="0"/>
          <a:chOff x="0" y="0"/>
          <a:chExt cx="0" cy="0"/>
        </a:xfrm>
      </p:grpSpPr>
      <p:sp>
        <p:nvSpPr>
          <p:cNvPr id="1694" name="Google Shape;1694;gb353a86397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5" name="Google Shape;1695;gb353a86397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9" name="Shape 1699"/>
        <p:cNvGrpSpPr/>
        <p:nvPr/>
      </p:nvGrpSpPr>
      <p:grpSpPr>
        <a:xfrm>
          <a:off x="0" y="0"/>
          <a:ext cx="0" cy="0"/>
          <a:chOff x="0" y="0"/>
          <a:chExt cx="0" cy="0"/>
        </a:xfrm>
      </p:grpSpPr>
      <p:sp>
        <p:nvSpPr>
          <p:cNvPr id="1700" name="Google Shape;1700;gb353a86397_0_2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1" name="Google Shape;1701;gb353a86397_0_2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5" name="Shape 1795"/>
        <p:cNvGrpSpPr/>
        <p:nvPr/>
      </p:nvGrpSpPr>
      <p:grpSpPr>
        <a:xfrm>
          <a:off x="0" y="0"/>
          <a:ext cx="0" cy="0"/>
          <a:chOff x="0" y="0"/>
          <a:chExt cx="0" cy="0"/>
        </a:xfrm>
      </p:grpSpPr>
      <p:sp>
        <p:nvSpPr>
          <p:cNvPr id="1796" name="Google Shape;1796;gb353a86397_0_9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7" name="Google Shape;1797;gb353a86397_0_9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4" name="Shape 1894"/>
        <p:cNvGrpSpPr/>
        <p:nvPr/>
      </p:nvGrpSpPr>
      <p:grpSpPr>
        <a:xfrm>
          <a:off x="0" y="0"/>
          <a:ext cx="0" cy="0"/>
          <a:chOff x="0" y="0"/>
          <a:chExt cx="0" cy="0"/>
        </a:xfrm>
      </p:grpSpPr>
      <p:sp>
        <p:nvSpPr>
          <p:cNvPr id="1895" name="Google Shape;1895;g295f8ab65de_0_7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6" name="Google Shape;1896;g295f8ab65de_0_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b308cb1a8e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b308cb1a8e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6b9affec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6b9affec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b353a86397_0_9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b353a86397_0_9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b308cb1a8e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b308cb1a8e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6b5a0b769d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6b5a0b769d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295f8ab65d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295f8ab65d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6b9affecee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6b9affecee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699600" y="762775"/>
            <a:ext cx="3618000" cy="24204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chemeClr val="accent6"/>
              </a:buClr>
              <a:buSzPts val="6000"/>
              <a:buNone/>
              <a:defRPr sz="6000">
                <a:solidFill>
                  <a:schemeClr val="accent6"/>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p:txBody>
      </p:sp>
      <p:sp>
        <p:nvSpPr>
          <p:cNvPr id="10" name="Google Shape;10;p2"/>
          <p:cNvSpPr txBox="1"/>
          <p:nvPr>
            <p:ph idx="1" type="subTitle"/>
          </p:nvPr>
        </p:nvSpPr>
        <p:spPr>
          <a:xfrm>
            <a:off x="699600" y="3372625"/>
            <a:ext cx="3618000" cy="792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0" name="Shape 40"/>
        <p:cNvGrpSpPr/>
        <p:nvPr/>
      </p:nvGrpSpPr>
      <p:grpSpPr>
        <a:xfrm>
          <a:off x="0" y="0"/>
          <a:ext cx="0" cy="0"/>
          <a:chOff x="0" y="0"/>
          <a:chExt cx="0" cy="0"/>
        </a:xfrm>
      </p:grpSpPr>
      <p:sp>
        <p:nvSpPr>
          <p:cNvPr id="41" name="Google Shape;41;p11"/>
          <p:cNvSpPr txBox="1"/>
          <p:nvPr>
            <p:ph hasCustomPrompt="1" type="title"/>
          </p:nvPr>
        </p:nvSpPr>
        <p:spPr>
          <a:xfrm>
            <a:off x="730812" y="1182325"/>
            <a:ext cx="4395600" cy="19635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accent6"/>
              </a:buClr>
              <a:buSzPts val="9600"/>
              <a:buNone/>
              <a:defRPr sz="9600">
                <a:solidFill>
                  <a:schemeClr val="accent6"/>
                </a:solidFill>
              </a:defRPr>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42" name="Google Shape;42;p11"/>
          <p:cNvSpPr txBox="1"/>
          <p:nvPr>
            <p:ph idx="1" type="body"/>
          </p:nvPr>
        </p:nvSpPr>
        <p:spPr>
          <a:xfrm>
            <a:off x="730812" y="3228425"/>
            <a:ext cx="4395600" cy="1300800"/>
          </a:xfrm>
          <a:prstGeom prst="rect">
            <a:avLst/>
          </a:prstGeom>
        </p:spPr>
        <p:txBody>
          <a:bodyPr anchorCtr="0" anchor="t" bIns="91425" lIns="91425" spcFirstLastPara="1" rIns="91425" wrap="square" tIns="91425">
            <a:noAutofit/>
          </a:bodyPr>
          <a:lstStyle>
            <a:lvl1pPr indent="-342900" lvl="0" marL="457200" algn="r">
              <a:spcBef>
                <a:spcPts val="0"/>
              </a:spcBef>
              <a:spcAft>
                <a:spcPts val="0"/>
              </a:spcAft>
              <a:buSzPts val="1800"/>
              <a:buChar char="●"/>
              <a:defRPr sz="1400"/>
            </a:lvl1pPr>
            <a:lvl2pPr indent="-317500" lvl="1" marL="914400" algn="r">
              <a:spcBef>
                <a:spcPts val="0"/>
              </a:spcBef>
              <a:spcAft>
                <a:spcPts val="0"/>
              </a:spcAft>
              <a:buSzPts val="1400"/>
              <a:buChar char="○"/>
              <a:defRPr/>
            </a:lvl2pPr>
            <a:lvl3pPr indent="-317500" lvl="2" marL="1371600" algn="r">
              <a:spcBef>
                <a:spcPts val="1600"/>
              </a:spcBef>
              <a:spcAft>
                <a:spcPts val="0"/>
              </a:spcAft>
              <a:buSzPts val="1400"/>
              <a:buChar char="■"/>
              <a:defRPr/>
            </a:lvl3pPr>
            <a:lvl4pPr indent="-317500" lvl="3" marL="1828800" algn="r">
              <a:spcBef>
                <a:spcPts val="1600"/>
              </a:spcBef>
              <a:spcAft>
                <a:spcPts val="0"/>
              </a:spcAft>
              <a:buSzPts val="1400"/>
              <a:buChar char="●"/>
              <a:defRPr/>
            </a:lvl4pPr>
            <a:lvl5pPr indent="-317500" lvl="4" marL="2286000" algn="r">
              <a:spcBef>
                <a:spcPts val="1600"/>
              </a:spcBef>
              <a:spcAft>
                <a:spcPts val="0"/>
              </a:spcAft>
              <a:buSzPts val="1400"/>
              <a:buChar char="○"/>
              <a:defRPr/>
            </a:lvl5pPr>
            <a:lvl6pPr indent="-317500" lvl="5" marL="2743200" algn="r">
              <a:spcBef>
                <a:spcPts val="1600"/>
              </a:spcBef>
              <a:spcAft>
                <a:spcPts val="0"/>
              </a:spcAft>
              <a:buSzPts val="1400"/>
              <a:buChar char="■"/>
              <a:defRPr/>
            </a:lvl6pPr>
            <a:lvl7pPr indent="-317500" lvl="6" marL="3200400" algn="r">
              <a:spcBef>
                <a:spcPts val="1600"/>
              </a:spcBef>
              <a:spcAft>
                <a:spcPts val="0"/>
              </a:spcAft>
              <a:buSzPts val="1400"/>
              <a:buChar char="●"/>
              <a:defRPr/>
            </a:lvl7pPr>
            <a:lvl8pPr indent="-317500" lvl="7" marL="3657600" algn="r">
              <a:spcBef>
                <a:spcPts val="1600"/>
              </a:spcBef>
              <a:spcAft>
                <a:spcPts val="0"/>
              </a:spcAft>
              <a:buSzPts val="1400"/>
              <a:buChar char="○"/>
              <a:defRPr/>
            </a:lvl8pPr>
            <a:lvl9pPr indent="-317500" lvl="8" marL="4114800" algn="r">
              <a:spcBef>
                <a:spcPts val="1600"/>
              </a:spcBef>
              <a:spcAft>
                <a:spcPts val="160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3" name="Shape 4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
    <p:spTree>
      <p:nvGrpSpPr>
        <p:cNvPr id="44" name="Shape 4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
    <p:spTree>
      <p:nvGrpSpPr>
        <p:cNvPr id="45" name="Shape 45"/>
        <p:cNvGrpSpPr/>
        <p:nvPr/>
      </p:nvGrpSpPr>
      <p:grpSpPr>
        <a:xfrm>
          <a:off x="0" y="0"/>
          <a:ext cx="0" cy="0"/>
          <a:chOff x="0" y="0"/>
          <a:chExt cx="0" cy="0"/>
        </a:xfrm>
      </p:grpSpPr>
      <p:sp>
        <p:nvSpPr>
          <p:cNvPr id="46" name="Google Shape;46;p14"/>
          <p:cNvSpPr txBox="1"/>
          <p:nvPr>
            <p:ph type="title"/>
          </p:nvPr>
        </p:nvSpPr>
        <p:spPr>
          <a:xfrm>
            <a:off x="1186513" y="1874275"/>
            <a:ext cx="16047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47" name="Google Shape;47;p14"/>
          <p:cNvSpPr txBox="1"/>
          <p:nvPr>
            <p:ph idx="1" type="subTitle"/>
          </p:nvPr>
        </p:nvSpPr>
        <p:spPr>
          <a:xfrm>
            <a:off x="1186513" y="3291775"/>
            <a:ext cx="16047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 name="Google Shape;48;p14"/>
          <p:cNvSpPr txBox="1"/>
          <p:nvPr>
            <p:ph idx="2" type="title"/>
          </p:nvPr>
        </p:nvSpPr>
        <p:spPr>
          <a:xfrm>
            <a:off x="2908602" y="1874275"/>
            <a:ext cx="16047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49" name="Google Shape;49;p14"/>
          <p:cNvSpPr txBox="1"/>
          <p:nvPr>
            <p:ph idx="3" type="subTitle"/>
          </p:nvPr>
        </p:nvSpPr>
        <p:spPr>
          <a:xfrm>
            <a:off x="2908602" y="3291775"/>
            <a:ext cx="16047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 name="Google Shape;50;p14"/>
          <p:cNvSpPr txBox="1"/>
          <p:nvPr>
            <p:ph idx="4" type="title"/>
          </p:nvPr>
        </p:nvSpPr>
        <p:spPr>
          <a:xfrm>
            <a:off x="4630692" y="1874275"/>
            <a:ext cx="16047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51" name="Google Shape;51;p14"/>
          <p:cNvSpPr txBox="1"/>
          <p:nvPr>
            <p:ph idx="5" type="subTitle"/>
          </p:nvPr>
        </p:nvSpPr>
        <p:spPr>
          <a:xfrm>
            <a:off x="4630692" y="3291775"/>
            <a:ext cx="16047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 name="Google Shape;52;p14"/>
          <p:cNvSpPr txBox="1"/>
          <p:nvPr>
            <p:ph idx="6" type="title"/>
          </p:nvPr>
        </p:nvSpPr>
        <p:spPr>
          <a:xfrm>
            <a:off x="6352782" y="1874275"/>
            <a:ext cx="16047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53" name="Google Shape;53;p14"/>
          <p:cNvSpPr txBox="1"/>
          <p:nvPr>
            <p:ph idx="7" type="subTitle"/>
          </p:nvPr>
        </p:nvSpPr>
        <p:spPr>
          <a:xfrm>
            <a:off x="6352782" y="3291775"/>
            <a:ext cx="16047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 name="Google Shape;54;p14"/>
          <p:cNvSpPr txBox="1"/>
          <p:nvPr>
            <p:ph hasCustomPrompt="1" idx="8" type="title"/>
          </p:nvPr>
        </p:nvSpPr>
        <p:spPr>
          <a:xfrm>
            <a:off x="955525" y="1057000"/>
            <a:ext cx="2066700" cy="1406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55" name="Google Shape;55;p14"/>
          <p:cNvSpPr txBox="1"/>
          <p:nvPr>
            <p:ph hasCustomPrompt="1" idx="9" type="title"/>
          </p:nvPr>
        </p:nvSpPr>
        <p:spPr>
          <a:xfrm>
            <a:off x="2677600" y="1057000"/>
            <a:ext cx="2066700" cy="1406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56" name="Google Shape;56;p14"/>
          <p:cNvSpPr txBox="1"/>
          <p:nvPr>
            <p:ph hasCustomPrompt="1" idx="13" type="title"/>
          </p:nvPr>
        </p:nvSpPr>
        <p:spPr>
          <a:xfrm>
            <a:off x="4399700" y="1057000"/>
            <a:ext cx="2066700" cy="1406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57" name="Google Shape;57;p14"/>
          <p:cNvSpPr txBox="1"/>
          <p:nvPr>
            <p:ph hasCustomPrompt="1" idx="14" type="title"/>
          </p:nvPr>
        </p:nvSpPr>
        <p:spPr>
          <a:xfrm>
            <a:off x="6121775" y="1057000"/>
            <a:ext cx="2066700" cy="1406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12">
    <p:spTree>
      <p:nvGrpSpPr>
        <p:cNvPr id="58" name="Shape 58"/>
        <p:cNvGrpSpPr/>
        <p:nvPr/>
      </p:nvGrpSpPr>
      <p:grpSpPr>
        <a:xfrm>
          <a:off x="0" y="0"/>
          <a:ext cx="0" cy="0"/>
          <a:chOff x="0" y="0"/>
          <a:chExt cx="0" cy="0"/>
        </a:xfrm>
      </p:grpSpPr>
      <p:sp>
        <p:nvSpPr>
          <p:cNvPr id="59" name="Google Shape;59;p15"/>
          <p:cNvSpPr txBox="1"/>
          <p:nvPr>
            <p:ph type="title"/>
          </p:nvPr>
        </p:nvSpPr>
        <p:spPr>
          <a:xfrm>
            <a:off x="1871700" y="3005750"/>
            <a:ext cx="3135000" cy="2027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4000"/>
              <a:buNone/>
              <a:defRPr sz="3400">
                <a:solidFill>
                  <a:schemeClr val="lt1"/>
                </a:solidFill>
              </a:defRPr>
            </a:lvl1pPr>
            <a:lvl2pPr lvl="1" rtl="0" algn="r">
              <a:spcBef>
                <a:spcPts val="0"/>
              </a:spcBef>
              <a:spcAft>
                <a:spcPts val="0"/>
              </a:spcAft>
              <a:buClr>
                <a:schemeClr val="accent1"/>
              </a:buClr>
              <a:buSzPts val="3600"/>
              <a:buNone/>
              <a:defRPr sz="3600">
                <a:solidFill>
                  <a:schemeClr val="accent1"/>
                </a:solidFill>
              </a:defRPr>
            </a:lvl2pPr>
            <a:lvl3pPr lvl="2" rtl="0" algn="r">
              <a:spcBef>
                <a:spcPts val="0"/>
              </a:spcBef>
              <a:spcAft>
                <a:spcPts val="0"/>
              </a:spcAft>
              <a:buClr>
                <a:schemeClr val="accent1"/>
              </a:buClr>
              <a:buSzPts val="3600"/>
              <a:buNone/>
              <a:defRPr sz="3600">
                <a:solidFill>
                  <a:schemeClr val="accent1"/>
                </a:solidFill>
              </a:defRPr>
            </a:lvl3pPr>
            <a:lvl4pPr lvl="3" rtl="0" algn="r">
              <a:spcBef>
                <a:spcPts val="0"/>
              </a:spcBef>
              <a:spcAft>
                <a:spcPts val="0"/>
              </a:spcAft>
              <a:buClr>
                <a:schemeClr val="accent1"/>
              </a:buClr>
              <a:buSzPts val="3600"/>
              <a:buNone/>
              <a:defRPr sz="3600">
                <a:solidFill>
                  <a:schemeClr val="accent1"/>
                </a:solidFill>
              </a:defRPr>
            </a:lvl4pPr>
            <a:lvl5pPr lvl="4" rtl="0" algn="r">
              <a:spcBef>
                <a:spcPts val="0"/>
              </a:spcBef>
              <a:spcAft>
                <a:spcPts val="0"/>
              </a:spcAft>
              <a:buClr>
                <a:schemeClr val="accent1"/>
              </a:buClr>
              <a:buSzPts val="3600"/>
              <a:buNone/>
              <a:defRPr sz="3600">
                <a:solidFill>
                  <a:schemeClr val="accent1"/>
                </a:solidFill>
              </a:defRPr>
            </a:lvl5pPr>
            <a:lvl6pPr lvl="5" rtl="0" algn="r">
              <a:spcBef>
                <a:spcPts val="0"/>
              </a:spcBef>
              <a:spcAft>
                <a:spcPts val="0"/>
              </a:spcAft>
              <a:buClr>
                <a:schemeClr val="accent1"/>
              </a:buClr>
              <a:buSzPts val="3600"/>
              <a:buNone/>
              <a:defRPr sz="3600">
                <a:solidFill>
                  <a:schemeClr val="accent1"/>
                </a:solidFill>
              </a:defRPr>
            </a:lvl6pPr>
            <a:lvl7pPr lvl="6" rtl="0" algn="r">
              <a:spcBef>
                <a:spcPts val="0"/>
              </a:spcBef>
              <a:spcAft>
                <a:spcPts val="0"/>
              </a:spcAft>
              <a:buClr>
                <a:schemeClr val="accent1"/>
              </a:buClr>
              <a:buSzPts val="3600"/>
              <a:buNone/>
              <a:defRPr sz="3600">
                <a:solidFill>
                  <a:schemeClr val="accent1"/>
                </a:solidFill>
              </a:defRPr>
            </a:lvl7pPr>
            <a:lvl8pPr lvl="7" rtl="0" algn="r">
              <a:spcBef>
                <a:spcPts val="0"/>
              </a:spcBef>
              <a:spcAft>
                <a:spcPts val="0"/>
              </a:spcAft>
              <a:buClr>
                <a:schemeClr val="accent1"/>
              </a:buClr>
              <a:buSzPts val="3600"/>
              <a:buNone/>
              <a:defRPr sz="3600">
                <a:solidFill>
                  <a:schemeClr val="accent1"/>
                </a:solidFill>
              </a:defRPr>
            </a:lvl8pPr>
            <a:lvl9pPr lvl="8" rtl="0" algn="r">
              <a:spcBef>
                <a:spcPts val="0"/>
              </a:spcBef>
              <a:spcAft>
                <a:spcPts val="0"/>
              </a:spcAft>
              <a:buClr>
                <a:schemeClr val="accent1"/>
              </a:buClr>
              <a:buSzPts val="3600"/>
              <a:buNone/>
              <a:defRPr sz="3600">
                <a:solidFill>
                  <a:schemeClr val="accen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1">
    <p:spTree>
      <p:nvGrpSpPr>
        <p:cNvPr id="60" name="Shape 60"/>
        <p:cNvGrpSpPr/>
        <p:nvPr/>
      </p:nvGrpSpPr>
      <p:grpSpPr>
        <a:xfrm>
          <a:off x="0" y="0"/>
          <a:ext cx="0" cy="0"/>
          <a:chOff x="0" y="0"/>
          <a:chExt cx="0" cy="0"/>
        </a:xfrm>
      </p:grpSpPr>
      <p:sp>
        <p:nvSpPr>
          <p:cNvPr id="61" name="Google Shape;61;p16"/>
          <p:cNvSpPr txBox="1"/>
          <p:nvPr>
            <p:ph type="title"/>
          </p:nvPr>
        </p:nvSpPr>
        <p:spPr>
          <a:xfrm>
            <a:off x="713225" y="1321900"/>
            <a:ext cx="4120800" cy="755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sp>
        <p:nvSpPr>
          <p:cNvPr id="62" name="Google Shape;62;p16"/>
          <p:cNvSpPr txBox="1"/>
          <p:nvPr>
            <p:ph idx="1" type="subTitle"/>
          </p:nvPr>
        </p:nvSpPr>
        <p:spPr>
          <a:xfrm>
            <a:off x="713225" y="2165000"/>
            <a:ext cx="4120800" cy="1656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ONE_COLUMN_TEXT_1">
    <p:spTree>
      <p:nvGrpSpPr>
        <p:cNvPr id="63" name="Shape 63"/>
        <p:cNvGrpSpPr/>
        <p:nvPr/>
      </p:nvGrpSpPr>
      <p:grpSpPr>
        <a:xfrm>
          <a:off x="0" y="0"/>
          <a:ext cx="0" cy="0"/>
          <a:chOff x="0" y="0"/>
          <a:chExt cx="0" cy="0"/>
        </a:xfrm>
      </p:grpSpPr>
      <p:sp>
        <p:nvSpPr>
          <p:cNvPr id="64" name="Google Shape;64;p17"/>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65" name="Google Shape;65;p17"/>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
        <p:nvSpPr>
          <p:cNvPr id="66" name="Google Shape;66;p17"/>
          <p:cNvSpPr txBox="1"/>
          <p:nvPr>
            <p:ph idx="2" type="title"/>
          </p:nvPr>
        </p:nvSpPr>
        <p:spPr>
          <a:xfrm>
            <a:off x="1197350" y="3267525"/>
            <a:ext cx="2776800" cy="548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67" name="Google Shape;67;p17"/>
          <p:cNvSpPr txBox="1"/>
          <p:nvPr>
            <p:ph idx="1" type="subTitle"/>
          </p:nvPr>
        </p:nvSpPr>
        <p:spPr>
          <a:xfrm>
            <a:off x="1197350" y="3750925"/>
            <a:ext cx="2776800" cy="75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8" name="Google Shape;68;p17"/>
          <p:cNvSpPr txBox="1"/>
          <p:nvPr>
            <p:ph idx="3" type="title"/>
          </p:nvPr>
        </p:nvSpPr>
        <p:spPr>
          <a:xfrm>
            <a:off x="5169860" y="3267525"/>
            <a:ext cx="2776800" cy="548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69" name="Google Shape;69;p17"/>
          <p:cNvSpPr txBox="1"/>
          <p:nvPr>
            <p:ph idx="4" type="subTitle"/>
          </p:nvPr>
        </p:nvSpPr>
        <p:spPr>
          <a:xfrm>
            <a:off x="5169860" y="3750925"/>
            <a:ext cx="2776800" cy="75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_1">
    <p:spTree>
      <p:nvGrpSpPr>
        <p:cNvPr id="70" name="Shape 70"/>
        <p:cNvGrpSpPr/>
        <p:nvPr/>
      </p:nvGrpSpPr>
      <p:grpSpPr>
        <a:xfrm>
          <a:off x="0" y="0"/>
          <a:ext cx="0" cy="0"/>
          <a:chOff x="0" y="0"/>
          <a:chExt cx="0" cy="0"/>
        </a:xfrm>
      </p:grpSpPr>
      <p:sp>
        <p:nvSpPr>
          <p:cNvPr id="71" name="Google Shape;71;p18"/>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72" name="Google Shape;72;p18"/>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
        <p:nvSpPr>
          <p:cNvPr id="73" name="Google Shape;73;p18"/>
          <p:cNvSpPr txBox="1"/>
          <p:nvPr>
            <p:ph idx="1" type="subTitle"/>
          </p:nvPr>
        </p:nvSpPr>
        <p:spPr>
          <a:xfrm>
            <a:off x="2976000" y="3623075"/>
            <a:ext cx="3192000" cy="97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ONE_COLUMN_TEXT_1_2">
    <p:spTree>
      <p:nvGrpSpPr>
        <p:cNvPr id="74" name="Shape 74"/>
        <p:cNvGrpSpPr/>
        <p:nvPr/>
      </p:nvGrpSpPr>
      <p:grpSpPr>
        <a:xfrm>
          <a:off x="0" y="0"/>
          <a:ext cx="0" cy="0"/>
          <a:chOff x="0" y="0"/>
          <a:chExt cx="0" cy="0"/>
        </a:xfrm>
      </p:grpSpPr>
      <p:sp>
        <p:nvSpPr>
          <p:cNvPr id="75" name="Google Shape;75;p19"/>
          <p:cNvSpPr txBox="1"/>
          <p:nvPr>
            <p:ph type="title"/>
          </p:nvPr>
        </p:nvSpPr>
        <p:spPr>
          <a:xfrm>
            <a:off x="1197363" y="2538100"/>
            <a:ext cx="27768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76" name="Google Shape;76;p19"/>
          <p:cNvCxnSpPr/>
          <p:nvPr/>
        </p:nvCxnSpPr>
        <p:spPr>
          <a:xfrm>
            <a:off x="2323550" y="3386325"/>
            <a:ext cx="524400" cy="0"/>
          </a:xfrm>
          <a:prstGeom prst="straightConnector1">
            <a:avLst/>
          </a:prstGeom>
          <a:noFill/>
          <a:ln cap="flat" cmpd="sng" w="38100">
            <a:solidFill>
              <a:schemeClr val="accent6"/>
            </a:solidFill>
            <a:prstDash val="solid"/>
            <a:round/>
            <a:headEnd len="med" w="med" type="none"/>
            <a:tailEnd len="med" w="med" type="none"/>
          </a:ln>
        </p:spPr>
      </p:cxnSp>
      <p:sp>
        <p:nvSpPr>
          <p:cNvPr id="77" name="Google Shape;77;p19"/>
          <p:cNvSpPr txBox="1"/>
          <p:nvPr>
            <p:ph idx="1" type="subTitle"/>
          </p:nvPr>
        </p:nvSpPr>
        <p:spPr>
          <a:xfrm>
            <a:off x="1197350" y="3602775"/>
            <a:ext cx="2776800" cy="109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8" name="Google Shape;78;p19"/>
          <p:cNvSpPr txBox="1"/>
          <p:nvPr>
            <p:ph idx="2" type="subTitle"/>
          </p:nvPr>
        </p:nvSpPr>
        <p:spPr>
          <a:xfrm>
            <a:off x="5196038" y="3602775"/>
            <a:ext cx="2776800" cy="109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9" name="Google Shape;79;p19"/>
          <p:cNvSpPr txBox="1"/>
          <p:nvPr>
            <p:ph idx="3" type="title"/>
          </p:nvPr>
        </p:nvSpPr>
        <p:spPr>
          <a:xfrm>
            <a:off x="5196038" y="2538100"/>
            <a:ext cx="27768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80" name="Google Shape;80;p19"/>
          <p:cNvCxnSpPr/>
          <p:nvPr/>
        </p:nvCxnSpPr>
        <p:spPr>
          <a:xfrm>
            <a:off x="6296050" y="3386325"/>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6">
    <p:spTree>
      <p:nvGrpSpPr>
        <p:cNvPr id="81" name="Shape 81"/>
        <p:cNvGrpSpPr/>
        <p:nvPr/>
      </p:nvGrpSpPr>
      <p:grpSpPr>
        <a:xfrm>
          <a:off x="0" y="0"/>
          <a:ext cx="0" cy="0"/>
          <a:chOff x="0" y="0"/>
          <a:chExt cx="0" cy="0"/>
        </a:xfrm>
      </p:grpSpPr>
      <p:sp>
        <p:nvSpPr>
          <p:cNvPr id="82" name="Google Shape;82;p20"/>
          <p:cNvSpPr txBox="1"/>
          <p:nvPr>
            <p:ph type="title"/>
          </p:nvPr>
        </p:nvSpPr>
        <p:spPr>
          <a:xfrm>
            <a:off x="692175" y="631525"/>
            <a:ext cx="2776800" cy="755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sp>
        <p:nvSpPr>
          <p:cNvPr id="83" name="Google Shape;83;p20"/>
          <p:cNvSpPr txBox="1"/>
          <p:nvPr>
            <p:ph idx="1" type="subTitle"/>
          </p:nvPr>
        </p:nvSpPr>
        <p:spPr>
          <a:xfrm>
            <a:off x="692175" y="1387225"/>
            <a:ext cx="2776800" cy="109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84" name="Google Shape;84;p20"/>
          <p:cNvSpPr txBox="1"/>
          <p:nvPr>
            <p:ph idx="2" type="subTitle"/>
          </p:nvPr>
        </p:nvSpPr>
        <p:spPr>
          <a:xfrm>
            <a:off x="5653977" y="3418588"/>
            <a:ext cx="2776800" cy="1095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85" name="Google Shape;85;p20"/>
          <p:cNvSpPr txBox="1"/>
          <p:nvPr>
            <p:ph idx="3" type="title"/>
          </p:nvPr>
        </p:nvSpPr>
        <p:spPr>
          <a:xfrm>
            <a:off x="5653975" y="2662888"/>
            <a:ext cx="2776800" cy="755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ctrTitle"/>
          </p:nvPr>
        </p:nvSpPr>
        <p:spPr>
          <a:xfrm>
            <a:off x="5347800" y="2174900"/>
            <a:ext cx="3083100" cy="11607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Clr>
                <a:schemeClr val="accent6"/>
              </a:buClr>
              <a:buSzPts val="3600"/>
              <a:buNone/>
              <a:defRPr sz="3600">
                <a:solidFill>
                  <a:schemeClr val="accent6"/>
                </a:solidFill>
              </a:defRPr>
            </a:lvl1pPr>
            <a:lvl2pPr lvl="1" rtl="0">
              <a:spcBef>
                <a:spcPts val="0"/>
              </a:spcBef>
              <a:spcAft>
                <a:spcPts val="0"/>
              </a:spcAft>
              <a:buClr>
                <a:schemeClr val="accent6"/>
              </a:buClr>
              <a:buSzPts val="5200"/>
              <a:buNone/>
              <a:defRPr sz="5200">
                <a:solidFill>
                  <a:schemeClr val="accent6"/>
                </a:solidFill>
              </a:defRPr>
            </a:lvl2pPr>
            <a:lvl3pPr lvl="2" rtl="0">
              <a:spcBef>
                <a:spcPts val="0"/>
              </a:spcBef>
              <a:spcAft>
                <a:spcPts val="0"/>
              </a:spcAft>
              <a:buClr>
                <a:schemeClr val="accent6"/>
              </a:buClr>
              <a:buSzPts val="5200"/>
              <a:buNone/>
              <a:defRPr sz="5200">
                <a:solidFill>
                  <a:schemeClr val="accent6"/>
                </a:solidFill>
              </a:defRPr>
            </a:lvl3pPr>
            <a:lvl4pPr lvl="3" rtl="0">
              <a:spcBef>
                <a:spcPts val="0"/>
              </a:spcBef>
              <a:spcAft>
                <a:spcPts val="0"/>
              </a:spcAft>
              <a:buClr>
                <a:schemeClr val="accent6"/>
              </a:buClr>
              <a:buSzPts val="5200"/>
              <a:buNone/>
              <a:defRPr sz="5200">
                <a:solidFill>
                  <a:schemeClr val="accent6"/>
                </a:solidFill>
              </a:defRPr>
            </a:lvl4pPr>
            <a:lvl5pPr lvl="4" rtl="0">
              <a:spcBef>
                <a:spcPts val="0"/>
              </a:spcBef>
              <a:spcAft>
                <a:spcPts val="0"/>
              </a:spcAft>
              <a:buClr>
                <a:schemeClr val="accent6"/>
              </a:buClr>
              <a:buSzPts val="5200"/>
              <a:buNone/>
              <a:defRPr sz="5200">
                <a:solidFill>
                  <a:schemeClr val="accent6"/>
                </a:solidFill>
              </a:defRPr>
            </a:lvl5pPr>
            <a:lvl6pPr lvl="5" rtl="0">
              <a:spcBef>
                <a:spcPts val="0"/>
              </a:spcBef>
              <a:spcAft>
                <a:spcPts val="0"/>
              </a:spcAft>
              <a:buClr>
                <a:schemeClr val="accent6"/>
              </a:buClr>
              <a:buSzPts val="5200"/>
              <a:buNone/>
              <a:defRPr sz="5200">
                <a:solidFill>
                  <a:schemeClr val="accent6"/>
                </a:solidFill>
              </a:defRPr>
            </a:lvl6pPr>
            <a:lvl7pPr lvl="6" rtl="0">
              <a:spcBef>
                <a:spcPts val="0"/>
              </a:spcBef>
              <a:spcAft>
                <a:spcPts val="0"/>
              </a:spcAft>
              <a:buClr>
                <a:schemeClr val="accent6"/>
              </a:buClr>
              <a:buSzPts val="5200"/>
              <a:buNone/>
              <a:defRPr sz="5200">
                <a:solidFill>
                  <a:schemeClr val="accent6"/>
                </a:solidFill>
              </a:defRPr>
            </a:lvl7pPr>
            <a:lvl8pPr lvl="7" rtl="0">
              <a:spcBef>
                <a:spcPts val="0"/>
              </a:spcBef>
              <a:spcAft>
                <a:spcPts val="0"/>
              </a:spcAft>
              <a:buClr>
                <a:schemeClr val="accent6"/>
              </a:buClr>
              <a:buSzPts val="5200"/>
              <a:buNone/>
              <a:defRPr sz="5200">
                <a:solidFill>
                  <a:schemeClr val="accent6"/>
                </a:solidFill>
              </a:defRPr>
            </a:lvl8pPr>
            <a:lvl9pPr lvl="8" rtl="0">
              <a:spcBef>
                <a:spcPts val="0"/>
              </a:spcBef>
              <a:spcAft>
                <a:spcPts val="0"/>
              </a:spcAft>
              <a:buClr>
                <a:schemeClr val="accent6"/>
              </a:buClr>
              <a:buSzPts val="5200"/>
              <a:buNone/>
              <a:defRPr sz="5200">
                <a:solidFill>
                  <a:schemeClr val="accent6"/>
                </a:solidFill>
              </a:defRPr>
            </a:lvl9pPr>
          </a:lstStyle>
          <a:p/>
        </p:txBody>
      </p:sp>
      <p:sp>
        <p:nvSpPr>
          <p:cNvPr id="13" name="Google Shape;13;p3"/>
          <p:cNvSpPr txBox="1"/>
          <p:nvPr>
            <p:ph idx="1" type="subTitle"/>
          </p:nvPr>
        </p:nvSpPr>
        <p:spPr>
          <a:xfrm>
            <a:off x="5347800" y="3372625"/>
            <a:ext cx="30831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14" name="Google Shape;14;p3"/>
          <p:cNvSpPr txBox="1"/>
          <p:nvPr>
            <p:ph hasCustomPrompt="1" idx="2" type="title"/>
          </p:nvPr>
        </p:nvSpPr>
        <p:spPr>
          <a:xfrm>
            <a:off x="5347800" y="1262375"/>
            <a:ext cx="3083100" cy="792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7200"/>
              <a:buNone/>
              <a:defRPr sz="7200">
                <a:solidFill>
                  <a:schemeClr val="accent6"/>
                </a:solidFill>
              </a:defRPr>
            </a:lvl1pPr>
            <a:lvl2pPr lvl="1" rtl="0">
              <a:spcBef>
                <a:spcPts val="0"/>
              </a:spcBef>
              <a:spcAft>
                <a:spcPts val="0"/>
              </a:spcAft>
              <a:buClr>
                <a:schemeClr val="accent6"/>
              </a:buClr>
              <a:buSzPts val="6000"/>
              <a:buNone/>
              <a:defRPr sz="6000">
                <a:solidFill>
                  <a:schemeClr val="accent6"/>
                </a:solidFill>
              </a:defRPr>
            </a:lvl2pPr>
            <a:lvl3pPr lvl="2" rtl="0">
              <a:spcBef>
                <a:spcPts val="0"/>
              </a:spcBef>
              <a:spcAft>
                <a:spcPts val="0"/>
              </a:spcAft>
              <a:buClr>
                <a:schemeClr val="accent6"/>
              </a:buClr>
              <a:buSzPts val="6000"/>
              <a:buNone/>
              <a:defRPr sz="6000">
                <a:solidFill>
                  <a:schemeClr val="accent6"/>
                </a:solidFill>
              </a:defRPr>
            </a:lvl3pPr>
            <a:lvl4pPr lvl="3" rtl="0">
              <a:spcBef>
                <a:spcPts val="0"/>
              </a:spcBef>
              <a:spcAft>
                <a:spcPts val="0"/>
              </a:spcAft>
              <a:buClr>
                <a:schemeClr val="accent6"/>
              </a:buClr>
              <a:buSzPts val="6000"/>
              <a:buNone/>
              <a:defRPr sz="6000">
                <a:solidFill>
                  <a:schemeClr val="accent6"/>
                </a:solidFill>
              </a:defRPr>
            </a:lvl4pPr>
            <a:lvl5pPr lvl="4" rtl="0">
              <a:spcBef>
                <a:spcPts val="0"/>
              </a:spcBef>
              <a:spcAft>
                <a:spcPts val="0"/>
              </a:spcAft>
              <a:buClr>
                <a:schemeClr val="accent6"/>
              </a:buClr>
              <a:buSzPts val="6000"/>
              <a:buNone/>
              <a:defRPr sz="6000">
                <a:solidFill>
                  <a:schemeClr val="accent6"/>
                </a:solidFill>
              </a:defRPr>
            </a:lvl5pPr>
            <a:lvl6pPr lvl="5" rtl="0">
              <a:spcBef>
                <a:spcPts val="0"/>
              </a:spcBef>
              <a:spcAft>
                <a:spcPts val="0"/>
              </a:spcAft>
              <a:buClr>
                <a:schemeClr val="accent6"/>
              </a:buClr>
              <a:buSzPts val="6000"/>
              <a:buNone/>
              <a:defRPr sz="6000">
                <a:solidFill>
                  <a:schemeClr val="accent6"/>
                </a:solidFill>
              </a:defRPr>
            </a:lvl6pPr>
            <a:lvl7pPr lvl="6" rtl="0">
              <a:spcBef>
                <a:spcPts val="0"/>
              </a:spcBef>
              <a:spcAft>
                <a:spcPts val="0"/>
              </a:spcAft>
              <a:buClr>
                <a:schemeClr val="accent6"/>
              </a:buClr>
              <a:buSzPts val="6000"/>
              <a:buNone/>
              <a:defRPr sz="6000">
                <a:solidFill>
                  <a:schemeClr val="accent6"/>
                </a:solidFill>
              </a:defRPr>
            </a:lvl7pPr>
            <a:lvl8pPr lvl="7" rtl="0">
              <a:spcBef>
                <a:spcPts val="0"/>
              </a:spcBef>
              <a:spcAft>
                <a:spcPts val="0"/>
              </a:spcAft>
              <a:buClr>
                <a:schemeClr val="accent6"/>
              </a:buClr>
              <a:buSzPts val="6000"/>
              <a:buNone/>
              <a:defRPr sz="6000">
                <a:solidFill>
                  <a:schemeClr val="accent6"/>
                </a:solidFill>
              </a:defRPr>
            </a:lvl8pPr>
            <a:lvl9pPr lvl="8" rtl="0">
              <a:spcBef>
                <a:spcPts val="0"/>
              </a:spcBef>
              <a:spcAft>
                <a:spcPts val="0"/>
              </a:spcAft>
              <a:buClr>
                <a:schemeClr val="accent6"/>
              </a:buClr>
              <a:buSzPts val="6000"/>
              <a:buNone/>
              <a:defRPr sz="6000">
                <a:solidFill>
                  <a:schemeClr val="accent6"/>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SECTION_TITLE_AND_DESCRIPTION_1_1">
    <p:spTree>
      <p:nvGrpSpPr>
        <p:cNvPr id="86" name="Shape 86"/>
        <p:cNvGrpSpPr/>
        <p:nvPr/>
      </p:nvGrpSpPr>
      <p:grpSpPr>
        <a:xfrm>
          <a:off x="0" y="0"/>
          <a:ext cx="0" cy="0"/>
          <a:chOff x="0" y="0"/>
          <a:chExt cx="0" cy="0"/>
        </a:xfrm>
      </p:grpSpPr>
      <p:sp>
        <p:nvSpPr>
          <p:cNvPr id="87" name="Google Shape;87;p21"/>
          <p:cNvSpPr txBox="1"/>
          <p:nvPr>
            <p:ph type="title"/>
          </p:nvPr>
        </p:nvSpPr>
        <p:spPr>
          <a:xfrm>
            <a:off x="1930750" y="1474962"/>
            <a:ext cx="2423100" cy="75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88" name="Google Shape;88;p21"/>
          <p:cNvSpPr txBox="1"/>
          <p:nvPr>
            <p:ph idx="1" type="subTitle"/>
          </p:nvPr>
        </p:nvSpPr>
        <p:spPr>
          <a:xfrm>
            <a:off x="1930750" y="2210942"/>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89" name="Google Shape;89;p21"/>
          <p:cNvSpPr txBox="1"/>
          <p:nvPr>
            <p:ph idx="2" type="title"/>
          </p:nvPr>
        </p:nvSpPr>
        <p:spPr>
          <a:xfrm>
            <a:off x="1930750" y="3019844"/>
            <a:ext cx="2423100" cy="75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90" name="Google Shape;90;p21"/>
          <p:cNvSpPr txBox="1"/>
          <p:nvPr>
            <p:ph idx="3" type="subTitle"/>
          </p:nvPr>
        </p:nvSpPr>
        <p:spPr>
          <a:xfrm>
            <a:off x="1930750" y="3747687"/>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1" name="Google Shape;91;p21"/>
          <p:cNvSpPr txBox="1"/>
          <p:nvPr>
            <p:ph idx="4" type="title"/>
          </p:nvPr>
        </p:nvSpPr>
        <p:spPr>
          <a:xfrm>
            <a:off x="5866369" y="1474962"/>
            <a:ext cx="2423100" cy="75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92" name="Google Shape;92;p21"/>
          <p:cNvSpPr txBox="1"/>
          <p:nvPr>
            <p:ph idx="5" type="subTitle"/>
          </p:nvPr>
        </p:nvSpPr>
        <p:spPr>
          <a:xfrm>
            <a:off x="5866369" y="2210942"/>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3" name="Google Shape;93;p21"/>
          <p:cNvSpPr txBox="1"/>
          <p:nvPr>
            <p:ph idx="6" type="title"/>
          </p:nvPr>
        </p:nvSpPr>
        <p:spPr>
          <a:xfrm>
            <a:off x="5866369" y="3019844"/>
            <a:ext cx="2423100" cy="75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94" name="Google Shape;94;p21"/>
          <p:cNvSpPr txBox="1"/>
          <p:nvPr>
            <p:ph idx="7" type="subTitle"/>
          </p:nvPr>
        </p:nvSpPr>
        <p:spPr>
          <a:xfrm>
            <a:off x="5866369" y="3747687"/>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5" name="Google Shape;95;p21"/>
          <p:cNvSpPr txBox="1"/>
          <p:nvPr>
            <p:ph idx="8"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96" name="Google Shape;96;p21"/>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7">
    <p:spTree>
      <p:nvGrpSpPr>
        <p:cNvPr id="97" name="Shape 97"/>
        <p:cNvGrpSpPr/>
        <p:nvPr/>
      </p:nvGrpSpPr>
      <p:grpSpPr>
        <a:xfrm>
          <a:off x="0" y="0"/>
          <a:ext cx="0" cy="0"/>
          <a:chOff x="0" y="0"/>
          <a:chExt cx="0" cy="0"/>
        </a:xfrm>
      </p:grpSpPr>
      <p:sp>
        <p:nvSpPr>
          <p:cNvPr id="98" name="Google Shape;98;p22"/>
          <p:cNvSpPr txBox="1"/>
          <p:nvPr>
            <p:ph type="title"/>
          </p:nvPr>
        </p:nvSpPr>
        <p:spPr>
          <a:xfrm>
            <a:off x="859238" y="1511562"/>
            <a:ext cx="2423100" cy="751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99" name="Google Shape;99;p22"/>
          <p:cNvSpPr txBox="1"/>
          <p:nvPr>
            <p:ph idx="1" type="subTitle"/>
          </p:nvPr>
        </p:nvSpPr>
        <p:spPr>
          <a:xfrm>
            <a:off x="859238" y="2247542"/>
            <a:ext cx="2423100" cy="751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00" name="Google Shape;100;p22"/>
          <p:cNvSpPr txBox="1"/>
          <p:nvPr>
            <p:ph idx="2" type="title"/>
          </p:nvPr>
        </p:nvSpPr>
        <p:spPr>
          <a:xfrm>
            <a:off x="859238" y="2827844"/>
            <a:ext cx="2423100" cy="751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101" name="Google Shape;101;p22"/>
          <p:cNvSpPr txBox="1"/>
          <p:nvPr>
            <p:ph idx="3" type="subTitle"/>
          </p:nvPr>
        </p:nvSpPr>
        <p:spPr>
          <a:xfrm>
            <a:off x="859238" y="3555687"/>
            <a:ext cx="2423100" cy="751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02" name="Google Shape;102;p22"/>
          <p:cNvSpPr txBox="1"/>
          <p:nvPr>
            <p:ph idx="4" type="title"/>
          </p:nvPr>
        </p:nvSpPr>
        <p:spPr>
          <a:xfrm>
            <a:off x="5861657" y="1511562"/>
            <a:ext cx="2423100" cy="75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103" name="Google Shape;103;p22"/>
          <p:cNvSpPr txBox="1"/>
          <p:nvPr>
            <p:ph idx="5" type="subTitle"/>
          </p:nvPr>
        </p:nvSpPr>
        <p:spPr>
          <a:xfrm>
            <a:off x="5861657" y="2247542"/>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04" name="Google Shape;104;p22"/>
          <p:cNvSpPr txBox="1"/>
          <p:nvPr>
            <p:ph idx="6" type="title"/>
          </p:nvPr>
        </p:nvSpPr>
        <p:spPr>
          <a:xfrm>
            <a:off x="5861657" y="2827844"/>
            <a:ext cx="2423100" cy="75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105" name="Google Shape;105;p22"/>
          <p:cNvSpPr txBox="1"/>
          <p:nvPr>
            <p:ph idx="7" type="subTitle"/>
          </p:nvPr>
        </p:nvSpPr>
        <p:spPr>
          <a:xfrm>
            <a:off x="5861657" y="3555687"/>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06" name="Google Shape;106;p22"/>
          <p:cNvSpPr txBox="1"/>
          <p:nvPr>
            <p:ph idx="8"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107" name="Google Shape;107;p22"/>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16">
    <p:spTree>
      <p:nvGrpSpPr>
        <p:cNvPr id="108" name="Shape 108"/>
        <p:cNvGrpSpPr/>
        <p:nvPr/>
      </p:nvGrpSpPr>
      <p:grpSpPr>
        <a:xfrm>
          <a:off x="0" y="0"/>
          <a:ext cx="0" cy="0"/>
          <a:chOff x="0" y="0"/>
          <a:chExt cx="0" cy="0"/>
        </a:xfrm>
      </p:grpSpPr>
      <p:sp>
        <p:nvSpPr>
          <p:cNvPr id="109" name="Google Shape;109;p23"/>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110" name="Google Shape;110;p23"/>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
        <p:nvSpPr>
          <p:cNvPr id="111" name="Google Shape;111;p23"/>
          <p:cNvSpPr txBox="1"/>
          <p:nvPr>
            <p:ph idx="2" type="title"/>
          </p:nvPr>
        </p:nvSpPr>
        <p:spPr>
          <a:xfrm>
            <a:off x="5007425" y="1356350"/>
            <a:ext cx="2933400" cy="5055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6"/>
              </a:buClr>
              <a:buSzPts val="2200"/>
              <a:buNone/>
              <a:defRPr sz="2200">
                <a:solidFill>
                  <a:schemeClr val="accent6"/>
                </a:solidFill>
              </a:defRPr>
            </a:lvl1pPr>
            <a:lvl2pPr lvl="1" rtl="0" algn="r">
              <a:spcBef>
                <a:spcPts val="0"/>
              </a:spcBef>
              <a:spcAft>
                <a:spcPts val="0"/>
              </a:spcAft>
              <a:buClr>
                <a:schemeClr val="accent6"/>
              </a:buClr>
              <a:buSzPts val="2200"/>
              <a:buNone/>
              <a:defRPr sz="2200">
                <a:solidFill>
                  <a:schemeClr val="accent6"/>
                </a:solidFill>
              </a:defRPr>
            </a:lvl2pPr>
            <a:lvl3pPr lvl="2" rtl="0" algn="r">
              <a:spcBef>
                <a:spcPts val="0"/>
              </a:spcBef>
              <a:spcAft>
                <a:spcPts val="0"/>
              </a:spcAft>
              <a:buClr>
                <a:schemeClr val="accent6"/>
              </a:buClr>
              <a:buSzPts val="2200"/>
              <a:buNone/>
              <a:defRPr sz="2200">
                <a:solidFill>
                  <a:schemeClr val="accent6"/>
                </a:solidFill>
              </a:defRPr>
            </a:lvl3pPr>
            <a:lvl4pPr lvl="3" rtl="0" algn="r">
              <a:spcBef>
                <a:spcPts val="0"/>
              </a:spcBef>
              <a:spcAft>
                <a:spcPts val="0"/>
              </a:spcAft>
              <a:buClr>
                <a:schemeClr val="accent6"/>
              </a:buClr>
              <a:buSzPts val="2200"/>
              <a:buNone/>
              <a:defRPr sz="2200">
                <a:solidFill>
                  <a:schemeClr val="accent6"/>
                </a:solidFill>
              </a:defRPr>
            </a:lvl4pPr>
            <a:lvl5pPr lvl="4" rtl="0" algn="r">
              <a:spcBef>
                <a:spcPts val="0"/>
              </a:spcBef>
              <a:spcAft>
                <a:spcPts val="0"/>
              </a:spcAft>
              <a:buClr>
                <a:schemeClr val="accent6"/>
              </a:buClr>
              <a:buSzPts val="2200"/>
              <a:buNone/>
              <a:defRPr sz="2200">
                <a:solidFill>
                  <a:schemeClr val="accent6"/>
                </a:solidFill>
              </a:defRPr>
            </a:lvl5pPr>
            <a:lvl6pPr lvl="5" rtl="0" algn="r">
              <a:spcBef>
                <a:spcPts val="0"/>
              </a:spcBef>
              <a:spcAft>
                <a:spcPts val="0"/>
              </a:spcAft>
              <a:buClr>
                <a:schemeClr val="accent6"/>
              </a:buClr>
              <a:buSzPts val="2200"/>
              <a:buNone/>
              <a:defRPr sz="2200">
                <a:solidFill>
                  <a:schemeClr val="accent6"/>
                </a:solidFill>
              </a:defRPr>
            </a:lvl6pPr>
            <a:lvl7pPr lvl="6" rtl="0" algn="r">
              <a:spcBef>
                <a:spcPts val="0"/>
              </a:spcBef>
              <a:spcAft>
                <a:spcPts val="0"/>
              </a:spcAft>
              <a:buClr>
                <a:schemeClr val="accent6"/>
              </a:buClr>
              <a:buSzPts val="2200"/>
              <a:buNone/>
              <a:defRPr sz="2200">
                <a:solidFill>
                  <a:schemeClr val="accent6"/>
                </a:solidFill>
              </a:defRPr>
            </a:lvl7pPr>
            <a:lvl8pPr lvl="7" rtl="0" algn="r">
              <a:spcBef>
                <a:spcPts val="0"/>
              </a:spcBef>
              <a:spcAft>
                <a:spcPts val="0"/>
              </a:spcAft>
              <a:buClr>
                <a:schemeClr val="accent6"/>
              </a:buClr>
              <a:buSzPts val="2200"/>
              <a:buNone/>
              <a:defRPr sz="2200">
                <a:solidFill>
                  <a:schemeClr val="accent6"/>
                </a:solidFill>
              </a:defRPr>
            </a:lvl8pPr>
            <a:lvl9pPr lvl="8" rtl="0" algn="r">
              <a:spcBef>
                <a:spcPts val="0"/>
              </a:spcBef>
              <a:spcAft>
                <a:spcPts val="0"/>
              </a:spcAft>
              <a:buClr>
                <a:schemeClr val="accent6"/>
              </a:buClr>
              <a:buSzPts val="2200"/>
              <a:buNone/>
              <a:defRPr sz="2200">
                <a:solidFill>
                  <a:schemeClr val="accent6"/>
                </a:solidFill>
              </a:defRPr>
            </a:lvl9pPr>
          </a:lstStyle>
          <a:p/>
        </p:txBody>
      </p:sp>
      <p:sp>
        <p:nvSpPr>
          <p:cNvPr id="112" name="Google Shape;112;p23"/>
          <p:cNvSpPr txBox="1"/>
          <p:nvPr>
            <p:ph idx="1" type="subTitle"/>
          </p:nvPr>
        </p:nvSpPr>
        <p:spPr>
          <a:xfrm>
            <a:off x="5007425" y="1763897"/>
            <a:ext cx="2933400" cy="37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400"/>
            </a:lvl1pPr>
            <a:lvl2pPr lvl="1" rtl="0" algn="r">
              <a:lnSpc>
                <a:spcPct val="100000"/>
              </a:lnSpc>
              <a:spcBef>
                <a:spcPts val="1600"/>
              </a:spcBef>
              <a:spcAft>
                <a:spcPts val="0"/>
              </a:spcAft>
              <a:buSzPts val="1600"/>
              <a:buNone/>
              <a:defRPr sz="1600"/>
            </a:lvl2pPr>
            <a:lvl3pPr lvl="2" rtl="0" algn="r">
              <a:lnSpc>
                <a:spcPct val="100000"/>
              </a:lnSpc>
              <a:spcBef>
                <a:spcPts val="0"/>
              </a:spcBef>
              <a:spcAft>
                <a:spcPts val="0"/>
              </a:spcAft>
              <a:buSzPts val="1600"/>
              <a:buNone/>
              <a:defRPr sz="1600"/>
            </a:lvl3pPr>
            <a:lvl4pPr lvl="3" rtl="0" algn="r">
              <a:lnSpc>
                <a:spcPct val="100000"/>
              </a:lnSpc>
              <a:spcBef>
                <a:spcPts val="0"/>
              </a:spcBef>
              <a:spcAft>
                <a:spcPts val="0"/>
              </a:spcAft>
              <a:buSzPts val="1600"/>
              <a:buNone/>
              <a:defRPr sz="1600"/>
            </a:lvl4pPr>
            <a:lvl5pPr lvl="4" rtl="0" algn="r">
              <a:lnSpc>
                <a:spcPct val="100000"/>
              </a:lnSpc>
              <a:spcBef>
                <a:spcPts val="0"/>
              </a:spcBef>
              <a:spcAft>
                <a:spcPts val="0"/>
              </a:spcAft>
              <a:buSzPts val="1600"/>
              <a:buNone/>
              <a:defRPr sz="1600"/>
            </a:lvl5pPr>
            <a:lvl6pPr lvl="5" rtl="0" algn="r">
              <a:lnSpc>
                <a:spcPct val="100000"/>
              </a:lnSpc>
              <a:spcBef>
                <a:spcPts val="0"/>
              </a:spcBef>
              <a:spcAft>
                <a:spcPts val="0"/>
              </a:spcAft>
              <a:buSzPts val="1600"/>
              <a:buNone/>
              <a:defRPr sz="1600"/>
            </a:lvl6pPr>
            <a:lvl7pPr lvl="6" rtl="0" algn="r">
              <a:lnSpc>
                <a:spcPct val="100000"/>
              </a:lnSpc>
              <a:spcBef>
                <a:spcPts val="0"/>
              </a:spcBef>
              <a:spcAft>
                <a:spcPts val="0"/>
              </a:spcAft>
              <a:buSzPts val="1600"/>
              <a:buNone/>
              <a:defRPr sz="1600"/>
            </a:lvl7pPr>
            <a:lvl8pPr lvl="7" rtl="0" algn="r">
              <a:lnSpc>
                <a:spcPct val="100000"/>
              </a:lnSpc>
              <a:spcBef>
                <a:spcPts val="0"/>
              </a:spcBef>
              <a:spcAft>
                <a:spcPts val="0"/>
              </a:spcAft>
              <a:buSzPts val="1600"/>
              <a:buNone/>
              <a:defRPr sz="1600"/>
            </a:lvl8pPr>
            <a:lvl9pPr lvl="8" rtl="0" algn="r">
              <a:lnSpc>
                <a:spcPct val="100000"/>
              </a:lnSpc>
              <a:spcBef>
                <a:spcPts val="0"/>
              </a:spcBef>
              <a:spcAft>
                <a:spcPts val="0"/>
              </a:spcAft>
              <a:buSzPts val="1600"/>
              <a:buNone/>
              <a:defRPr sz="1600"/>
            </a:lvl9pPr>
          </a:lstStyle>
          <a:p/>
        </p:txBody>
      </p:sp>
      <p:sp>
        <p:nvSpPr>
          <p:cNvPr id="113" name="Google Shape;113;p23"/>
          <p:cNvSpPr txBox="1"/>
          <p:nvPr>
            <p:ph idx="3" type="title"/>
          </p:nvPr>
        </p:nvSpPr>
        <p:spPr>
          <a:xfrm>
            <a:off x="5007425" y="2127300"/>
            <a:ext cx="2933400" cy="5055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6"/>
              </a:buClr>
              <a:buSzPts val="2200"/>
              <a:buNone/>
              <a:defRPr sz="2200">
                <a:solidFill>
                  <a:schemeClr val="accent6"/>
                </a:solidFill>
              </a:defRPr>
            </a:lvl1pPr>
            <a:lvl2pPr lvl="1" rtl="0" algn="r">
              <a:spcBef>
                <a:spcPts val="0"/>
              </a:spcBef>
              <a:spcAft>
                <a:spcPts val="0"/>
              </a:spcAft>
              <a:buClr>
                <a:schemeClr val="accent6"/>
              </a:buClr>
              <a:buSzPts val="2200"/>
              <a:buNone/>
              <a:defRPr sz="2200">
                <a:solidFill>
                  <a:schemeClr val="accent6"/>
                </a:solidFill>
              </a:defRPr>
            </a:lvl2pPr>
            <a:lvl3pPr lvl="2" rtl="0" algn="r">
              <a:spcBef>
                <a:spcPts val="0"/>
              </a:spcBef>
              <a:spcAft>
                <a:spcPts val="0"/>
              </a:spcAft>
              <a:buClr>
                <a:schemeClr val="accent6"/>
              </a:buClr>
              <a:buSzPts val="2200"/>
              <a:buNone/>
              <a:defRPr sz="2200">
                <a:solidFill>
                  <a:schemeClr val="accent6"/>
                </a:solidFill>
              </a:defRPr>
            </a:lvl3pPr>
            <a:lvl4pPr lvl="3" rtl="0" algn="r">
              <a:spcBef>
                <a:spcPts val="0"/>
              </a:spcBef>
              <a:spcAft>
                <a:spcPts val="0"/>
              </a:spcAft>
              <a:buClr>
                <a:schemeClr val="accent6"/>
              </a:buClr>
              <a:buSzPts val="2200"/>
              <a:buNone/>
              <a:defRPr sz="2200">
                <a:solidFill>
                  <a:schemeClr val="accent6"/>
                </a:solidFill>
              </a:defRPr>
            </a:lvl4pPr>
            <a:lvl5pPr lvl="4" rtl="0" algn="r">
              <a:spcBef>
                <a:spcPts val="0"/>
              </a:spcBef>
              <a:spcAft>
                <a:spcPts val="0"/>
              </a:spcAft>
              <a:buClr>
                <a:schemeClr val="accent6"/>
              </a:buClr>
              <a:buSzPts val="2200"/>
              <a:buNone/>
              <a:defRPr sz="2200">
                <a:solidFill>
                  <a:schemeClr val="accent6"/>
                </a:solidFill>
              </a:defRPr>
            </a:lvl5pPr>
            <a:lvl6pPr lvl="5" rtl="0" algn="r">
              <a:spcBef>
                <a:spcPts val="0"/>
              </a:spcBef>
              <a:spcAft>
                <a:spcPts val="0"/>
              </a:spcAft>
              <a:buClr>
                <a:schemeClr val="accent6"/>
              </a:buClr>
              <a:buSzPts val="2200"/>
              <a:buNone/>
              <a:defRPr sz="2200">
                <a:solidFill>
                  <a:schemeClr val="accent6"/>
                </a:solidFill>
              </a:defRPr>
            </a:lvl6pPr>
            <a:lvl7pPr lvl="6" rtl="0" algn="r">
              <a:spcBef>
                <a:spcPts val="0"/>
              </a:spcBef>
              <a:spcAft>
                <a:spcPts val="0"/>
              </a:spcAft>
              <a:buClr>
                <a:schemeClr val="accent6"/>
              </a:buClr>
              <a:buSzPts val="2200"/>
              <a:buNone/>
              <a:defRPr sz="2200">
                <a:solidFill>
                  <a:schemeClr val="accent6"/>
                </a:solidFill>
              </a:defRPr>
            </a:lvl7pPr>
            <a:lvl8pPr lvl="7" rtl="0" algn="r">
              <a:spcBef>
                <a:spcPts val="0"/>
              </a:spcBef>
              <a:spcAft>
                <a:spcPts val="0"/>
              </a:spcAft>
              <a:buClr>
                <a:schemeClr val="accent6"/>
              </a:buClr>
              <a:buSzPts val="2200"/>
              <a:buNone/>
              <a:defRPr sz="2200">
                <a:solidFill>
                  <a:schemeClr val="accent6"/>
                </a:solidFill>
              </a:defRPr>
            </a:lvl8pPr>
            <a:lvl9pPr lvl="8" rtl="0" algn="r">
              <a:spcBef>
                <a:spcPts val="0"/>
              </a:spcBef>
              <a:spcAft>
                <a:spcPts val="0"/>
              </a:spcAft>
              <a:buClr>
                <a:schemeClr val="accent6"/>
              </a:buClr>
              <a:buSzPts val="2200"/>
              <a:buNone/>
              <a:defRPr sz="2200">
                <a:solidFill>
                  <a:schemeClr val="accent6"/>
                </a:solidFill>
              </a:defRPr>
            </a:lvl9pPr>
          </a:lstStyle>
          <a:p/>
        </p:txBody>
      </p:sp>
      <p:sp>
        <p:nvSpPr>
          <p:cNvPr id="114" name="Google Shape;114;p23"/>
          <p:cNvSpPr txBox="1"/>
          <p:nvPr>
            <p:ph idx="4" type="subTitle"/>
          </p:nvPr>
        </p:nvSpPr>
        <p:spPr>
          <a:xfrm>
            <a:off x="5007425" y="2534847"/>
            <a:ext cx="2933400" cy="37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400"/>
            </a:lvl1pPr>
            <a:lvl2pPr lvl="1" rtl="0" algn="r">
              <a:lnSpc>
                <a:spcPct val="100000"/>
              </a:lnSpc>
              <a:spcBef>
                <a:spcPts val="0"/>
              </a:spcBef>
              <a:spcAft>
                <a:spcPts val="0"/>
              </a:spcAft>
              <a:buSzPts val="1600"/>
              <a:buNone/>
              <a:defRPr sz="1600"/>
            </a:lvl2pPr>
            <a:lvl3pPr lvl="2" rtl="0" algn="r">
              <a:lnSpc>
                <a:spcPct val="100000"/>
              </a:lnSpc>
              <a:spcBef>
                <a:spcPts val="0"/>
              </a:spcBef>
              <a:spcAft>
                <a:spcPts val="0"/>
              </a:spcAft>
              <a:buSzPts val="1600"/>
              <a:buNone/>
              <a:defRPr sz="1600"/>
            </a:lvl3pPr>
            <a:lvl4pPr lvl="3" rtl="0" algn="r">
              <a:lnSpc>
                <a:spcPct val="100000"/>
              </a:lnSpc>
              <a:spcBef>
                <a:spcPts val="0"/>
              </a:spcBef>
              <a:spcAft>
                <a:spcPts val="0"/>
              </a:spcAft>
              <a:buSzPts val="1600"/>
              <a:buNone/>
              <a:defRPr sz="1600"/>
            </a:lvl4pPr>
            <a:lvl5pPr lvl="4" rtl="0" algn="r">
              <a:lnSpc>
                <a:spcPct val="100000"/>
              </a:lnSpc>
              <a:spcBef>
                <a:spcPts val="0"/>
              </a:spcBef>
              <a:spcAft>
                <a:spcPts val="0"/>
              </a:spcAft>
              <a:buSzPts val="1600"/>
              <a:buNone/>
              <a:defRPr sz="1600"/>
            </a:lvl5pPr>
            <a:lvl6pPr lvl="5" rtl="0" algn="r">
              <a:lnSpc>
                <a:spcPct val="100000"/>
              </a:lnSpc>
              <a:spcBef>
                <a:spcPts val="0"/>
              </a:spcBef>
              <a:spcAft>
                <a:spcPts val="0"/>
              </a:spcAft>
              <a:buSzPts val="1600"/>
              <a:buNone/>
              <a:defRPr sz="1600"/>
            </a:lvl6pPr>
            <a:lvl7pPr lvl="6" rtl="0" algn="r">
              <a:lnSpc>
                <a:spcPct val="100000"/>
              </a:lnSpc>
              <a:spcBef>
                <a:spcPts val="0"/>
              </a:spcBef>
              <a:spcAft>
                <a:spcPts val="0"/>
              </a:spcAft>
              <a:buSzPts val="1600"/>
              <a:buNone/>
              <a:defRPr sz="1600"/>
            </a:lvl7pPr>
            <a:lvl8pPr lvl="7" rtl="0" algn="r">
              <a:lnSpc>
                <a:spcPct val="100000"/>
              </a:lnSpc>
              <a:spcBef>
                <a:spcPts val="0"/>
              </a:spcBef>
              <a:spcAft>
                <a:spcPts val="0"/>
              </a:spcAft>
              <a:buSzPts val="1600"/>
              <a:buNone/>
              <a:defRPr sz="1600"/>
            </a:lvl8pPr>
            <a:lvl9pPr lvl="8" rtl="0" algn="r">
              <a:lnSpc>
                <a:spcPct val="100000"/>
              </a:lnSpc>
              <a:spcBef>
                <a:spcPts val="0"/>
              </a:spcBef>
              <a:spcAft>
                <a:spcPts val="0"/>
              </a:spcAft>
              <a:buSzPts val="1600"/>
              <a:buNone/>
              <a:defRPr sz="1600"/>
            </a:lvl9pPr>
          </a:lstStyle>
          <a:p/>
        </p:txBody>
      </p:sp>
      <p:sp>
        <p:nvSpPr>
          <p:cNvPr id="115" name="Google Shape;115;p23"/>
          <p:cNvSpPr txBox="1"/>
          <p:nvPr>
            <p:ph idx="5" type="title"/>
          </p:nvPr>
        </p:nvSpPr>
        <p:spPr>
          <a:xfrm>
            <a:off x="5007425" y="2898238"/>
            <a:ext cx="2933400" cy="5055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6"/>
              </a:buClr>
              <a:buSzPts val="2200"/>
              <a:buNone/>
              <a:defRPr sz="2200">
                <a:solidFill>
                  <a:schemeClr val="accent6"/>
                </a:solidFill>
              </a:defRPr>
            </a:lvl1pPr>
            <a:lvl2pPr lvl="1" rtl="0" algn="r">
              <a:spcBef>
                <a:spcPts val="0"/>
              </a:spcBef>
              <a:spcAft>
                <a:spcPts val="0"/>
              </a:spcAft>
              <a:buClr>
                <a:schemeClr val="accent6"/>
              </a:buClr>
              <a:buSzPts val="2200"/>
              <a:buNone/>
              <a:defRPr sz="2200">
                <a:solidFill>
                  <a:schemeClr val="accent6"/>
                </a:solidFill>
              </a:defRPr>
            </a:lvl2pPr>
            <a:lvl3pPr lvl="2" rtl="0" algn="r">
              <a:spcBef>
                <a:spcPts val="0"/>
              </a:spcBef>
              <a:spcAft>
                <a:spcPts val="0"/>
              </a:spcAft>
              <a:buClr>
                <a:schemeClr val="accent6"/>
              </a:buClr>
              <a:buSzPts val="2200"/>
              <a:buNone/>
              <a:defRPr sz="2200">
                <a:solidFill>
                  <a:schemeClr val="accent6"/>
                </a:solidFill>
              </a:defRPr>
            </a:lvl3pPr>
            <a:lvl4pPr lvl="3" rtl="0" algn="r">
              <a:spcBef>
                <a:spcPts val="0"/>
              </a:spcBef>
              <a:spcAft>
                <a:spcPts val="0"/>
              </a:spcAft>
              <a:buClr>
                <a:schemeClr val="accent6"/>
              </a:buClr>
              <a:buSzPts val="2200"/>
              <a:buNone/>
              <a:defRPr sz="2200">
                <a:solidFill>
                  <a:schemeClr val="accent6"/>
                </a:solidFill>
              </a:defRPr>
            </a:lvl4pPr>
            <a:lvl5pPr lvl="4" rtl="0" algn="r">
              <a:spcBef>
                <a:spcPts val="0"/>
              </a:spcBef>
              <a:spcAft>
                <a:spcPts val="0"/>
              </a:spcAft>
              <a:buClr>
                <a:schemeClr val="accent6"/>
              </a:buClr>
              <a:buSzPts val="2200"/>
              <a:buNone/>
              <a:defRPr sz="2200">
                <a:solidFill>
                  <a:schemeClr val="accent6"/>
                </a:solidFill>
              </a:defRPr>
            </a:lvl5pPr>
            <a:lvl6pPr lvl="5" rtl="0" algn="r">
              <a:spcBef>
                <a:spcPts val="0"/>
              </a:spcBef>
              <a:spcAft>
                <a:spcPts val="0"/>
              </a:spcAft>
              <a:buClr>
                <a:schemeClr val="accent6"/>
              </a:buClr>
              <a:buSzPts val="2200"/>
              <a:buNone/>
              <a:defRPr sz="2200">
                <a:solidFill>
                  <a:schemeClr val="accent6"/>
                </a:solidFill>
              </a:defRPr>
            </a:lvl6pPr>
            <a:lvl7pPr lvl="6" rtl="0" algn="r">
              <a:spcBef>
                <a:spcPts val="0"/>
              </a:spcBef>
              <a:spcAft>
                <a:spcPts val="0"/>
              </a:spcAft>
              <a:buClr>
                <a:schemeClr val="accent6"/>
              </a:buClr>
              <a:buSzPts val="2200"/>
              <a:buNone/>
              <a:defRPr sz="2200">
                <a:solidFill>
                  <a:schemeClr val="accent6"/>
                </a:solidFill>
              </a:defRPr>
            </a:lvl7pPr>
            <a:lvl8pPr lvl="7" rtl="0" algn="r">
              <a:spcBef>
                <a:spcPts val="0"/>
              </a:spcBef>
              <a:spcAft>
                <a:spcPts val="0"/>
              </a:spcAft>
              <a:buClr>
                <a:schemeClr val="accent6"/>
              </a:buClr>
              <a:buSzPts val="2200"/>
              <a:buNone/>
              <a:defRPr sz="2200">
                <a:solidFill>
                  <a:schemeClr val="accent6"/>
                </a:solidFill>
              </a:defRPr>
            </a:lvl8pPr>
            <a:lvl9pPr lvl="8" rtl="0" algn="r">
              <a:spcBef>
                <a:spcPts val="0"/>
              </a:spcBef>
              <a:spcAft>
                <a:spcPts val="0"/>
              </a:spcAft>
              <a:buClr>
                <a:schemeClr val="accent6"/>
              </a:buClr>
              <a:buSzPts val="2200"/>
              <a:buNone/>
              <a:defRPr sz="2200">
                <a:solidFill>
                  <a:schemeClr val="accent6"/>
                </a:solidFill>
              </a:defRPr>
            </a:lvl9pPr>
          </a:lstStyle>
          <a:p/>
        </p:txBody>
      </p:sp>
      <p:sp>
        <p:nvSpPr>
          <p:cNvPr id="116" name="Google Shape;116;p23"/>
          <p:cNvSpPr txBox="1"/>
          <p:nvPr>
            <p:ph idx="6" type="subTitle"/>
          </p:nvPr>
        </p:nvSpPr>
        <p:spPr>
          <a:xfrm>
            <a:off x="5007425" y="3295973"/>
            <a:ext cx="2933400" cy="37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400"/>
            </a:lvl1pPr>
            <a:lvl2pPr lvl="1" rtl="0" algn="r">
              <a:lnSpc>
                <a:spcPct val="100000"/>
              </a:lnSpc>
              <a:spcBef>
                <a:spcPts val="0"/>
              </a:spcBef>
              <a:spcAft>
                <a:spcPts val="0"/>
              </a:spcAft>
              <a:buSzPts val="1600"/>
              <a:buNone/>
              <a:defRPr sz="1600"/>
            </a:lvl2pPr>
            <a:lvl3pPr lvl="2" rtl="0" algn="r">
              <a:lnSpc>
                <a:spcPct val="100000"/>
              </a:lnSpc>
              <a:spcBef>
                <a:spcPts val="0"/>
              </a:spcBef>
              <a:spcAft>
                <a:spcPts val="0"/>
              </a:spcAft>
              <a:buSzPts val="1600"/>
              <a:buNone/>
              <a:defRPr sz="1600"/>
            </a:lvl3pPr>
            <a:lvl4pPr lvl="3" rtl="0" algn="r">
              <a:lnSpc>
                <a:spcPct val="100000"/>
              </a:lnSpc>
              <a:spcBef>
                <a:spcPts val="0"/>
              </a:spcBef>
              <a:spcAft>
                <a:spcPts val="0"/>
              </a:spcAft>
              <a:buSzPts val="1600"/>
              <a:buNone/>
              <a:defRPr sz="1600"/>
            </a:lvl4pPr>
            <a:lvl5pPr lvl="4" rtl="0" algn="r">
              <a:lnSpc>
                <a:spcPct val="100000"/>
              </a:lnSpc>
              <a:spcBef>
                <a:spcPts val="0"/>
              </a:spcBef>
              <a:spcAft>
                <a:spcPts val="0"/>
              </a:spcAft>
              <a:buSzPts val="1600"/>
              <a:buNone/>
              <a:defRPr sz="1600"/>
            </a:lvl5pPr>
            <a:lvl6pPr lvl="5" rtl="0" algn="r">
              <a:lnSpc>
                <a:spcPct val="100000"/>
              </a:lnSpc>
              <a:spcBef>
                <a:spcPts val="0"/>
              </a:spcBef>
              <a:spcAft>
                <a:spcPts val="0"/>
              </a:spcAft>
              <a:buSzPts val="1600"/>
              <a:buNone/>
              <a:defRPr sz="1600"/>
            </a:lvl6pPr>
            <a:lvl7pPr lvl="6" rtl="0" algn="r">
              <a:lnSpc>
                <a:spcPct val="100000"/>
              </a:lnSpc>
              <a:spcBef>
                <a:spcPts val="0"/>
              </a:spcBef>
              <a:spcAft>
                <a:spcPts val="0"/>
              </a:spcAft>
              <a:buSzPts val="1600"/>
              <a:buNone/>
              <a:defRPr sz="1600"/>
            </a:lvl7pPr>
            <a:lvl8pPr lvl="7" rtl="0" algn="r">
              <a:lnSpc>
                <a:spcPct val="100000"/>
              </a:lnSpc>
              <a:spcBef>
                <a:spcPts val="0"/>
              </a:spcBef>
              <a:spcAft>
                <a:spcPts val="0"/>
              </a:spcAft>
              <a:buSzPts val="1600"/>
              <a:buNone/>
              <a:defRPr sz="1600"/>
            </a:lvl8pPr>
            <a:lvl9pPr lvl="8" rtl="0" algn="r">
              <a:lnSpc>
                <a:spcPct val="100000"/>
              </a:lnSpc>
              <a:spcBef>
                <a:spcPts val="0"/>
              </a:spcBef>
              <a:spcAft>
                <a:spcPts val="0"/>
              </a:spcAft>
              <a:buSzPts val="1600"/>
              <a:buNone/>
              <a:defRPr sz="1600"/>
            </a:lvl9pPr>
          </a:lstStyle>
          <a:p/>
        </p:txBody>
      </p:sp>
      <p:sp>
        <p:nvSpPr>
          <p:cNvPr id="117" name="Google Shape;117;p23"/>
          <p:cNvSpPr txBox="1"/>
          <p:nvPr>
            <p:ph idx="7" type="title"/>
          </p:nvPr>
        </p:nvSpPr>
        <p:spPr>
          <a:xfrm>
            <a:off x="5007425" y="3663550"/>
            <a:ext cx="2933400" cy="5055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6"/>
              </a:buClr>
              <a:buSzPts val="2200"/>
              <a:buNone/>
              <a:defRPr sz="2200">
                <a:solidFill>
                  <a:schemeClr val="accent6"/>
                </a:solidFill>
              </a:defRPr>
            </a:lvl1pPr>
            <a:lvl2pPr lvl="1" rtl="0" algn="r">
              <a:spcBef>
                <a:spcPts val="0"/>
              </a:spcBef>
              <a:spcAft>
                <a:spcPts val="0"/>
              </a:spcAft>
              <a:buClr>
                <a:schemeClr val="accent6"/>
              </a:buClr>
              <a:buSzPts val="2200"/>
              <a:buNone/>
              <a:defRPr sz="2200">
                <a:solidFill>
                  <a:schemeClr val="accent6"/>
                </a:solidFill>
              </a:defRPr>
            </a:lvl2pPr>
            <a:lvl3pPr lvl="2" rtl="0" algn="r">
              <a:spcBef>
                <a:spcPts val="0"/>
              </a:spcBef>
              <a:spcAft>
                <a:spcPts val="0"/>
              </a:spcAft>
              <a:buClr>
                <a:schemeClr val="accent6"/>
              </a:buClr>
              <a:buSzPts val="2200"/>
              <a:buNone/>
              <a:defRPr sz="2200">
                <a:solidFill>
                  <a:schemeClr val="accent6"/>
                </a:solidFill>
              </a:defRPr>
            </a:lvl3pPr>
            <a:lvl4pPr lvl="3" rtl="0" algn="r">
              <a:spcBef>
                <a:spcPts val="0"/>
              </a:spcBef>
              <a:spcAft>
                <a:spcPts val="0"/>
              </a:spcAft>
              <a:buClr>
                <a:schemeClr val="accent6"/>
              </a:buClr>
              <a:buSzPts val="2200"/>
              <a:buNone/>
              <a:defRPr sz="2200">
                <a:solidFill>
                  <a:schemeClr val="accent6"/>
                </a:solidFill>
              </a:defRPr>
            </a:lvl4pPr>
            <a:lvl5pPr lvl="4" rtl="0" algn="r">
              <a:spcBef>
                <a:spcPts val="0"/>
              </a:spcBef>
              <a:spcAft>
                <a:spcPts val="0"/>
              </a:spcAft>
              <a:buClr>
                <a:schemeClr val="accent6"/>
              </a:buClr>
              <a:buSzPts val="2200"/>
              <a:buNone/>
              <a:defRPr sz="2200">
                <a:solidFill>
                  <a:schemeClr val="accent6"/>
                </a:solidFill>
              </a:defRPr>
            </a:lvl5pPr>
            <a:lvl6pPr lvl="5" rtl="0" algn="r">
              <a:spcBef>
                <a:spcPts val="0"/>
              </a:spcBef>
              <a:spcAft>
                <a:spcPts val="0"/>
              </a:spcAft>
              <a:buClr>
                <a:schemeClr val="accent6"/>
              </a:buClr>
              <a:buSzPts val="2200"/>
              <a:buNone/>
              <a:defRPr sz="2200">
                <a:solidFill>
                  <a:schemeClr val="accent6"/>
                </a:solidFill>
              </a:defRPr>
            </a:lvl6pPr>
            <a:lvl7pPr lvl="6" rtl="0" algn="r">
              <a:spcBef>
                <a:spcPts val="0"/>
              </a:spcBef>
              <a:spcAft>
                <a:spcPts val="0"/>
              </a:spcAft>
              <a:buClr>
                <a:schemeClr val="accent6"/>
              </a:buClr>
              <a:buSzPts val="2200"/>
              <a:buNone/>
              <a:defRPr sz="2200">
                <a:solidFill>
                  <a:schemeClr val="accent6"/>
                </a:solidFill>
              </a:defRPr>
            </a:lvl7pPr>
            <a:lvl8pPr lvl="7" rtl="0" algn="r">
              <a:spcBef>
                <a:spcPts val="0"/>
              </a:spcBef>
              <a:spcAft>
                <a:spcPts val="0"/>
              </a:spcAft>
              <a:buClr>
                <a:schemeClr val="accent6"/>
              </a:buClr>
              <a:buSzPts val="2200"/>
              <a:buNone/>
              <a:defRPr sz="2200">
                <a:solidFill>
                  <a:schemeClr val="accent6"/>
                </a:solidFill>
              </a:defRPr>
            </a:lvl8pPr>
            <a:lvl9pPr lvl="8" rtl="0" algn="r">
              <a:spcBef>
                <a:spcPts val="0"/>
              </a:spcBef>
              <a:spcAft>
                <a:spcPts val="0"/>
              </a:spcAft>
              <a:buClr>
                <a:schemeClr val="accent6"/>
              </a:buClr>
              <a:buSzPts val="2200"/>
              <a:buNone/>
              <a:defRPr sz="2200">
                <a:solidFill>
                  <a:schemeClr val="accent6"/>
                </a:solidFill>
              </a:defRPr>
            </a:lvl9pPr>
          </a:lstStyle>
          <a:p/>
        </p:txBody>
      </p:sp>
      <p:sp>
        <p:nvSpPr>
          <p:cNvPr id="118" name="Google Shape;118;p23"/>
          <p:cNvSpPr txBox="1"/>
          <p:nvPr>
            <p:ph idx="8" type="subTitle"/>
          </p:nvPr>
        </p:nvSpPr>
        <p:spPr>
          <a:xfrm>
            <a:off x="5007425" y="4057100"/>
            <a:ext cx="2933400" cy="37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400"/>
            </a:lvl1pPr>
            <a:lvl2pPr lvl="1" rtl="0" algn="r">
              <a:lnSpc>
                <a:spcPct val="100000"/>
              </a:lnSpc>
              <a:spcBef>
                <a:spcPts val="0"/>
              </a:spcBef>
              <a:spcAft>
                <a:spcPts val="0"/>
              </a:spcAft>
              <a:buSzPts val="1600"/>
              <a:buNone/>
              <a:defRPr sz="1600"/>
            </a:lvl2pPr>
            <a:lvl3pPr lvl="2" rtl="0" algn="r">
              <a:lnSpc>
                <a:spcPct val="100000"/>
              </a:lnSpc>
              <a:spcBef>
                <a:spcPts val="0"/>
              </a:spcBef>
              <a:spcAft>
                <a:spcPts val="0"/>
              </a:spcAft>
              <a:buSzPts val="1600"/>
              <a:buNone/>
              <a:defRPr sz="1600"/>
            </a:lvl3pPr>
            <a:lvl4pPr lvl="3" rtl="0" algn="r">
              <a:lnSpc>
                <a:spcPct val="100000"/>
              </a:lnSpc>
              <a:spcBef>
                <a:spcPts val="0"/>
              </a:spcBef>
              <a:spcAft>
                <a:spcPts val="0"/>
              </a:spcAft>
              <a:buSzPts val="1600"/>
              <a:buNone/>
              <a:defRPr sz="1600"/>
            </a:lvl4pPr>
            <a:lvl5pPr lvl="4" rtl="0" algn="r">
              <a:lnSpc>
                <a:spcPct val="100000"/>
              </a:lnSpc>
              <a:spcBef>
                <a:spcPts val="0"/>
              </a:spcBef>
              <a:spcAft>
                <a:spcPts val="0"/>
              </a:spcAft>
              <a:buSzPts val="1600"/>
              <a:buNone/>
              <a:defRPr sz="1600"/>
            </a:lvl5pPr>
            <a:lvl6pPr lvl="5" rtl="0" algn="r">
              <a:lnSpc>
                <a:spcPct val="100000"/>
              </a:lnSpc>
              <a:spcBef>
                <a:spcPts val="0"/>
              </a:spcBef>
              <a:spcAft>
                <a:spcPts val="0"/>
              </a:spcAft>
              <a:buSzPts val="1600"/>
              <a:buNone/>
              <a:defRPr sz="1600"/>
            </a:lvl6pPr>
            <a:lvl7pPr lvl="6" rtl="0" algn="r">
              <a:lnSpc>
                <a:spcPct val="100000"/>
              </a:lnSpc>
              <a:spcBef>
                <a:spcPts val="0"/>
              </a:spcBef>
              <a:spcAft>
                <a:spcPts val="0"/>
              </a:spcAft>
              <a:buSzPts val="1600"/>
              <a:buNone/>
              <a:defRPr sz="1600"/>
            </a:lvl7pPr>
            <a:lvl8pPr lvl="7" rtl="0" algn="r">
              <a:lnSpc>
                <a:spcPct val="100000"/>
              </a:lnSpc>
              <a:spcBef>
                <a:spcPts val="0"/>
              </a:spcBef>
              <a:spcAft>
                <a:spcPts val="0"/>
              </a:spcAft>
              <a:buSzPts val="1600"/>
              <a:buNone/>
              <a:defRPr sz="1600"/>
            </a:lvl8pPr>
            <a:lvl9pPr lvl="8" rtl="0" algn="r">
              <a:lnSpc>
                <a:spcPct val="100000"/>
              </a:lnSpc>
              <a:spcBef>
                <a:spcPts val="0"/>
              </a:spcBef>
              <a:spcAft>
                <a:spcPts val="0"/>
              </a:spcAft>
              <a:buSzPts val="1600"/>
              <a:buNone/>
              <a:defRPr sz="16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SECTION_TITLE_AND_DESCRIPTION_3">
    <p:spTree>
      <p:nvGrpSpPr>
        <p:cNvPr id="119" name="Shape 119"/>
        <p:cNvGrpSpPr/>
        <p:nvPr/>
      </p:nvGrpSpPr>
      <p:grpSpPr>
        <a:xfrm>
          <a:off x="0" y="0"/>
          <a:ext cx="0" cy="0"/>
          <a:chOff x="0" y="0"/>
          <a:chExt cx="0" cy="0"/>
        </a:xfrm>
      </p:grpSpPr>
      <p:sp>
        <p:nvSpPr>
          <p:cNvPr id="120" name="Google Shape;120;p24"/>
          <p:cNvSpPr txBox="1"/>
          <p:nvPr>
            <p:ph idx="1" type="subTitle"/>
          </p:nvPr>
        </p:nvSpPr>
        <p:spPr>
          <a:xfrm>
            <a:off x="5208325" y="1199550"/>
            <a:ext cx="3111000" cy="1450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6"/>
              </a:buClr>
              <a:buSzPts val="3000"/>
              <a:buFont typeface="Advent Pro"/>
              <a:buNone/>
              <a:defRPr b="1" sz="3000">
                <a:solidFill>
                  <a:schemeClr val="accent6"/>
                </a:solidFill>
                <a:latin typeface="Advent Pro"/>
                <a:ea typeface="Advent Pro"/>
                <a:cs typeface="Advent Pro"/>
                <a:sym typeface="Advent Pro"/>
              </a:defRPr>
            </a:lvl1pPr>
            <a:lvl2pPr lvl="1"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2pPr>
            <a:lvl3pPr lvl="2"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3pPr>
            <a:lvl4pPr lvl="3"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4pPr>
            <a:lvl5pPr lvl="4"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5pPr>
            <a:lvl6pPr lvl="5"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6pPr>
            <a:lvl7pPr lvl="6"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7pPr>
            <a:lvl8pPr lvl="7"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8pPr>
            <a:lvl9pPr lvl="8"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9pPr>
          </a:lstStyle>
          <a:p/>
        </p:txBody>
      </p:sp>
      <p:sp>
        <p:nvSpPr>
          <p:cNvPr id="121" name="Google Shape;121;p24"/>
          <p:cNvSpPr txBox="1"/>
          <p:nvPr>
            <p:ph idx="2" type="body"/>
          </p:nvPr>
        </p:nvSpPr>
        <p:spPr>
          <a:xfrm>
            <a:off x="5208325" y="2778821"/>
            <a:ext cx="3111000" cy="15099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sz="1400"/>
            </a:lvl1pPr>
            <a:lvl2pPr indent="-342900" lvl="1" marL="914400" rtl="0">
              <a:spcBef>
                <a:spcPts val="1600"/>
              </a:spcBef>
              <a:spcAft>
                <a:spcPts val="0"/>
              </a:spcAft>
              <a:buSzPts val="1800"/>
              <a:buChar char="○"/>
              <a:defRPr sz="1800"/>
            </a:lvl2pPr>
            <a:lvl3pPr indent="-342900" lvl="2" marL="1371600" rtl="0">
              <a:spcBef>
                <a:spcPts val="1600"/>
              </a:spcBef>
              <a:spcAft>
                <a:spcPts val="0"/>
              </a:spcAft>
              <a:buSzPts val="1800"/>
              <a:buChar char="■"/>
              <a:defRPr sz="1800"/>
            </a:lvl3pPr>
            <a:lvl4pPr indent="-342900" lvl="3" marL="1828800" rtl="0">
              <a:spcBef>
                <a:spcPts val="1600"/>
              </a:spcBef>
              <a:spcAft>
                <a:spcPts val="0"/>
              </a:spcAft>
              <a:buSzPts val="1800"/>
              <a:buChar char="●"/>
              <a:defRPr sz="1800"/>
            </a:lvl4pPr>
            <a:lvl5pPr indent="-342900" lvl="4" marL="2286000" rtl="0">
              <a:spcBef>
                <a:spcPts val="1600"/>
              </a:spcBef>
              <a:spcAft>
                <a:spcPts val="0"/>
              </a:spcAft>
              <a:buSzPts val="1800"/>
              <a:buChar char="○"/>
              <a:defRPr sz="1800"/>
            </a:lvl5pPr>
            <a:lvl6pPr indent="-342900" lvl="5" marL="2743200" rtl="0">
              <a:spcBef>
                <a:spcPts val="1600"/>
              </a:spcBef>
              <a:spcAft>
                <a:spcPts val="0"/>
              </a:spcAft>
              <a:buSzPts val="1800"/>
              <a:buChar char="■"/>
              <a:defRPr sz="1800"/>
            </a:lvl6pPr>
            <a:lvl7pPr indent="-342900" lvl="6" marL="3200400" rtl="0">
              <a:spcBef>
                <a:spcPts val="1600"/>
              </a:spcBef>
              <a:spcAft>
                <a:spcPts val="0"/>
              </a:spcAft>
              <a:buSzPts val="1800"/>
              <a:buChar char="●"/>
              <a:defRPr sz="1800"/>
            </a:lvl7pPr>
            <a:lvl8pPr indent="-342900" lvl="7" marL="3657600" rtl="0">
              <a:spcBef>
                <a:spcPts val="1600"/>
              </a:spcBef>
              <a:spcAft>
                <a:spcPts val="0"/>
              </a:spcAft>
              <a:buSzPts val="1800"/>
              <a:buChar char="○"/>
              <a:defRPr sz="1800"/>
            </a:lvl8pPr>
            <a:lvl9pPr indent="-342900" lvl="8" marL="4114800" rtl="0">
              <a:spcBef>
                <a:spcPts val="1600"/>
              </a:spcBef>
              <a:spcAft>
                <a:spcPts val="1600"/>
              </a:spcAft>
              <a:buSzPts val="1800"/>
              <a:buChar char="■"/>
              <a:defRPr sz="18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10">
    <p:spTree>
      <p:nvGrpSpPr>
        <p:cNvPr id="122" name="Shape 122"/>
        <p:cNvGrpSpPr/>
        <p:nvPr/>
      </p:nvGrpSpPr>
      <p:grpSpPr>
        <a:xfrm>
          <a:off x="0" y="0"/>
          <a:ext cx="0" cy="0"/>
          <a:chOff x="0" y="0"/>
          <a:chExt cx="0" cy="0"/>
        </a:xfrm>
      </p:grpSpPr>
      <p:sp>
        <p:nvSpPr>
          <p:cNvPr id="123" name="Google Shape;123;p25"/>
          <p:cNvSpPr txBox="1"/>
          <p:nvPr>
            <p:ph hasCustomPrompt="1" type="title"/>
          </p:nvPr>
        </p:nvSpPr>
        <p:spPr>
          <a:xfrm>
            <a:off x="2374200" y="1186650"/>
            <a:ext cx="4395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9600"/>
              <a:buNone/>
              <a:defRPr sz="9600">
                <a:solidFill>
                  <a:schemeClr val="accent6"/>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24" name="Google Shape;124;p25"/>
          <p:cNvSpPr txBox="1"/>
          <p:nvPr>
            <p:ph idx="1" type="body"/>
          </p:nvPr>
        </p:nvSpPr>
        <p:spPr>
          <a:xfrm>
            <a:off x="2374200" y="3073950"/>
            <a:ext cx="4395600" cy="7713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400"/>
            </a:lvl1pPr>
            <a:lvl2pPr indent="-317500" lvl="1" marL="914400" rtl="0" algn="r">
              <a:spcBef>
                <a:spcPts val="0"/>
              </a:spcBef>
              <a:spcAft>
                <a:spcPts val="0"/>
              </a:spcAft>
              <a:buSzPts val="1400"/>
              <a:buChar char="○"/>
              <a:defRPr/>
            </a:lvl2pPr>
            <a:lvl3pPr indent="-317500" lvl="2" marL="1371600" rtl="0" algn="r">
              <a:spcBef>
                <a:spcPts val="1600"/>
              </a:spcBef>
              <a:spcAft>
                <a:spcPts val="0"/>
              </a:spcAft>
              <a:buSzPts val="1400"/>
              <a:buChar char="■"/>
              <a:defRPr/>
            </a:lvl3pPr>
            <a:lvl4pPr indent="-317500" lvl="3" marL="1828800" rtl="0" algn="r">
              <a:spcBef>
                <a:spcPts val="1600"/>
              </a:spcBef>
              <a:spcAft>
                <a:spcPts val="0"/>
              </a:spcAft>
              <a:buSzPts val="1400"/>
              <a:buChar char="●"/>
              <a:defRPr/>
            </a:lvl4pPr>
            <a:lvl5pPr indent="-317500" lvl="4" marL="2286000" rtl="0" algn="r">
              <a:spcBef>
                <a:spcPts val="1600"/>
              </a:spcBef>
              <a:spcAft>
                <a:spcPts val="0"/>
              </a:spcAft>
              <a:buSzPts val="1400"/>
              <a:buChar char="○"/>
              <a:defRPr/>
            </a:lvl5pPr>
            <a:lvl6pPr indent="-317500" lvl="5" marL="2743200" rtl="0" algn="r">
              <a:spcBef>
                <a:spcPts val="1600"/>
              </a:spcBef>
              <a:spcAft>
                <a:spcPts val="0"/>
              </a:spcAft>
              <a:buSzPts val="1400"/>
              <a:buChar char="■"/>
              <a:defRPr/>
            </a:lvl6pPr>
            <a:lvl7pPr indent="-317500" lvl="6" marL="3200400" rtl="0" algn="r">
              <a:spcBef>
                <a:spcPts val="1600"/>
              </a:spcBef>
              <a:spcAft>
                <a:spcPts val="0"/>
              </a:spcAft>
              <a:buSzPts val="1400"/>
              <a:buChar char="●"/>
              <a:defRPr/>
            </a:lvl7pPr>
            <a:lvl8pPr indent="-317500" lvl="7" marL="3657600" rtl="0" algn="r">
              <a:spcBef>
                <a:spcPts val="1600"/>
              </a:spcBef>
              <a:spcAft>
                <a:spcPts val="0"/>
              </a:spcAft>
              <a:buSzPts val="1400"/>
              <a:buChar char="○"/>
              <a:defRPr/>
            </a:lvl8pPr>
            <a:lvl9pPr indent="-317500" lvl="8" marL="4114800" rtl="0" algn="r">
              <a:spcBef>
                <a:spcPts val="1600"/>
              </a:spcBef>
              <a:spcAft>
                <a:spcPts val="1600"/>
              </a:spcAft>
              <a:buSzPts val="14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ONLY_1">
    <p:spTree>
      <p:nvGrpSpPr>
        <p:cNvPr id="125" name="Shape 125"/>
        <p:cNvGrpSpPr/>
        <p:nvPr/>
      </p:nvGrpSpPr>
      <p:grpSpPr>
        <a:xfrm>
          <a:off x="0" y="0"/>
          <a:ext cx="0" cy="0"/>
          <a:chOff x="0" y="0"/>
          <a:chExt cx="0" cy="0"/>
        </a:xfrm>
      </p:grpSpPr>
      <p:sp>
        <p:nvSpPr>
          <p:cNvPr id="126" name="Google Shape;126;p26"/>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127" name="Google Shape;127;p26"/>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
        <p:nvSpPr>
          <p:cNvPr id="128" name="Google Shape;128;p26"/>
          <p:cNvSpPr txBox="1"/>
          <p:nvPr>
            <p:ph idx="1" type="subTitle"/>
          </p:nvPr>
        </p:nvSpPr>
        <p:spPr>
          <a:xfrm>
            <a:off x="5917025" y="3156192"/>
            <a:ext cx="2066700" cy="56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9" name="Google Shape;129;p26"/>
          <p:cNvSpPr txBox="1"/>
          <p:nvPr>
            <p:ph hasCustomPrompt="1" idx="2" type="title"/>
          </p:nvPr>
        </p:nvSpPr>
        <p:spPr>
          <a:xfrm>
            <a:off x="5917025" y="2570292"/>
            <a:ext cx="2066700" cy="6621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30" name="Google Shape;130;p26"/>
          <p:cNvSpPr txBox="1"/>
          <p:nvPr>
            <p:ph idx="3" type="subTitle"/>
          </p:nvPr>
        </p:nvSpPr>
        <p:spPr>
          <a:xfrm>
            <a:off x="5917025" y="4276092"/>
            <a:ext cx="2066700" cy="56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31" name="Google Shape;131;p26"/>
          <p:cNvSpPr txBox="1"/>
          <p:nvPr>
            <p:ph hasCustomPrompt="1" idx="4" type="title"/>
          </p:nvPr>
        </p:nvSpPr>
        <p:spPr>
          <a:xfrm>
            <a:off x="5917025" y="3690192"/>
            <a:ext cx="2066700" cy="6621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13">
    <p:spTree>
      <p:nvGrpSpPr>
        <p:cNvPr id="132" name="Shape 132"/>
        <p:cNvGrpSpPr/>
        <p:nvPr/>
      </p:nvGrpSpPr>
      <p:grpSpPr>
        <a:xfrm>
          <a:off x="0" y="0"/>
          <a:ext cx="0" cy="0"/>
          <a:chOff x="0" y="0"/>
          <a:chExt cx="0" cy="0"/>
        </a:xfrm>
      </p:grpSpPr>
      <p:sp>
        <p:nvSpPr>
          <p:cNvPr id="133" name="Google Shape;133;p27"/>
          <p:cNvSpPr txBox="1"/>
          <p:nvPr>
            <p:ph type="title"/>
          </p:nvPr>
        </p:nvSpPr>
        <p:spPr>
          <a:xfrm>
            <a:off x="854275" y="1242775"/>
            <a:ext cx="3158700" cy="1550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spcBef>
                <a:spcPts val="0"/>
              </a:spcBef>
              <a:spcAft>
                <a:spcPts val="0"/>
              </a:spcAft>
              <a:buClr>
                <a:schemeClr val="accent6"/>
              </a:buClr>
              <a:buSzPts val="2400"/>
              <a:buNone/>
              <a:defRPr sz="2400">
                <a:solidFill>
                  <a:schemeClr val="accent6"/>
                </a:solidFill>
              </a:defRPr>
            </a:lvl2pPr>
            <a:lvl3pPr lvl="2" rtl="0">
              <a:spcBef>
                <a:spcPts val="0"/>
              </a:spcBef>
              <a:spcAft>
                <a:spcPts val="0"/>
              </a:spcAft>
              <a:buClr>
                <a:schemeClr val="accent6"/>
              </a:buClr>
              <a:buSzPts val="2400"/>
              <a:buNone/>
              <a:defRPr sz="2400">
                <a:solidFill>
                  <a:schemeClr val="accent6"/>
                </a:solidFill>
              </a:defRPr>
            </a:lvl3pPr>
            <a:lvl4pPr lvl="3" rtl="0">
              <a:spcBef>
                <a:spcPts val="0"/>
              </a:spcBef>
              <a:spcAft>
                <a:spcPts val="0"/>
              </a:spcAft>
              <a:buClr>
                <a:schemeClr val="accent6"/>
              </a:buClr>
              <a:buSzPts val="2400"/>
              <a:buNone/>
              <a:defRPr sz="2400">
                <a:solidFill>
                  <a:schemeClr val="accent6"/>
                </a:solidFill>
              </a:defRPr>
            </a:lvl4pPr>
            <a:lvl5pPr lvl="4" rtl="0">
              <a:spcBef>
                <a:spcPts val="0"/>
              </a:spcBef>
              <a:spcAft>
                <a:spcPts val="0"/>
              </a:spcAft>
              <a:buClr>
                <a:schemeClr val="accent6"/>
              </a:buClr>
              <a:buSzPts val="2400"/>
              <a:buNone/>
              <a:defRPr sz="2400">
                <a:solidFill>
                  <a:schemeClr val="accent6"/>
                </a:solidFill>
              </a:defRPr>
            </a:lvl5pPr>
            <a:lvl6pPr lvl="5" rtl="0">
              <a:spcBef>
                <a:spcPts val="0"/>
              </a:spcBef>
              <a:spcAft>
                <a:spcPts val="0"/>
              </a:spcAft>
              <a:buClr>
                <a:schemeClr val="accent6"/>
              </a:buClr>
              <a:buSzPts val="2400"/>
              <a:buNone/>
              <a:defRPr sz="2400">
                <a:solidFill>
                  <a:schemeClr val="accent6"/>
                </a:solidFill>
              </a:defRPr>
            </a:lvl6pPr>
            <a:lvl7pPr lvl="6" rtl="0">
              <a:spcBef>
                <a:spcPts val="0"/>
              </a:spcBef>
              <a:spcAft>
                <a:spcPts val="0"/>
              </a:spcAft>
              <a:buClr>
                <a:schemeClr val="accent6"/>
              </a:buClr>
              <a:buSzPts val="2400"/>
              <a:buNone/>
              <a:defRPr sz="2400">
                <a:solidFill>
                  <a:schemeClr val="accent6"/>
                </a:solidFill>
              </a:defRPr>
            </a:lvl7pPr>
            <a:lvl8pPr lvl="7" rtl="0">
              <a:spcBef>
                <a:spcPts val="0"/>
              </a:spcBef>
              <a:spcAft>
                <a:spcPts val="0"/>
              </a:spcAft>
              <a:buClr>
                <a:schemeClr val="accent6"/>
              </a:buClr>
              <a:buSzPts val="2400"/>
              <a:buNone/>
              <a:defRPr sz="2400">
                <a:solidFill>
                  <a:schemeClr val="accent6"/>
                </a:solidFill>
              </a:defRPr>
            </a:lvl8pPr>
            <a:lvl9pPr lvl="8" rtl="0">
              <a:spcBef>
                <a:spcPts val="0"/>
              </a:spcBef>
              <a:spcAft>
                <a:spcPts val="0"/>
              </a:spcAft>
              <a:buClr>
                <a:schemeClr val="accent6"/>
              </a:buClr>
              <a:buSzPts val="2400"/>
              <a:buNone/>
              <a:defRPr sz="2400">
                <a:solidFill>
                  <a:schemeClr val="accent6"/>
                </a:solidFill>
              </a:defRPr>
            </a:lvl9pPr>
          </a:lstStyle>
          <a:p/>
        </p:txBody>
      </p:sp>
      <p:sp>
        <p:nvSpPr>
          <p:cNvPr id="134" name="Google Shape;134;p27"/>
          <p:cNvSpPr txBox="1"/>
          <p:nvPr>
            <p:ph idx="1" type="subTitle"/>
          </p:nvPr>
        </p:nvSpPr>
        <p:spPr>
          <a:xfrm>
            <a:off x="854250" y="2774825"/>
            <a:ext cx="3158700" cy="127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SECTION_TITLE_AND_DESCRIPTION_1_2">
    <p:spTree>
      <p:nvGrpSpPr>
        <p:cNvPr id="135" name="Shape 135"/>
        <p:cNvGrpSpPr/>
        <p:nvPr/>
      </p:nvGrpSpPr>
      <p:grpSpPr>
        <a:xfrm>
          <a:off x="0" y="0"/>
          <a:ext cx="0" cy="0"/>
          <a:chOff x="0" y="0"/>
          <a:chExt cx="0" cy="0"/>
        </a:xfrm>
      </p:grpSpPr>
      <p:sp>
        <p:nvSpPr>
          <p:cNvPr id="136" name="Google Shape;136;p28"/>
          <p:cNvSpPr txBox="1"/>
          <p:nvPr>
            <p:ph type="title"/>
          </p:nvPr>
        </p:nvSpPr>
        <p:spPr>
          <a:xfrm>
            <a:off x="1167625" y="2881600"/>
            <a:ext cx="1869600" cy="709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37" name="Google Shape;137;p28"/>
          <p:cNvSpPr txBox="1"/>
          <p:nvPr>
            <p:ph idx="1" type="subTitle"/>
          </p:nvPr>
        </p:nvSpPr>
        <p:spPr>
          <a:xfrm>
            <a:off x="1167625" y="3526350"/>
            <a:ext cx="1869600" cy="9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4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138" name="Google Shape;138;p28"/>
          <p:cNvSpPr txBox="1"/>
          <p:nvPr>
            <p:ph idx="2" type="title"/>
          </p:nvPr>
        </p:nvSpPr>
        <p:spPr>
          <a:xfrm>
            <a:off x="3637201" y="2881600"/>
            <a:ext cx="1869600" cy="709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39" name="Google Shape;139;p28"/>
          <p:cNvSpPr txBox="1"/>
          <p:nvPr>
            <p:ph idx="3" type="subTitle"/>
          </p:nvPr>
        </p:nvSpPr>
        <p:spPr>
          <a:xfrm>
            <a:off x="3637201" y="3526350"/>
            <a:ext cx="1869600" cy="9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4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140" name="Google Shape;140;p28"/>
          <p:cNvSpPr txBox="1"/>
          <p:nvPr>
            <p:ph idx="4" type="title"/>
          </p:nvPr>
        </p:nvSpPr>
        <p:spPr>
          <a:xfrm>
            <a:off x="6106776" y="2881600"/>
            <a:ext cx="1869600" cy="709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41" name="Google Shape;141;p28"/>
          <p:cNvSpPr txBox="1"/>
          <p:nvPr>
            <p:ph idx="5" type="subTitle"/>
          </p:nvPr>
        </p:nvSpPr>
        <p:spPr>
          <a:xfrm>
            <a:off x="6106776" y="3526350"/>
            <a:ext cx="1869600" cy="9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4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142" name="Google Shape;142;p28"/>
          <p:cNvSpPr txBox="1"/>
          <p:nvPr>
            <p:ph idx="6"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143" name="Google Shape;143;p28"/>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9">
    <p:spTree>
      <p:nvGrpSpPr>
        <p:cNvPr id="144" name="Shape 144"/>
        <p:cNvGrpSpPr/>
        <p:nvPr/>
      </p:nvGrpSpPr>
      <p:grpSpPr>
        <a:xfrm>
          <a:off x="0" y="0"/>
          <a:ext cx="0" cy="0"/>
          <a:chOff x="0" y="0"/>
          <a:chExt cx="0" cy="0"/>
        </a:xfrm>
      </p:grpSpPr>
      <p:sp>
        <p:nvSpPr>
          <p:cNvPr id="145" name="Google Shape;145;p29"/>
          <p:cNvSpPr txBox="1"/>
          <p:nvPr>
            <p:ph type="title"/>
          </p:nvPr>
        </p:nvSpPr>
        <p:spPr>
          <a:xfrm>
            <a:off x="1167625" y="1983950"/>
            <a:ext cx="1869600" cy="616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46" name="Google Shape;146;p29"/>
          <p:cNvSpPr txBox="1"/>
          <p:nvPr>
            <p:ph idx="1" type="subTitle"/>
          </p:nvPr>
        </p:nvSpPr>
        <p:spPr>
          <a:xfrm>
            <a:off x="1167625" y="2535750"/>
            <a:ext cx="1869600" cy="9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4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147" name="Google Shape;147;p29"/>
          <p:cNvSpPr txBox="1"/>
          <p:nvPr>
            <p:ph idx="2" type="title"/>
          </p:nvPr>
        </p:nvSpPr>
        <p:spPr>
          <a:xfrm>
            <a:off x="3637201" y="3050750"/>
            <a:ext cx="1869600" cy="616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48" name="Google Shape;148;p29"/>
          <p:cNvSpPr txBox="1"/>
          <p:nvPr>
            <p:ph idx="3" type="subTitle"/>
          </p:nvPr>
        </p:nvSpPr>
        <p:spPr>
          <a:xfrm>
            <a:off x="3637201" y="3602550"/>
            <a:ext cx="1869600" cy="9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4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149" name="Google Shape;149;p29"/>
          <p:cNvSpPr txBox="1"/>
          <p:nvPr>
            <p:ph idx="4" type="title"/>
          </p:nvPr>
        </p:nvSpPr>
        <p:spPr>
          <a:xfrm>
            <a:off x="6106776" y="1983950"/>
            <a:ext cx="1869600" cy="616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50" name="Google Shape;150;p29"/>
          <p:cNvSpPr txBox="1"/>
          <p:nvPr>
            <p:ph idx="5" type="subTitle"/>
          </p:nvPr>
        </p:nvSpPr>
        <p:spPr>
          <a:xfrm>
            <a:off x="6106776" y="2535750"/>
            <a:ext cx="1869600" cy="9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4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151" name="Google Shape;151;p29"/>
          <p:cNvSpPr txBox="1"/>
          <p:nvPr>
            <p:ph idx="6"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152" name="Google Shape;152;p29"/>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SECTION_TITLE_AND_DESCRIPTION_1_2_1">
    <p:spTree>
      <p:nvGrpSpPr>
        <p:cNvPr id="153" name="Shape 153"/>
        <p:cNvGrpSpPr/>
        <p:nvPr/>
      </p:nvGrpSpPr>
      <p:grpSpPr>
        <a:xfrm>
          <a:off x="0" y="0"/>
          <a:ext cx="0" cy="0"/>
          <a:chOff x="0" y="0"/>
          <a:chExt cx="0" cy="0"/>
        </a:xfrm>
      </p:grpSpPr>
      <p:sp>
        <p:nvSpPr>
          <p:cNvPr id="154" name="Google Shape;154;p30"/>
          <p:cNvSpPr txBox="1"/>
          <p:nvPr>
            <p:ph type="title"/>
          </p:nvPr>
        </p:nvSpPr>
        <p:spPr>
          <a:xfrm>
            <a:off x="3637201" y="16109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55" name="Google Shape;155;p30"/>
          <p:cNvSpPr txBox="1"/>
          <p:nvPr>
            <p:ph idx="2" type="title"/>
          </p:nvPr>
        </p:nvSpPr>
        <p:spPr>
          <a:xfrm>
            <a:off x="1167625" y="33058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56" name="Google Shape;156;p30"/>
          <p:cNvSpPr txBox="1"/>
          <p:nvPr>
            <p:ph idx="1" type="subTitle"/>
          </p:nvPr>
        </p:nvSpPr>
        <p:spPr>
          <a:xfrm>
            <a:off x="1167625" y="39073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57" name="Google Shape;157;p30"/>
          <p:cNvSpPr txBox="1"/>
          <p:nvPr>
            <p:ph idx="3" type="title"/>
          </p:nvPr>
        </p:nvSpPr>
        <p:spPr>
          <a:xfrm>
            <a:off x="3637201" y="33058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58" name="Google Shape;158;p30"/>
          <p:cNvSpPr txBox="1"/>
          <p:nvPr>
            <p:ph idx="4" type="subTitle"/>
          </p:nvPr>
        </p:nvSpPr>
        <p:spPr>
          <a:xfrm>
            <a:off x="3637200" y="39073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59" name="Google Shape;159;p30"/>
          <p:cNvSpPr txBox="1"/>
          <p:nvPr>
            <p:ph idx="5" type="title"/>
          </p:nvPr>
        </p:nvSpPr>
        <p:spPr>
          <a:xfrm>
            <a:off x="6106776" y="33058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60" name="Google Shape;160;p30"/>
          <p:cNvSpPr txBox="1"/>
          <p:nvPr>
            <p:ph idx="6" type="subTitle"/>
          </p:nvPr>
        </p:nvSpPr>
        <p:spPr>
          <a:xfrm>
            <a:off x="6106775" y="39073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61" name="Google Shape;161;p30"/>
          <p:cNvSpPr txBox="1"/>
          <p:nvPr>
            <p:ph idx="7"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162" name="Google Shape;162;p30"/>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
        <p:nvSpPr>
          <p:cNvPr id="163" name="Google Shape;163;p30"/>
          <p:cNvSpPr txBox="1"/>
          <p:nvPr>
            <p:ph idx="8" type="title"/>
          </p:nvPr>
        </p:nvSpPr>
        <p:spPr>
          <a:xfrm>
            <a:off x="1167625" y="16109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64" name="Google Shape;164;p30"/>
          <p:cNvSpPr txBox="1"/>
          <p:nvPr>
            <p:ph idx="9" type="subTitle"/>
          </p:nvPr>
        </p:nvSpPr>
        <p:spPr>
          <a:xfrm>
            <a:off x="1167625" y="22124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65" name="Google Shape;165;p30"/>
          <p:cNvSpPr txBox="1"/>
          <p:nvPr>
            <p:ph idx="13" type="subTitle"/>
          </p:nvPr>
        </p:nvSpPr>
        <p:spPr>
          <a:xfrm>
            <a:off x="3637200" y="22124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66" name="Google Shape;166;p30"/>
          <p:cNvSpPr txBox="1"/>
          <p:nvPr>
            <p:ph idx="14" type="title"/>
          </p:nvPr>
        </p:nvSpPr>
        <p:spPr>
          <a:xfrm>
            <a:off x="6106776" y="1610950"/>
            <a:ext cx="1869600" cy="666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67" name="Google Shape;167;p30"/>
          <p:cNvSpPr txBox="1"/>
          <p:nvPr>
            <p:ph idx="15" type="subTitle"/>
          </p:nvPr>
        </p:nvSpPr>
        <p:spPr>
          <a:xfrm>
            <a:off x="6106775" y="2212450"/>
            <a:ext cx="1869600" cy="66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idx="1" type="body"/>
          </p:nvPr>
        </p:nvSpPr>
        <p:spPr>
          <a:xfrm>
            <a:off x="713250" y="1228675"/>
            <a:ext cx="7717500" cy="34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dk2"/>
              </a:buClr>
              <a:buSzPts val="1100"/>
              <a:buAutoNum type="arabicPeriod"/>
              <a:defRPr sz="1250"/>
            </a:lvl1pPr>
            <a:lvl2pPr indent="-298450" lvl="1" marL="914400">
              <a:spcBef>
                <a:spcPts val="1600"/>
              </a:spcBef>
              <a:spcAft>
                <a:spcPts val="0"/>
              </a:spcAft>
              <a:buClr>
                <a:schemeClr val="dk1"/>
              </a:buClr>
              <a:buSzPts val="1100"/>
              <a:buFont typeface="Muli"/>
              <a:buAutoNum type="alphaLcPeriod"/>
              <a:defRPr/>
            </a:lvl2pPr>
            <a:lvl3pPr indent="-298450" lvl="2" marL="1371600">
              <a:spcBef>
                <a:spcPts val="1600"/>
              </a:spcBef>
              <a:spcAft>
                <a:spcPts val="0"/>
              </a:spcAft>
              <a:buClr>
                <a:schemeClr val="dk1"/>
              </a:buClr>
              <a:buSzPts val="1100"/>
              <a:buFont typeface="Muli"/>
              <a:buAutoNum type="romanLcPeriod"/>
              <a:defRPr/>
            </a:lvl3pPr>
            <a:lvl4pPr indent="-298450" lvl="3" marL="1828800">
              <a:spcBef>
                <a:spcPts val="1600"/>
              </a:spcBef>
              <a:spcAft>
                <a:spcPts val="0"/>
              </a:spcAft>
              <a:buClr>
                <a:schemeClr val="dk1"/>
              </a:buClr>
              <a:buSzPts val="1100"/>
              <a:buFont typeface="Muli"/>
              <a:buAutoNum type="arabicPeriod"/>
              <a:defRPr/>
            </a:lvl4pPr>
            <a:lvl5pPr indent="-298450" lvl="4" marL="2286000">
              <a:spcBef>
                <a:spcPts val="1600"/>
              </a:spcBef>
              <a:spcAft>
                <a:spcPts val="0"/>
              </a:spcAft>
              <a:buClr>
                <a:schemeClr val="dk1"/>
              </a:buClr>
              <a:buSzPts val="1100"/>
              <a:buFont typeface="Muli"/>
              <a:buAutoNum type="alphaLcPeriod"/>
              <a:defRPr/>
            </a:lvl5pPr>
            <a:lvl6pPr indent="-298450" lvl="5" marL="2743200">
              <a:spcBef>
                <a:spcPts val="1600"/>
              </a:spcBef>
              <a:spcAft>
                <a:spcPts val="0"/>
              </a:spcAft>
              <a:buClr>
                <a:schemeClr val="dk1"/>
              </a:buClr>
              <a:buSzPts val="1100"/>
              <a:buFont typeface="Muli"/>
              <a:buAutoNum type="romanLcPeriod"/>
              <a:defRPr/>
            </a:lvl6pPr>
            <a:lvl7pPr indent="-298450" lvl="6" marL="3200400">
              <a:spcBef>
                <a:spcPts val="1600"/>
              </a:spcBef>
              <a:spcAft>
                <a:spcPts val="0"/>
              </a:spcAft>
              <a:buClr>
                <a:schemeClr val="dk1"/>
              </a:buClr>
              <a:buSzPts val="1100"/>
              <a:buFont typeface="Muli"/>
              <a:buAutoNum type="arabicPeriod"/>
              <a:defRPr/>
            </a:lvl7pPr>
            <a:lvl8pPr indent="-298450" lvl="7" marL="3657600">
              <a:spcBef>
                <a:spcPts val="1600"/>
              </a:spcBef>
              <a:spcAft>
                <a:spcPts val="0"/>
              </a:spcAft>
              <a:buClr>
                <a:schemeClr val="dk1"/>
              </a:buClr>
              <a:buSzPts val="1100"/>
              <a:buFont typeface="Muli"/>
              <a:buAutoNum type="alphaLcPeriod"/>
              <a:defRPr/>
            </a:lvl8pPr>
            <a:lvl9pPr indent="-298450" lvl="8" marL="4114800">
              <a:spcBef>
                <a:spcPts val="1600"/>
              </a:spcBef>
              <a:spcAft>
                <a:spcPts val="1600"/>
              </a:spcAft>
              <a:buClr>
                <a:schemeClr val="dk1"/>
              </a:buClr>
              <a:buSzPts val="1100"/>
              <a:buFont typeface="Muli"/>
              <a:buAutoNum type="romanLcPeriod"/>
              <a:defRPr/>
            </a:lvl9pPr>
          </a:lstStyle>
          <a:p/>
        </p:txBody>
      </p:sp>
      <p:sp>
        <p:nvSpPr>
          <p:cNvPr id="17" name="Google Shape;17;p4"/>
          <p:cNvSpPr txBox="1"/>
          <p:nvPr>
            <p:ph type="title"/>
          </p:nvPr>
        </p:nvSpPr>
        <p:spPr>
          <a:xfrm>
            <a:off x="713250"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18" name="Google Shape;18;p4"/>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8">
    <p:spTree>
      <p:nvGrpSpPr>
        <p:cNvPr id="168" name="Shape 168"/>
        <p:cNvGrpSpPr/>
        <p:nvPr/>
      </p:nvGrpSpPr>
      <p:grpSpPr>
        <a:xfrm>
          <a:off x="0" y="0"/>
          <a:ext cx="0" cy="0"/>
          <a:chOff x="0" y="0"/>
          <a:chExt cx="0" cy="0"/>
        </a:xfrm>
      </p:grpSpPr>
      <p:sp>
        <p:nvSpPr>
          <p:cNvPr id="169" name="Google Shape;169;p31"/>
          <p:cNvSpPr txBox="1"/>
          <p:nvPr>
            <p:ph type="title"/>
          </p:nvPr>
        </p:nvSpPr>
        <p:spPr>
          <a:xfrm>
            <a:off x="1673525" y="2185138"/>
            <a:ext cx="2571300" cy="666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70" name="Google Shape;170;p31"/>
          <p:cNvSpPr txBox="1"/>
          <p:nvPr>
            <p:ph idx="1" type="subTitle"/>
          </p:nvPr>
        </p:nvSpPr>
        <p:spPr>
          <a:xfrm>
            <a:off x="1673525" y="2786638"/>
            <a:ext cx="2571300" cy="6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71" name="Google Shape;171;p31"/>
          <p:cNvSpPr txBox="1"/>
          <p:nvPr>
            <p:ph idx="2" type="title"/>
          </p:nvPr>
        </p:nvSpPr>
        <p:spPr>
          <a:xfrm>
            <a:off x="5753026" y="1001350"/>
            <a:ext cx="2567400" cy="666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72" name="Google Shape;172;p31"/>
          <p:cNvSpPr txBox="1"/>
          <p:nvPr>
            <p:ph idx="3" type="subTitle"/>
          </p:nvPr>
        </p:nvSpPr>
        <p:spPr>
          <a:xfrm>
            <a:off x="5753025" y="1602850"/>
            <a:ext cx="2567400" cy="6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73" name="Google Shape;173;p31"/>
          <p:cNvSpPr txBox="1"/>
          <p:nvPr>
            <p:ph idx="4" type="title"/>
          </p:nvPr>
        </p:nvSpPr>
        <p:spPr>
          <a:xfrm>
            <a:off x="5753026" y="3394750"/>
            <a:ext cx="2567400" cy="666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74" name="Google Shape;174;p31"/>
          <p:cNvSpPr txBox="1"/>
          <p:nvPr>
            <p:ph idx="5" type="subTitle"/>
          </p:nvPr>
        </p:nvSpPr>
        <p:spPr>
          <a:xfrm>
            <a:off x="5753025" y="3996250"/>
            <a:ext cx="2567400" cy="6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75" name="Google Shape;175;p31"/>
          <p:cNvSpPr txBox="1"/>
          <p:nvPr>
            <p:ph idx="6"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sp>
        <p:nvSpPr>
          <p:cNvPr id="176" name="Google Shape;176;p31"/>
          <p:cNvSpPr txBox="1"/>
          <p:nvPr>
            <p:ph idx="7" type="title"/>
          </p:nvPr>
        </p:nvSpPr>
        <p:spPr>
          <a:xfrm>
            <a:off x="1670725" y="1001350"/>
            <a:ext cx="2571300" cy="666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77" name="Google Shape;177;p31"/>
          <p:cNvSpPr txBox="1"/>
          <p:nvPr>
            <p:ph idx="8" type="subTitle"/>
          </p:nvPr>
        </p:nvSpPr>
        <p:spPr>
          <a:xfrm>
            <a:off x="1670725" y="1602850"/>
            <a:ext cx="2571300" cy="6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78" name="Google Shape;178;p31"/>
          <p:cNvSpPr txBox="1"/>
          <p:nvPr>
            <p:ph idx="9" type="title"/>
          </p:nvPr>
        </p:nvSpPr>
        <p:spPr>
          <a:xfrm>
            <a:off x="1670726" y="3394750"/>
            <a:ext cx="2571300" cy="666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79" name="Google Shape;179;p31"/>
          <p:cNvSpPr txBox="1"/>
          <p:nvPr>
            <p:ph idx="13" type="subTitle"/>
          </p:nvPr>
        </p:nvSpPr>
        <p:spPr>
          <a:xfrm>
            <a:off x="1670725" y="3996250"/>
            <a:ext cx="2571300" cy="6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80" name="Google Shape;180;p31"/>
          <p:cNvSpPr txBox="1"/>
          <p:nvPr>
            <p:ph idx="14" type="title"/>
          </p:nvPr>
        </p:nvSpPr>
        <p:spPr>
          <a:xfrm>
            <a:off x="5756872" y="2185138"/>
            <a:ext cx="2567400" cy="666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81" name="Google Shape;181;p31"/>
          <p:cNvSpPr txBox="1"/>
          <p:nvPr>
            <p:ph idx="15" type="subTitle"/>
          </p:nvPr>
        </p:nvSpPr>
        <p:spPr>
          <a:xfrm>
            <a:off x="5756870" y="2786638"/>
            <a:ext cx="2567400" cy="6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cxnSp>
        <p:nvCxnSpPr>
          <p:cNvPr id="182" name="Google Shape;182;p31"/>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SECTION_TITLE_AND_DESCRIPTION_2">
    <p:spTree>
      <p:nvGrpSpPr>
        <p:cNvPr id="183" name="Shape 183"/>
        <p:cNvGrpSpPr/>
        <p:nvPr/>
      </p:nvGrpSpPr>
      <p:grpSpPr>
        <a:xfrm>
          <a:off x="0" y="0"/>
          <a:ext cx="0" cy="0"/>
          <a:chOff x="0" y="0"/>
          <a:chExt cx="0" cy="0"/>
        </a:xfrm>
      </p:grpSpPr>
      <p:sp>
        <p:nvSpPr>
          <p:cNvPr id="184" name="Google Shape;184;p32"/>
          <p:cNvSpPr txBox="1"/>
          <p:nvPr>
            <p:ph idx="1" type="subTitle"/>
          </p:nvPr>
        </p:nvSpPr>
        <p:spPr>
          <a:xfrm>
            <a:off x="5429475" y="2012425"/>
            <a:ext cx="3001200" cy="50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6"/>
              </a:buClr>
              <a:buSzPts val="2200"/>
              <a:buFont typeface="Advent Pro"/>
              <a:buNone/>
              <a:defRPr b="1" sz="2200">
                <a:solidFill>
                  <a:schemeClr val="accent6"/>
                </a:solidFill>
                <a:latin typeface="Advent Pro"/>
                <a:ea typeface="Advent Pro"/>
                <a:cs typeface="Advent Pro"/>
                <a:sym typeface="Advent Pro"/>
              </a:defRPr>
            </a:lvl1pPr>
            <a:lvl2pPr lvl="1"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2pPr>
            <a:lvl3pPr lvl="2"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3pPr>
            <a:lvl4pPr lvl="3"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4pPr>
            <a:lvl5pPr lvl="4"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5pPr>
            <a:lvl6pPr lvl="5"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6pPr>
            <a:lvl7pPr lvl="6"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7pPr>
            <a:lvl8pPr lvl="7"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8pPr>
            <a:lvl9pPr lvl="8" rtl="0">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9pPr>
          </a:lstStyle>
          <a:p/>
        </p:txBody>
      </p:sp>
      <p:sp>
        <p:nvSpPr>
          <p:cNvPr id="185" name="Google Shape;185;p32"/>
          <p:cNvSpPr txBox="1"/>
          <p:nvPr>
            <p:ph idx="2" type="body"/>
          </p:nvPr>
        </p:nvSpPr>
        <p:spPr>
          <a:xfrm>
            <a:off x="5429475" y="2649150"/>
            <a:ext cx="3001200" cy="1616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86" name="Google Shape;186;p32"/>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187" name="Google Shape;187;p32"/>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5">
    <p:spTree>
      <p:nvGrpSpPr>
        <p:cNvPr id="188" name="Shape 188"/>
        <p:cNvGrpSpPr/>
        <p:nvPr/>
      </p:nvGrpSpPr>
      <p:grpSpPr>
        <a:xfrm>
          <a:off x="0" y="0"/>
          <a:ext cx="0" cy="0"/>
          <a:chOff x="0" y="0"/>
          <a:chExt cx="0" cy="0"/>
        </a:xfrm>
      </p:grpSpPr>
      <p:sp>
        <p:nvSpPr>
          <p:cNvPr id="189" name="Google Shape;189;p33"/>
          <p:cNvSpPr txBox="1"/>
          <p:nvPr>
            <p:ph type="title"/>
          </p:nvPr>
        </p:nvSpPr>
        <p:spPr>
          <a:xfrm>
            <a:off x="4846475" y="1698363"/>
            <a:ext cx="3411300" cy="755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sp>
        <p:nvSpPr>
          <p:cNvPr id="190" name="Google Shape;190;p33"/>
          <p:cNvSpPr txBox="1"/>
          <p:nvPr>
            <p:ph idx="1" type="subTitle"/>
          </p:nvPr>
        </p:nvSpPr>
        <p:spPr>
          <a:xfrm>
            <a:off x="4846475" y="2435763"/>
            <a:ext cx="3411300" cy="1278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2">
    <p:spTree>
      <p:nvGrpSpPr>
        <p:cNvPr id="191" name="Shape 191"/>
        <p:cNvGrpSpPr/>
        <p:nvPr/>
      </p:nvGrpSpPr>
      <p:grpSpPr>
        <a:xfrm>
          <a:off x="0" y="0"/>
          <a:ext cx="0" cy="0"/>
          <a:chOff x="0" y="0"/>
          <a:chExt cx="0" cy="0"/>
        </a:xfrm>
      </p:grpSpPr>
      <p:sp>
        <p:nvSpPr>
          <p:cNvPr id="192" name="Google Shape;192;p34"/>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sp>
        <p:nvSpPr>
          <p:cNvPr id="193" name="Google Shape;193;p34"/>
          <p:cNvSpPr txBox="1"/>
          <p:nvPr>
            <p:ph idx="2" type="title"/>
          </p:nvPr>
        </p:nvSpPr>
        <p:spPr>
          <a:xfrm>
            <a:off x="3484850" y="1388875"/>
            <a:ext cx="4923600" cy="602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2200"/>
              <a:buNone/>
              <a:defRPr sz="2200">
                <a:solidFill>
                  <a:schemeClr val="accent6"/>
                </a:solidFill>
              </a:defRPr>
            </a:lvl1pPr>
            <a:lvl2pPr lvl="1" rtl="0" algn="ctr">
              <a:spcBef>
                <a:spcPts val="0"/>
              </a:spcBef>
              <a:spcAft>
                <a:spcPts val="0"/>
              </a:spcAft>
              <a:buClr>
                <a:schemeClr val="accent6"/>
              </a:buClr>
              <a:buSzPts val="2200"/>
              <a:buNone/>
              <a:defRPr sz="2200">
                <a:solidFill>
                  <a:schemeClr val="accent6"/>
                </a:solidFill>
              </a:defRPr>
            </a:lvl2pPr>
            <a:lvl3pPr lvl="2" rtl="0" algn="ctr">
              <a:spcBef>
                <a:spcPts val="0"/>
              </a:spcBef>
              <a:spcAft>
                <a:spcPts val="0"/>
              </a:spcAft>
              <a:buClr>
                <a:schemeClr val="accent6"/>
              </a:buClr>
              <a:buSzPts val="2200"/>
              <a:buNone/>
              <a:defRPr sz="2200">
                <a:solidFill>
                  <a:schemeClr val="accent6"/>
                </a:solidFill>
              </a:defRPr>
            </a:lvl3pPr>
            <a:lvl4pPr lvl="3" rtl="0" algn="ctr">
              <a:spcBef>
                <a:spcPts val="0"/>
              </a:spcBef>
              <a:spcAft>
                <a:spcPts val="0"/>
              </a:spcAft>
              <a:buClr>
                <a:schemeClr val="accent6"/>
              </a:buClr>
              <a:buSzPts val="2200"/>
              <a:buNone/>
              <a:defRPr sz="2200">
                <a:solidFill>
                  <a:schemeClr val="accent6"/>
                </a:solidFill>
              </a:defRPr>
            </a:lvl4pPr>
            <a:lvl5pPr lvl="4" rtl="0" algn="ctr">
              <a:spcBef>
                <a:spcPts val="0"/>
              </a:spcBef>
              <a:spcAft>
                <a:spcPts val="0"/>
              </a:spcAft>
              <a:buClr>
                <a:schemeClr val="accent6"/>
              </a:buClr>
              <a:buSzPts val="2200"/>
              <a:buNone/>
              <a:defRPr sz="2200">
                <a:solidFill>
                  <a:schemeClr val="accent6"/>
                </a:solidFill>
              </a:defRPr>
            </a:lvl5pPr>
            <a:lvl6pPr lvl="5" rtl="0" algn="ctr">
              <a:spcBef>
                <a:spcPts val="0"/>
              </a:spcBef>
              <a:spcAft>
                <a:spcPts val="0"/>
              </a:spcAft>
              <a:buClr>
                <a:schemeClr val="accent6"/>
              </a:buClr>
              <a:buSzPts val="2200"/>
              <a:buNone/>
              <a:defRPr sz="2200">
                <a:solidFill>
                  <a:schemeClr val="accent6"/>
                </a:solidFill>
              </a:defRPr>
            </a:lvl6pPr>
            <a:lvl7pPr lvl="6" rtl="0" algn="ctr">
              <a:spcBef>
                <a:spcPts val="0"/>
              </a:spcBef>
              <a:spcAft>
                <a:spcPts val="0"/>
              </a:spcAft>
              <a:buClr>
                <a:schemeClr val="accent6"/>
              </a:buClr>
              <a:buSzPts val="2200"/>
              <a:buNone/>
              <a:defRPr sz="2200">
                <a:solidFill>
                  <a:schemeClr val="accent6"/>
                </a:solidFill>
              </a:defRPr>
            </a:lvl7pPr>
            <a:lvl8pPr lvl="7" rtl="0" algn="ctr">
              <a:spcBef>
                <a:spcPts val="0"/>
              </a:spcBef>
              <a:spcAft>
                <a:spcPts val="0"/>
              </a:spcAft>
              <a:buClr>
                <a:schemeClr val="accent6"/>
              </a:buClr>
              <a:buSzPts val="2200"/>
              <a:buNone/>
              <a:defRPr sz="2200">
                <a:solidFill>
                  <a:schemeClr val="accent6"/>
                </a:solidFill>
              </a:defRPr>
            </a:lvl8pPr>
            <a:lvl9pPr lvl="8" rtl="0" algn="ctr">
              <a:spcBef>
                <a:spcPts val="0"/>
              </a:spcBef>
              <a:spcAft>
                <a:spcPts val="0"/>
              </a:spcAft>
              <a:buClr>
                <a:schemeClr val="accent6"/>
              </a:buClr>
              <a:buSzPts val="2200"/>
              <a:buNone/>
              <a:defRPr sz="2200">
                <a:solidFill>
                  <a:schemeClr val="accent6"/>
                </a:solidFill>
              </a:defRPr>
            </a:lvl9pPr>
          </a:lstStyle>
          <a:p/>
        </p:txBody>
      </p:sp>
      <p:sp>
        <p:nvSpPr>
          <p:cNvPr id="194" name="Google Shape;194;p34"/>
          <p:cNvSpPr txBox="1"/>
          <p:nvPr>
            <p:ph idx="1" type="subTitle"/>
          </p:nvPr>
        </p:nvSpPr>
        <p:spPr>
          <a:xfrm>
            <a:off x="3484850" y="2078275"/>
            <a:ext cx="2461800" cy="19488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1400"/>
              <a:buChar char="●"/>
              <a:defRPr sz="1400"/>
            </a:lvl1pPr>
            <a:lvl2pPr lvl="1">
              <a:spcBef>
                <a:spcPts val="1000"/>
              </a:spcBef>
              <a:spcAft>
                <a:spcPts val="0"/>
              </a:spcAft>
              <a:buClr>
                <a:schemeClr val="dk2"/>
              </a:buClr>
              <a:buSzPts val="1400"/>
              <a:buChar char="○"/>
              <a:defRPr/>
            </a:lvl2pPr>
            <a:lvl3pPr lvl="2">
              <a:spcBef>
                <a:spcPts val="1600"/>
              </a:spcBef>
              <a:spcAft>
                <a:spcPts val="0"/>
              </a:spcAft>
              <a:buClr>
                <a:schemeClr val="dk2"/>
              </a:buClr>
              <a:buSzPts val="1400"/>
              <a:buChar char="■"/>
              <a:defRPr/>
            </a:lvl3pPr>
            <a:lvl4pPr lvl="3">
              <a:spcBef>
                <a:spcPts val="1600"/>
              </a:spcBef>
              <a:spcAft>
                <a:spcPts val="0"/>
              </a:spcAft>
              <a:buClr>
                <a:schemeClr val="dk2"/>
              </a:buClr>
              <a:buSzPts val="1400"/>
              <a:buChar char="●"/>
              <a:defRPr/>
            </a:lvl4pPr>
            <a:lvl5pPr lvl="4">
              <a:spcBef>
                <a:spcPts val="1600"/>
              </a:spcBef>
              <a:spcAft>
                <a:spcPts val="0"/>
              </a:spcAft>
              <a:buClr>
                <a:schemeClr val="dk2"/>
              </a:buClr>
              <a:buSzPts val="1400"/>
              <a:buChar char="○"/>
              <a:defRPr/>
            </a:lvl5pPr>
            <a:lvl6pPr lvl="5">
              <a:spcBef>
                <a:spcPts val="1600"/>
              </a:spcBef>
              <a:spcAft>
                <a:spcPts val="0"/>
              </a:spcAft>
              <a:buClr>
                <a:schemeClr val="dk2"/>
              </a:buClr>
              <a:buSzPts val="1400"/>
              <a:buChar char="■"/>
              <a:defRPr/>
            </a:lvl6pPr>
            <a:lvl7pPr lvl="6">
              <a:spcBef>
                <a:spcPts val="1600"/>
              </a:spcBef>
              <a:spcAft>
                <a:spcPts val="0"/>
              </a:spcAft>
              <a:buClr>
                <a:schemeClr val="dk2"/>
              </a:buClr>
              <a:buSzPts val="1400"/>
              <a:buChar char="●"/>
              <a:defRPr/>
            </a:lvl7pPr>
            <a:lvl8pPr lvl="7">
              <a:spcBef>
                <a:spcPts val="1600"/>
              </a:spcBef>
              <a:spcAft>
                <a:spcPts val="0"/>
              </a:spcAft>
              <a:buClr>
                <a:schemeClr val="dk2"/>
              </a:buClr>
              <a:buSzPts val="1400"/>
              <a:buChar char="○"/>
              <a:defRPr/>
            </a:lvl8pPr>
            <a:lvl9pPr lvl="8">
              <a:spcBef>
                <a:spcPts val="1600"/>
              </a:spcBef>
              <a:spcAft>
                <a:spcPts val="1600"/>
              </a:spcAft>
              <a:buClr>
                <a:schemeClr val="dk2"/>
              </a:buClr>
              <a:buSzPts val="1400"/>
              <a:buChar char="■"/>
              <a:defRPr/>
            </a:lvl9pPr>
          </a:lstStyle>
          <a:p/>
        </p:txBody>
      </p:sp>
      <p:cxnSp>
        <p:nvCxnSpPr>
          <p:cNvPr id="195" name="Google Shape;195;p34"/>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
        <p:nvSpPr>
          <p:cNvPr id="196" name="Google Shape;196;p34"/>
          <p:cNvSpPr txBox="1"/>
          <p:nvPr>
            <p:ph idx="3" type="subTitle"/>
          </p:nvPr>
        </p:nvSpPr>
        <p:spPr>
          <a:xfrm>
            <a:off x="5946650" y="2078275"/>
            <a:ext cx="2461800" cy="194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2"/>
              </a:buClr>
              <a:buSzPts val="1400"/>
              <a:buChar char="●"/>
              <a:defRPr sz="1400"/>
            </a:lvl1pPr>
            <a:lvl2pPr lvl="1" rtl="0">
              <a:spcBef>
                <a:spcPts val="1000"/>
              </a:spcBef>
              <a:spcAft>
                <a:spcPts val="0"/>
              </a:spcAft>
              <a:buClr>
                <a:schemeClr val="dk2"/>
              </a:buClr>
              <a:buSzPts val="1400"/>
              <a:buChar char="○"/>
              <a:defRPr/>
            </a:lvl2pPr>
            <a:lvl3pPr lvl="2" rtl="0">
              <a:spcBef>
                <a:spcPts val="1600"/>
              </a:spcBef>
              <a:spcAft>
                <a:spcPts val="0"/>
              </a:spcAft>
              <a:buClr>
                <a:schemeClr val="dk2"/>
              </a:buClr>
              <a:buSzPts val="1400"/>
              <a:buChar char="■"/>
              <a:defRPr/>
            </a:lvl3pPr>
            <a:lvl4pPr lvl="3" rtl="0">
              <a:spcBef>
                <a:spcPts val="1600"/>
              </a:spcBef>
              <a:spcAft>
                <a:spcPts val="0"/>
              </a:spcAft>
              <a:buClr>
                <a:schemeClr val="dk2"/>
              </a:buClr>
              <a:buSzPts val="1400"/>
              <a:buChar char="●"/>
              <a:defRPr/>
            </a:lvl4pPr>
            <a:lvl5pPr lvl="4" rtl="0">
              <a:spcBef>
                <a:spcPts val="1600"/>
              </a:spcBef>
              <a:spcAft>
                <a:spcPts val="0"/>
              </a:spcAft>
              <a:buClr>
                <a:schemeClr val="dk2"/>
              </a:buClr>
              <a:buSzPts val="1400"/>
              <a:buChar char="○"/>
              <a:defRPr/>
            </a:lvl5pPr>
            <a:lvl6pPr lvl="5" rtl="0">
              <a:spcBef>
                <a:spcPts val="1600"/>
              </a:spcBef>
              <a:spcAft>
                <a:spcPts val="0"/>
              </a:spcAft>
              <a:buClr>
                <a:schemeClr val="dk2"/>
              </a:buClr>
              <a:buSzPts val="1400"/>
              <a:buChar char="■"/>
              <a:defRPr/>
            </a:lvl6pPr>
            <a:lvl7pPr lvl="6" rtl="0">
              <a:spcBef>
                <a:spcPts val="1600"/>
              </a:spcBef>
              <a:spcAft>
                <a:spcPts val="0"/>
              </a:spcAft>
              <a:buClr>
                <a:schemeClr val="dk2"/>
              </a:buClr>
              <a:buSzPts val="1400"/>
              <a:buChar char="●"/>
              <a:defRPr/>
            </a:lvl7pPr>
            <a:lvl8pPr lvl="7" rtl="0">
              <a:spcBef>
                <a:spcPts val="1600"/>
              </a:spcBef>
              <a:spcAft>
                <a:spcPts val="0"/>
              </a:spcAft>
              <a:buClr>
                <a:schemeClr val="dk2"/>
              </a:buClr>
              <a:buSzPts val="1400"/>
              <a:buChar char="○"/>
              <a:defRPr/>
            </a:lvl8pPr>
            <a:lvl9pPr lvl="8" rtl="0">
              <a:spcBef>
                <a:spcPts val="1600"/>
              </a:spcBef>
              <a:spcAft>
                <a:spcPts val="1600"/>
              </a:spcAft>
              <a:buClr>
                <a:schemeClr val="dk2"/>
              </a:buClr>
              <a:buSzPts val="14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1">
    <p:spTree>
      <p:nvGrpSpPr>
        <p:cNvPr id="197" name="Shape 197"/>
        <p:cNvGrpSpPr/>
        <p:nvPr/>
      </p:nvGrpSpPr>
      <p:grpSpPr>
        <a:xfrm>
          <a:off x="0" y="0"/>
          <a:ext cx="0" cy="0"/>
          <a:chOff x="0" y="0"/>
          <a:chExt cx="0" cy="0"/>
        </a:xfrm>
      </p:grpSpPr>
      <p:sp>
        <p:nvSpPr>
          <p:cNvPr id="198" name="Google Shape;198;p35"/>
          <p:cNvSpPr txBox="1"/>
          <p:nvPr>
            <p:ph hasCustomPrompt="1" type="title"/>
          </p:nvPr>
        </p:nvSpPr>
        <p:spPr>
          <a:xfrm>
            <a:off x="4368875" y="460725"/>
            <a:ext cx="4049400" cy="1093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2000"/>
              <a:buNone/>
              <a:defRPr sz="5000">
                <a:solidFill>
                  <a:schemeClr val="accent6"/>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199" name="Google Shape;199;p35"/>
          <p:cNvSpPr txBox="1"/>
          <p:nvPr>
            <p:ph idx="1" type="subTitle"/>
          </p:nvPr>
        </p:nvSpPr>
        <p:spPr>
          <a:xfrm>
            <a:off x="4368875" y="1412200"/>
            <a:ext cx="4049400" cy="631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lvl1pPr>
            <a:lvl2pPr lvl="1" rtl="0" algn="r">
              <a:spcBef>
                <a:spcPts val="0"/>
              </a:spcBef>
              <a:spcAft>
                <a:spcPts val="0"/>
              </a:spcAft>
              <a:buNone/>
              <a:defRPr/>
            </a:lvl2pPr>
            <a:lvl3pPr lvl="2" rtl="0" algn="r">
              <a:spcBef>
                <a:spcPts val="0"/>
              </a:spcBef>
              <a:spcAft>
                <a:spcPts val="0"/>
              </a:spcAft>
              <a:buNone/>
              <a:defRPr/>
            </a:lvl3pPr>
            <a:lvl4pPr lvl="3" rtl="0" algn="r">
              <a:spcBef>
                <a:spcPts val="0"/>
              </a:spcBef>
              <a:spcAft>
                <a:spcPts val="0"/>
              </a:spcAft>
              <a:buNone/>
              <a:defRPr/>
            </a:lvl4pPr>
            <a:lvl5pPr lvl="4" rtl="0" algn="r">
              <a:spcBef>
                <a:spcPts val="0"/>
              </a:spcBef>
              <a:spcAft>
                <a:spcPts val="0"/>
              </a:spcAft>
              <a:buNone/>
              <a:defRPr/>
            </a:lvl5pPr>
            <a:lvl6pPr lvl="5" rtl="0" algn="r">
              <a:spcBef>
                <a:spcPts val="0"/>
              </a:spcBef>
              <a:spcAft>
                <a:spcPts val="0"/>
              </a:spcAft>
              <a:buNone/>
              <a:defRPr/>
            </a:lvl6pPr>
            <a:lvl7pPr lvl="6" rtl="0" algn="r">
              <a:spcBef>
                <a:spcPts val="0"/>
              </a:spcBef>
              <a:spcAft>
                <a:spcPts val="0"/>
              </a:spcAft>
              <a:buNone/>
              <a:defRPr/>
            </a:lvl7pPr>
            <a:lvl8pPr lvl="7" rtl="0" algn="r">
              <a:spcBef>
                <a:spcPts val="0"/>
              </a:spcBef>
              <a:spcAft>
                <a:spcPts val="0"/>
              </a:spcAft>
              <a:buNone/>
              <a:defRPr/>
            </a:lvl8pPr>
            <a:lvl9pPr lvl="8" rtl="0" algn="r">
              <a:spcBef>
                <a:spcPts val="0"/>
              </a:spcBef>
              <a:spcAft>
                <a:spcPts val="0"/>
              </a:spcAft>
              <a:buNone/>
              <a:defRPr/>
            </a:lvl9pPr>
          </a:lstStyle>
          <a:p/>
        </p:txBody>
      </p:sp>
      <p:sp>
        <p:nvSpPr>
          <p:cNvPr id="200" name="Google Shape;200;p35"/>
          <p:cNvSpPr txBox="1"/>
          <p:nvPr>
            <p:ph hasCustomPrompt="1" idx="2" type="title"/>
          </p:nvPr>
        </p:nvSpPr>
        <p:spPr>
          <a:xfrm>
            <a:off x="4368875" y="1663000"/>
            <a:ext cx="4049400" cy="11904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2000"/>
              <a:buNone/>
              <a:defRPr sz="5000">
                <a:solidFill>
                  <a:schemeClr val="accent6"/>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201" name="Google Shape;201;p35"/>
          <p:cNvSpPr txBox="1"/>
          <p:nvPr>
            <p:ph idx="3" type="subTitle"/>
          </p:nvPr>
        </p:nvSpPr>
        <p:spPr>
          <a:xfrm>
            <a:off x="4368875" y="2731300"/>
            <a:ext cx="4049400" cy="631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lvl1pPr>
            <a:lvl2pPr lvl="1" rtl="0" algn="r">
              <a:spcBef>
                <a:spcPts val="0"/>
              </a:spcBef>
              <a:spcAft>
                <a:spcPts val="0"/>
              </a:spcAft>
              <a:buNone/>
              <a:defRPr/>
            </a:lvl2pPr>
            <a:lvl3pPr lvl="2" rtl="0" algn="r">
              <a:spcBef>
                <a:spcPts val="0"/>
              </a:spcBef>
              <a:spcAft>
                <a:spcPts val="0"/>
              </a:spcAft>
              <a:buNone/>
              <a:defRPr/>
            </a:lvl3pPr>
            <a:lvl4pPr lvl="3" rtl="0" algn="r">
              <a:spcBef>
                <a:spcPts val="0"/>
              </a:spcBef>
              <a:spcAft>
                <a:spcPts val="0"/>
              </a:spcAft>
              <a:buNone/>
              <a:defRPr/>
            </a:lvl4pPr>
            <a:lvl5pPr lvl="4" rtl="0" algn="r">
              <a:spcBef>
                <a:spcPts val="0"/>
              </a:spcBef>
              <a:spcAft>
                <a:spcPts val="0"/>
              </a:spcAft>
              <a:buNone/>
              <a:defRPr/>
            </a:lvl5pPr>
            <a:lvl6pPr lvl="5" rtl="0" algn="r">
              <a:spcBef>
                <a:spcPts val="0"/>
              </a:spcBef>
              <a:spcAft>
                <a:spcPts val="0"/>
              </a:spcAft>
              <a:buNone/>
              <a:defRPr/>
            </a:lvl6pPr>
            <a:lvl7pPr lvl="6" rtl="0" algn="r">
              <a:spcBef>
                <a:spcPts val="0"/>
              </a:spcBef>
              <a:spcAft>
                <a:spcPts val="0"/>
              </a:spcAft>
              <a:buNone/>
              <a:defRPr/>
            </a:lvl7pPr>
            <a:lvl8pPr lvl="7" rtl="0" algn="r">
              <a:spcBef>
                <a:spcPts val="0"/>
              </a:spcBef>
              <a:spcAft>
                <a:spcPts val="0"/>
              </a:spcAft>
              <a:buNone/>
              <a:defRPr/>
            </a:lvl8pPr>
            <a:lvl9pPr lvl="8" rtl="0" algn="r">
              <a:spcBef>
                <a:spcPts val="0"/>
              </a:spcBef>
              <a:spcAft>
                <a:spcPts val="0"/>
              </a:spcAft>
              <a:buNone/>
              <a:defRPr/>
            </a:lvl9pPr>
          </a:lstStyle>
          <a:p/>
        </p:txBody>
      </p:sp>
      <p:sp>
        <p:nvSpPr>
          <p:cNvPr id="202" name="Google Shape;202;p35"/>
          <p:cNvSpPr txBox="1"/>
          <p:nvPr>
            <p:ph hasCustomPrompt="1" idx="4" type="title"/>
          </p:nvPr>
        </p:nvSpPr>
        <p:spPr>
          <a:xfrm>
            <a:off x="4368875" y="2982700"/>
            <a:ext cx="4049400" cy="11904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2000"/>
              <a:buNone/>
              <a:defRPr sz="5000">
                <a:solidFill>
                  <a:schemeClr val="accent6"/>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203" name="Google Shape;203;p35"/>
          <p:cNvSpPr txBox="1"/>
          <p:nvPr>
            <p:ph idx="5" type="subTitle"/>
          </p:nvPr>
        </p:nvSpPr>
        <p:spPr>
          <a:xfrm>
            <a:off x="4368875" y="4051000"/>
            <a:ext cx="4049400" cy="631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1600"/>
              </a:spcBef>
              <a:spcAft>
                <a:spcPts val="0"/>
              </a:spcAft>
              <a:buNone/>
              <a:defRPr/>
            </a:lvl2pPr>
            <a:lvl3pPr lvl="2" rtl="0" algn="r">
              <a:lnSpc>
                <a:spcPct val="100000"/>
              </a:lnSpc>
              <a:spcBef>
                <a:spcPts val="1600"/>
              </a:spcBef>
              <a:spcAft>
                <a:spcPts val="0"/>
              </a:spcAft>
              <a:buNone/>
              <a:defRPr/>
            </a:lvl3pPr>
            <a:lvl4pPr lvl="3" rtl="0" algn="r">
              <a:lnSpc>
                <a:spcPct val="100000"/>
              </a:lnSpc>
              <a:spcBef>
                <a:spcPts val="1600"/>
              </a:spcBef>
              <a:spcAft>
                <a:spcPts val="0"/>
              </a:spcAft>
              <a:buNone/>
              <a:defRPr/>
            </a:lvl4pPr>
            <a:lvl5pPr lvl="4" rtl="0" algn="r">
              <a:lnSpc>
                <a:spcPct val="100000"/>
              </a:lnSpc>
              <a:spcBef>
                <a:spcPts val="1600"/>
              </a:spcBef>
              <a:spcAft>
                <a:spcPts val="0"/>
              </a:spcAft>
              <a:buNone/>
              <a:defRPr/>
            </a:lvl5pPr>
            <a:lvl6pPr lvl="5" rtl="0" algn="r">
              <a:lnSpc>
                <a:spcPct val="100000"/>
              </a:lnSpc>
              <a:spcBef>
                <a:spcPts val="1600"/>
              </a:spcBef>
              <a:spcAft>
                <a:spcPts val="0"/>
              </a:spcAft>
              <a:buNone/>
              <a:defRPr/>
            </a:lvl6pPr>
            <a:lvl7pPr lvl="6" rtl="0" algn="r">
              <a:lnSpc>
                <a:spcPct val="100000"/>
              </a:lnSpc>
              <a:spcBef>
                <a:spcPts val="1600"/>
              </a:spcBef>
              <a:spcAft>
                <a:spcPts val="0"/>
              </a:spcAft>
              <a:buNone/>
              <a:defRPr/>
            </a:lvl7pPr>
            <a:lvl8pPr lvl="7" rtl="0" algn="r">
              <a:lnSpc>
                <a:spcPct val="100000"/>
              </a:lnSpc>
              <a:spcBef>
                <a:spcPts val="1600"/>
              </a:spcBef>
              <a:spcAft>
                <a:spcPts val="0"/>
              </a:spcAft>
              <a:buNone/>
              <a:defRPr/>
            </a:lvl8pPr>
            <a:lvl9pPr lvl="8" rtl="0" algn="r">
              <a:lnSpc>
                <a:spcPct val="100000"/>
              </a:lnSpc>
              <a:spcBef>
                <a:spcPts val="1600"/>
              </a:spcBef>
              <a:spcAft>
                <a:spcPts val="1600"/>
              </a:spcAft>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4">
    <p:spTree>
      <p:nvGrpSpPr>
        <p:cNvPr id="204" name="Shape 204"/>
        <p:cNvGrpSpPr/>
        <p:nvPr/>
      </p:nvGrpSpPr>
      <p:grpSpPr>
        <a:xfrm>
          <a:off x="0" y="0"/>
          <a:ext cx="0" cy="0"/>
          <a:chOff x="0" y="0"/>
          <a:chExt cx="0" cy="0"/>
        </a:xfrm>
      </p:grpSpPr>
      <p:sp>
        <p:nvSpPr>
          <p:cNvPr id="205" name="Google Shape;205;p36"/>
          <p:cNvSpPr txBox="1"/>
          <p:nvPr>
            <p:ph hasCustomPrompt="1" type="title"/>
          </p:nvPr>
        </p:nvSpPr>
        <p:spPr>
          <a:xfrm>
            <a:off x="709175" y="1390575"/>
            <a:ext cx="1780200" cy="71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500"/>
              <a:buNone/>
              <a:defRPr sz="3500">
                <a:solidFill>
                  <a:schemeClr val="accent2"/>
                </a:solidFill>
              </a:defRPr>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206" name="Google Shape;206;p36"/>
          <p:cNvSpPr txBox="1"/>
          <p:nvPr>
            <p:ph hasCustomPrompt="1" idx="2" type="title"/>
          </p:nvPr>
        </p:nvSpPr>
        <p:spPr>
          <a:xfrm>
            <a:off x="2691000" y="1390575"/>
            <a:ext cx="1780200" cy="71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500"/>
              <a:buNone/>
              <a:defRPr sz="3500">
                <a:solidFill>
                  <a:schemeClr val="accent2"/>
                </a:solidFill>
              </a:defRPr>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207" name="Google Shape;207;p36"/>
          <p:cNvSpPr txBox="1"/>
          <p:nvPr>
            <p:ph hasCustomPrompt="1" idx="3" type="title"/>
          </p:nvPr>
        </p:nvSpPr>
        <p:spPr>
          <a:xfrm>
            <a:off x="4672825" y="1390575"/>
            <a:ext cx="1780200" cy="71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500"/>
              <a:buNone/>
              <a:defRPr sz="3500">
                <a:solidFill>
                  <a:schemeClr val="accent2"/>
                </a:solidFill>
              </a:defRPr>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208" name="Google Shape;208;p36"/>
          <p:cNvSpPr txBox="1"/>
          <p:nvPr>
            <p:ph idx="1" type="subTitle"/>
          </p:nvPr>
        </p:nvSpPr>
        <p:spPr>
          <a:xfrm>
            <a:off x="709163" y="3626575"/>
            <a:ext cx="1780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09" name="Google Shape;209;p36"/>
          <p:cNvSpPr txBox="1"/>
          <p:nvPr>
            <p:ph idx="4" type="subTitle"/>
          </p:nvPr>
        </p:nvSpPr>
        <p:spPr>
          <a:xfrm>
            <a:off x="2690988" y="3626575"/>
            <a:ext cx="1780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0" name="Google Shape;210;p36"/>
          <p:cNvSpPr txBox="1"/>
          <p:nvPr>
            <p:ph idx="5" type="subTitle"/>
          </p:nvPr>
        </p:nvSpPr>
        <p:spPr>
          <a:xfrm>
            <a:off x="4672813" y="3626575"/>
            <a:ext cx="1780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1" name="Google Shape;211;p36"/>
          <p:cNvSpPr txBox="1"/>
          <p:nvPr>
            <p:ph hasCustomPrompt="1" idx="6" type="title"/>
          </p:nvPr>
        </p:nvSpPr>
        <p:spPr>
          <a:xfrm>
            <a:off x="6654650" y="1390575"/>
            <a:ext cx="1780200" cy="71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500"/>
              <a:buNone/>
              <a:defRPr sz="3500">
                <a:solidFill>
                  <a:schemeClr val="accent2"/>
                </a:solidFill>
              </a:defRPr>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212" name="Google Shape;212;p36"/>
          <p:cNvSpPr txBox="1"/>
          <p:nvPr>
            <p:ph idx="7" type="subTitle"/>
          </p:nvPr>
        </p:nvSpPr>
        <p:spPr>
          <a:xfrm>
            <a:off x="6654638" y="3626575"/>
            <a:ext cx="1780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3" name="Google Shape;213;p36"/>
          <p:cNvSpPr txBox="1"/>
          <p:nvPr>
            <p:ph idx="8"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214" name="Google Shape;214;p36"/>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15">
    <p:spTree>
      <p:nvGrpSpPr>
        <p:cNvPr id="215" name="Shape 215"/>
        <p:cNvGrpSpPr/>
        <p:nvPr/>
      </p:nvGrpSpPr>
      <p:grpSpPr>
        <a:xfrm>
          <a:off x="0" y="0"/>
          <a:ext cx="0" cy="0"/>
          <a:chOff x="0" y="0"/>
          <a:chExt cx="0" cy="0"/>
        </a:xfrm>
      </p:grpSpPr>
      <p:sp>
        <p:nvSpPr>
          <p:cNvPr id="216" name="Google Shape;216;p37"/>
          <p:cNvSpPr txBox="1"/>
          <p:nvPr>
            <p:ph hasCustomPrompt="1" type="title"/>
          </p:nvPr>
        </p:nvSpPr>
        <p:spPr>
          <a:xfrm>
            <a:off x="1057550" y="1378547"/>
            <a:ext cx="1780200" cy="71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500"/>
              <a:buNone/>
              <a:defRPr sz="3500">
                <a:solidFill>
                  <a:schemeClr val="accent3"/>
                </a:solidFill>
              </a:defRPr>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217" name="Google Shape;217;p37"/>
          <p:cNvSpPr txBox="1"/>
          <p:nvPr>
            <p:ph hasCustomPrompt="1" idx="2" type="title"/>
          </p:nvPr>
        </p:nvSpPr>
        <p:spPr>
          <a:xfrm>
            <a:off x="3644375" y="1378547"/>
            <a:ext cx="1780200" cy="71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500"/>
              <a:buNone/>
              <a:defRPr sz="3500">
                <a:solidFill>
                  <a:schemeClr val="accent3"/>
                </a:solidFill>
              </a:defRPr>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218" name="Google Shape;218;p37"/>
          <p:cNvSpPr txBox="1"/>
          <p:nvPr>
            <p:ph idx="1" type="subTitle"/>
          </p:nvPr>
        </p:nvSpPr>
        <p:spPr>
          <a:xfrm>
            <a:off x="1057550" y="3843063"/>
            <a:ext cx="1780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9" name="Google Shape;219;p37"/>
          <p:cNvSpPr txBox="1"/>
          <p:nvPr>
            <p:ph idx="3" type="subTitle"/>
          </p:nvPr>
        </p:nvSpPr>
        <p:spPr>
          <a:xfrm>
            <a:off x="3644375" y="3843063"/>
            <a:ext cx="1780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0" name="Google Shape;220;p37"/>
          <p:cNvSpPr txBox="1"/>
          <p:nvPr>
            <p:ph idx="4" type="subTitle"/>
          </p:nvPr>
        </p:nvSpPr>
        <p:spPr>
          <a:xfrm>
            <a:off x="1045000" y="3381200"/>
            <a:ext cx="1780200" cy="444900"/>
          </a:xfrm>
          <a:prstGeom prst="rect">
            <a:avLst/>
          </a:prstGeom>
        </p:spPr>
        <p:txBody>
          <a:bodyPr anchorCtr="0" anchor="t" bIns="91425" lIns="91425" spcFirstLastPara="1" rIns="91425" wrap="square" tIns="91425">
            <a:noAutofit/>
          </a:bodyPr>
          <a:lstStyle>
            <a:lvl1pPr lvl="0" algn="ctr">
              <a:spcBef>
                <a:spcPts val="0"/>
              </a:spcBef>
              <a:spcAft>
                <a:spcPts val="0"/>
              </a:spcAft>
              <a:buSzPts val="2200"/>
              <a:buFont typeface="Advent Pro"/>
              <a:buNone/>
              <a:defRPr b="1" sz="2200">
                <a:solidFill>
                  <a:schemeClr val="accent1"/>
                </a:solidFill>
                <a:latin typeface="Advent Pro"/>
                <a:ea typeface="Advent Pro"/>
                <a:cs typeface="Advent Pro"/>
                <a:sym typeface="Advent Pro"/>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21" name="Google Shape;221;p37"/>
          <p:cNvSpPr txBox="1"/>
          <p:nvPr>
            <p:ph idx="5" type="subTitle"/>
          </p:nvPr>
        </p:nvSpPr>
        <p:spPr>
          <a:xfrm>
            <a:off x="3644375" y="3381200"/>
            <a:ext cx="1780200" cy="444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Font typeface="Advent Pro"/>
              <a:buNone/>
              <a:defRPr b="1" sz="2200">
                <a:solidFill>
                  <a:schemeClr val="accent1"/>
                </a:solidFill>
                <a:latin typeface="Advent Pro"/>
                <a:ea typeface="Advent Pro"/>
                <a:cs typeface="Advent Pro"/>
                <a:sym typeface="Advent Pro"/>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2" name="Google Shape;222;p37"/>
          <p:cNvSpPr txBox="1"/>
          <p:nvPr>
            <p:ph hasCustomPrompt="1" idx="6" type="title"/>
          </p:nvPr>
        </p:nvSpPr>
        <p:spPr>
          <a:xfrm>
            <a:off x="6318700" y="1378550"/>
            <a:ext cx="1780200" cy="71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500"/>
              <a:buNone/>
              <a:defRPr sz="3500">
                <a:solidFill>
                  <a:schemeClr val="accent3"/>
                </a:solidFill>
              </a:defRPr>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223" name="Google Shape;223;p37"/>
          <p:cNvSpPr txBox="1"/>
          <p:nvPr>
            <p:ph idx="7" type="subTitle"/>
          </p:nvPr>
        </p:nvSpPr>
        <p:spPr>
          <a:xfrm>
            <a:off x="6318750" y="3843063"/>
            <a:ext cx="1780200" cy="71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4" name="Google Shape;224;p37"/>
          <p:cNvSpPr txBox="1"/>
          <p:nvPr>
            <p:ph idx="8" type="subTitle"/>
          </p:nvPr>
        </p:nvSpPr>
        <p:spPr>
          <a:xfrm>
            <a:off x="6318750" y="3381200"/>
            <a:ext cx="1780200" cy="444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Font typeface="Advent Pro"/>
              <a:buNone/>
              <a:defRPr b="1" sz="2200">
                <a:solidFill>
                  <a:schemeClr val="accent1"/>
                </a:solidFill>
                <a:latin typeface="Advent Pro"/>
                <a:ea typeface="Advent Pro"/>
                <a:cs typeface="Advent Pro"/>
                <a:sym typeface="Advent Pro"/>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5" name="Google Shape;225;p37"/>
          <p:cNvSpPr txBox="1"/>
          <p:nvPr>
            <p:ph idx="9"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226" name="Google Shape;226;p37"/>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spTree>
      <p:nvGrpSpPr>
        <p:cNvPr id="227" name="Shape 227"/>
        <p:cNvGrpSpPr/>
        <p:nvPr/>
      </p:nvGrpSpPr>
      <p:grpSpPr>
        <a:xfrm>
          <a:off x="0" y="0"/>
          <a:ext cx="0" cy="0"/>
          <a:chOff x="0" y="0"/>
          <a:chExt cx="0" cy="0"/>
        </a:xfrm>
      </p:grpSpPr>
      <p:sp>
        <p:nvSpPr>
          <p:cNvPr id="228" name="Google Shape;228;p38"/>
          <p:cNvSpPr txBox="1"/>
          <p:nvPr>
            <p:ph type="ctrTitle"/>
          </p:nvPr>
        </p:nvSpPr>
        <p:spPr>
          <a:xfrm>
            <a:off x="726575" y="1979350"/>
            <a:ext cx="3149100" cy="1233600"/>
          </a:xfrm>
          <a:prstGeom prst="rect">
            <a:avLst/>
          </a:prstGeom>
        </p:spPr>
        <p:txBody>
          <a:bodyPr anchorCtr="0" anchor="b" bIns="91425" lIns="91425" spcFirstLastPara="1" rIns="91425" wrap="square" tIns="91425">
            <a:noAutofit/>
          </a:bodyPr>
          <a:lstStyle>
            <a:lvl1pPr lvl="0" rtl="0" algn="r">
              <a:lnSpc>
                <a:spcPct val="80000"/>
              </a:lnSpc>
              <a:spcBef>
                <a:spcPts val="0"/>
              </a:spcBef>
              <a:spcAft>
                <a:spcPts val="0"/>
              </a:spcAft>
              <a:buClr>
                <a:schemeClr val="accent6"/>
              </a:buClr>
              <a:buSzPts val="3600"/>
              <a:buNone/>
              <a:defRPr sz="3600">
                <a:solidFill>
                  <a:schemeClr val="accent6"/>
                </a:solidFill>
              </a:defRPr>
            </a:lvl1pPr>
            <a:lvl2pPr lvl="1" rtl="0" algn="r">
              <a:spcBef>
                <a:spcPts val="0"/>
              </a:spcBef>
              <a:spcAft>
                <a:spcPts val="0"/>
              </a:spcAft>
              <a:buClr>
                <a:schemeClr val="accent6"/>
              </a:buClr>
              <a:buSzPts val="5200"/>
              <a:buNone/>
              <a:defRPr sz="5200">
                <a:solidFill>
                  <a:schemeClr val="accent6"/>
                </a:solidFill>
              </a:defRPr>
            </a:lvl2pPr>
            <a:lvl3pPr lvl="2" rtl="0" algn="r">
              <a:spcBef>
                <a:spcPts val="0"/>
              </a:spcBef>
              <a:spcAft>
                <a:spcPts val="0"/>
              </a:spcAft>
              <a:buClr>
                <a:schemeClr val="accent6"/>
              </a:buClr>
              <a:buSzPts val="5200"/>
              <a:buNone/>
              <a:defRPr sz="5200">
                <a:solidFill>
                  <a:schemeClr val="accent6"/>
                </a:solidFill>
              </a:defRPr>
            </a:lvl3pPr>
            <a:lvl4pPr lvl="3" rtl="0" algn="r">
              <a:spcBef>
                <a:spcPts val="0"/>
              </a:spcBef>
              <a:spcAft>
                <a:spcPts val="0"/>
              </a:spcAft>
              <a:buClr>
                <a:schemeClr val="accent6"/>
              </a:buClr>
              <a:buSzPts val="5200"/>
              <a:buNone/>
              <a:defRPr sz="5200">
                <a:solidFill>
                  <a:schemeClr val="accent6"/>
                </a:solidFill>
              </a:defRPr>
            </a:lvl4pPr>
            <a:lvl5pPr lvl="4" rtl="0" algn="r">
              <a:spcBef>
                <a:spcPts val="0"/>
              </a:spcBef>
              <a:spcAft>
                <a:spcPts val="0"/>
              </a:spcAft>
              <a:buClr>
                <a:schemeClr val="accent6"/>
              </a:buClr>
              <a:buSzPts val="5200"/>
              <a:buNone/>
              <a:defRPr sz="5200">
                <a:solidFill>
                  <a:schemeClr val="accent6"/>
                </a:solidFill>
              </a:defRPr>
            </a:lvl5pPr>
            <a:lvl6pPr lvl="5" rtl="0" algn="r">
              <a:spcBef>
                <a:spcPts val="0"/>
              </a:spcBef>
              <a:spcAft>
                <a:spcPts val="0"/>
              </a:spcAft>
              <a:buClr>
                <a:schemeClr val="accent6"/>
              </a:buClr>
              <a:buSzPts val="5200"/>
              <a:buNone/>
              <a:defRPr sz="5200">
                <a:solidFill>
                  <a:schemeClr val="accent6"/>
                </a:solidFill>
              </a:defRPr>
            </a:lvl6pPr>
            <a:lvl7pPr lvl="6" rtl="0" algn="r">
              <a:spcBef>
                <a:spcPts val="0"/>
              </a:spcBef>
              <a:spcAft>
                <a:spcPts val="0"/>
              </a:spcAft>
              <a:buClr>
                <a:schemeClr val="accent6"/>
              </a:buClr>
              <a:buSzPts val="5200"/>
              <a:buNone/>
              <a:defRPr sz="5200">
                <a:solidFill>
                  <a:schemeClr val="accent6"/>
                </a:solidFill>
              </a:defRPr>
            </a:lvl7pPr>
            <a:lvl8pPr lvl="7" rtl="0" algn="r">
              <a:spcBef>
                <a:spcPts val="0"/>
              </a:spcBef>
              <a:spcAft>
                <a:spcPts val="0"/>
              </a:spcAft>
              <a:buClr>
                <a:schemeClr val="accent6"/>
              </a:buClr>
              <a:buSzPts val="5200"/>
              <a:buNone/>
              <a:defRPr sz="5200">
                <a:solidFill>
                  <a:schemeClr val="accent6"/>
                </a:solidFill>
              </a:defRPr>
            </a:lvl8pPr>
            <a:lvl9pPr lvl="8" rtl="0" algn="r">
              <a:spcBef>
                <a:spcPts val="0"/>
              </a:spcBef>
              <a:spcAft>
                <a:spcPts val="0"/>
              </a:spcAft>
              <a:buClr>
                <a:schemeClr val="accent6"/>
              </a:buClr>
              <a:buSzPts val="5200"/>
              <a:buNone/>
              <a:defRPr sz="5200">
                <a:solidFill>
                  <a:schemeClr val="accent6"/>
                </a:solidFill>
              </a:defRPr>
            </a:lvl9pPr>
          </a:lstStyle>
          <a:p/>
        </p:txBody>
      </p:sp>
      <p:sp>
        <p:nvSpPr>
          <p:cNvPr id="229" name="Google Shape;229;p38"/>
          <p:cNvSpPr txBox="1"/>
          <p:nvPr>
            <p:ph idx="1" type="subTitle"/>
          </p:nvPr>
        </p:nvSpPr>
        <p:spPr>
          <a:xfrm>
            <a:off x="726575" y="3250025"/>
            <a:ext cx="31491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a:solidFill>
                  <a:schemeClr val="dk1"/>
                </a:solidFill>
              </a:defRPr>
            </a:lvl1pPr>
            <a:lvl2pPr lvl="1" rtl="0" algn="r">
              <a:lnSpc>
                <a:spcPct val="100000"/>
              </a:lnSpc>
              <a:spcBef>
                <a:spcPts val="0"/>
              </a:spcBef>
              <a:spcAft>
                <a:spcPts val="0"/>
              </a:spcAft>
              <a:buSzPts val="2400"/>
              <a:buNone/>
              <a:defRPr sz="2400"/>
            </a:lvl2pPr>
            <a:lvl3pPr lvl="2" rtl="0" algn="r">
              <a:lnSpc>
                <a:spcPct val="100000"/>
              </a:lnSpc>
              <a:spcBef>
                <a:spcPts val="0"/>
              </a:spcBef>
              <a:spcAft>
                <a:spcPts val="0"/>
              </a:spcAft>
              <a:buSzPts val="2400"/>
              <a:buNone/>
              <a:defRPr sz="2400"/>
            </a:lvl3pPr>
            <a:lvl4pPr lvl="3" rtl="0" algn="r">
              <a:lnSpc>
                <a:spcPct val="100000"/>
              </a:lnSpc>
              <a:spcBef>
                <a:spcPts val="0"/>
              </a:spcBef>
              <a:spcAft>
                <a:spcPts val="0"/>
              </a:spcAft>
              <a:buSzPts val="2400"/>
              <a:buNone/>
              <a:defRPr sz="2400"/>
            </a:lvl4pPr>
            <a:lvl5pPr lvl="4" rtl="0" algn="r">
              <a:lnSpc>
                <a:spcPct val="100000"/>
              </a:lnSpc>
              <a:spcBef>
                <a:spcPts val="0"/>
              </a:spcBef>
              <a:spcAft>
                <a:spcPts val="0"/>
              </a:spcAft>
              <a:buSzPts val="2400"/>
              <a:buNone/>
              <a:defRPr sz="2400"/>
            </a:lvl5pPr>
            <a:lvl6pPr lvl="5" rtl="0" algn="r">
              <a:lnSpc>
                <a:spcPct val="100000"/>
              </a:lnSpc>
              <a:spcBef>
                <a:spcPts val="0"/>
              </a:spcBef>
              <a:spcAft>
                <a:spcPts val="0"/>
              </a:spcAft>
              <a:buSzPts val="2400"/>
              <a:buNone/>
              <a:defRPr sz="2400"/>
            </a:lvl6pPr>
            <a:lvl7pPr lvl="6" rtl="0" algn="r">
              <a:lnSpc>
                <a:spcPct val="100000"/>
              </a:lnSpc>
              <a:spcBef>
                <a:spcPts val="0"/>
              </a:spcBef>
              <a:spcAft>
                <a:spcPts val="0"/>
              </a:spcAft>
              <a:buSzPts val="2400"/>
              <a:buNone/>
              <a:defRPr sz="2400"/>
            </a:lvl7pPr>
            <a:lvl8pPr lvl="7" rtl="0" algn="r">
              <a:lnSpc>
                <a:spcPct val="100000"/>
              </a:lnSpc>
              <a:spcBef>
                <a:spcPts val="0"/>
              </a:spcBef>
              <a:spcAft>
                <a:spcPts val="0"/>
              </a:spcAft>
              <a:buSzPts val="2400"/>
              <a:buNone/>
              <a:defRPr sz="2400"/>
            </a:lvl8pPr>
            <a:lvl9pPr lvl="8" rtl="0" algn="r">
              <a:lnSpc>
                <a:spcPct val="100000"/>
              </a:lnSpc>
              <a:spcBef>
                <a:spcPts val="0"/>
              </a:spcBef>
              <a:spcAft>
                <a:spcPts val="0"/>
              </a:spcAft>
              <a:buSzPts val="2400"/>
              <a:buNone/>
              <a:defRPr sz="2400"/>
            </a:lvl9pPr>
          </a:lstStyle>
          <a:p/>
        </p:txBody>
      </p:sp>
      <p:sp>
        <p:nvSpPr>
          <p:cNvPr id="230" name="Google Shape;230;p38"/>
          <p:cNvSpPr txBox="1"/>
          <p:nvPr>
            <p:ph hasCustomPrompt="1" idx="2" type="title"/>
          </p:nvPr>
        </p:nvSpPr>
        <p:spPr>
          <a:xfrm>
            <a:off x="726575" y="1139775"/>
            <a:ext cx="3149100" cy="7926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accent6"/>
              </a:buClr>
              <a:buSzPts val="7200"/>
              <a:buNone/>
              <a:defRPr sz="7200">
                <a:solidFill>
                  <a:schemeClr val="accent6"/>
                </a:solidFill>
              </a:defRPr>
            </a:lvl1pPr>
            <a:lvl2pPr lvl="1" rtl="0" algn="r">
              <a:spcBef>
                <a:spcPts val="0"/>
              </a:spcBef>
              <a:spcAft>
                <a:spcPts val="0"/>
              </a:spcAft>
              <a:buClr>
                <a:schemeClr val="accent6"/>
              </a:buClr>
              <a:buSzPts val="6000"/>
              <a:buNone/>
              <a:defRPr sz="6000">
                <a:solidFill>
                  <a:schemeClr val="accent6"/>
                </a:solidFill>
              </a:defRPr>
            </a:lvl2pPr>
            <a:lvl3pPr lvl="2" rtl="0" algn="r">
              <a:spcBef>
                <a:spcPts val="0"/>
              </a:spcBef>
              <a:spcAft>
                <a:spcPts val="0"/>
              </a:spcAft>
              <a:buClr>
                <a:schemeClr val="accent6"/>
              </a:buClr>
              <a:buSzPts val="6000"/>
              <a:buNone/>
              <a:defRPr sz="6000">
                <a:solidFill>
                  <a:schemeClr val="accent6"/>
                </a:solidFill>
              </a:defRPr>
            </a:lvl3pPr>
            <a:lvl4pPr lvl="3" rtl="0" algn="r">
              <a:spcBef>
                <a:spcPts val="0"/>
              </a:spcBef>
              <a:spcAft>
                <a:spcPts val="0"/>
              </a:spcAft>
              <a:buClr>
                <a:schemeClr val="accent6"/>
              </a:buClr>
              <a:buSzPts val="6000"/>
              <a:buNone/>
              <a:defRPr sz="6000">
                <a:solidFill>
                  <a:schemeClr val="accent6"/>
                </a:solidFill>
              </a:defRPr>
            </a:lvl4pPr>
            <a:lvl5pPr lvl="4" rtl="0" algn="r">
              <a:spcBef>
                <a:spcPts val="0"/>
              </a:spcBef>
              <a:spcAft>
                <a:spcPts val="0"/>
              </a:spcAft>
              <a:buClr>
                <a:schemeClr val="accent6"/>
              </a:buClr>
              <a:buSzPts val="6000"/>
              <a:buNone/>
              <a:defRPr sz="6000">
                <a:solidFill>
                  <a:schemeClr val="accent6"/>
                </a:solidFill>
              </a:defRPr>
            </a:lvl5pPr>
            <a:lvl6pPr lvl="5" rtl="0" algn="r">
              <a:spcBef>
                <a:spcPts val="0"/>
              </a:spcBef>
              <a:spcAft>
                <a:spcPts val="0"/>
              </a:spcAft>
              <a:buClr>
                <a:schemeClr val="accent6"/>
              </a:buClr>
              <a:buSzPts val="6000"/>
              <a:buNone/>
              <a:defRPr sz="6000">
                <a:solidFill>
                  <a:schemeClr val="accent6"/>
                </a:solidFill>
              </a:defRPr>
            </a:lvl6pPr>
            <a:lvl7pPr lvl="6" rtl="0" algn="r">
              <a:spcBef>
                <a:spcPts val="0"/>
              </a:spcBef>
              <a:spcAft>
                <a:spcPts val="0"/>
              </a:spcAft>
              <a:buClr>
                <a:schemeClr val="accent6"/>
              </a:buClr>
              <a:buSzPts val="6000"/>
              <a:buNone/>
              <a:defRPr sz="6000">
                <a:solidFill>
                  <a:schemeClr val="accent6"/>
                </a:solidFill>
              </a:defRPr>
            </a:lvl7pPr>
            <a:lvl8pPr lvl="7" rtl="0" algn="r">
              <a:spcBef>
                <a:spcPts val="0"/>
              </a:spcBef>
              <a:spcAft>
                <a:spcPts val="0"/>
              </a:spcAft>
              <a:buClr>
                <a:schemeClr val="accent6"/>
              </a:buClr>
              <a:buSzPts val="6000"/>
              <a:buNone/>
              <a:defRPr sz="6000">
                <a:solidFill>
                  <a:schemeClr val="accent6"/>
                </a:solidFill>
              </a:defRPr>
            </a:lvl8pPr>
            <a:lvl9pPr lvl="8" rtl="0" algn="r">
              <a:spcBef>
                <a:spcPts val="0"/>
              </a:spcBef>
              <a:spcAft>
                <a:spcPts val="0"/>
              </a:spcAft>
              <a:buClr>
                <a:schemeClr val="accent6"/>
              </a:buClr>
              <a:buSzPts val="6000"/>
              <a:buNone/>
              <a:defRPr sz="6000">
                <a:solidFill>
                  <a:schemeClr val="accent6"/>
                </a:solidFill>
              </a:defRPr>
            </a:lvl9pPr>
          </a:lstStyle>
          <a:p>
            <a:r>
              <a:t>xx%</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ONE_COLUMN_TEXT_1_1_1">
    <p:spTree>
      <p:nvGrpSpPr>
        <p:cNvPr id="231" name="Shape 231"/>
        <p:cNvGrpSpPr/>
        <p:nvPr/>
      </p:nvGrpSpPr>
      <p:grpSpPr>
        <a:xfrm>
          <a:off x="0" y="0"/>
          <a:ext cx="0" cy="0"/>
          <a:chOff x="0" y="0"/>
          <a:chExt cx="0" cy="0"/>
        </a:xfrm>
      </p:grpSpPr>
      <p:sp>
        <p:nvSpPr>
          <p:cNvPr id="232" name="Google Shape;232;p39"/>
          <p:cNvSpPr txBox="1"/>
          <p:nvPr>
            <p:ph type="title"/>
          </p:nvPr>
        </p:nvSpPr>
        <p:spPr>
          <a:xfrm>
            <a:off x="796050" y="775250"/>
            <a:ext cx="7551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6000"/>
              <a:buNone/>
              <a:defRPr sz="6000">
                <a:solidFill>
                  <a:schemeClr val="accent6"/>
                </a:solidFill>
              </a:defRPr>
            </a:lvl1pPr>
            <a:lvl2pPr lvl="1" rtl="0" algn="ctr">
              <a:spcBef>
                <a:spcPts val="0"/>
              </a:spcBef>
              <a:spcAft>
                <a:spcPts val="0"/>
              </a:spcAft>
              <a:buClr>
                <a:schemeClr val="accent6"/>
              </a:buClr>
              <a:buSzPts val="6000"/>
              <a:buNone/>
              <a:defRPr sz="6000">
                <a:solidFill>
                  <a:schemeClr val="accent6"/>
                </a:solidFill>
              </a:defRPr>
            </a:lvl2pPr>
            <a:lvl3pPr lvl="2" rtl="0" algn="ctr">
              <a:spcBef>
                <a:spcPts val="0"/>
              </a:spcBef>
              <a:spcAft>
                <a:spcPts val="0"/>
              </a:spcAft>
              <a:buClr>
                <a:schemeClr val="accent6"/>
              </a:buClr>
              <a:buSzPts val="6000"/>
              <a:buNone/>
              <a:defRPr sz="6000">
                <a:solidFill>
                  <a:schemeClr val="accent6"/>
                </a:solidFill>
              </a:defRPr>
            </a:lvl3pPr>
            <a:lvl4pPr lvl="3" rtl="0" algn="ctr">
              <a:spcBef>
                <a:spcPts val="0"/>
              </a:spcBef>
              <a:spcAft>
                <a:spcPts val="0"/>
              </a:spcAft>
              <a:buClr>
                <a:schemeClr val="accent6"/>
              </a:buClr>
              <a:buSzPts val="6000"/>
              <a:buNone/>
              <a:defRPr sz="6000">
                <a:solidFill>
                  <a:schemeClr val="accent6"/>
                </a:solidFill>
              </a:defRPr>
            </a:lvl4pPr>
            <a:lvl5pPr lvl="4" rtl="0" algn="ctr">
              <a:spcBef>
                <a:spcPts val="0"/>
              </a:spcBef>
              <a:spcAft>
                <a:spcPts val="0"/>
              </a:spcAft>
              <a:buClr>
                <a:schemeClr val="accent6"/>
              </a:buClr>
              <a:buSzPts val="6000"/>
              <a:buNone/>
              <a:defRPr sz="6000">
                <a:solidFill>
                  <a:schemeClr val="accent6"/>
                </a:solidFill>
              </a:defRPr>
            </a:lvl5pPr>
            <a:lvl6pPr lvl="5" rtl="0" algn="ctr">
              <a:spcBef>
                <a:spcPts val="0"/>
              </a:spcBef>
              <a:spcAft>
                <a:spcPts val="0"/>
              </a:spcAft>
              <a:buClr>
                <a:schemeClr val="accent6"/>
              </a:buClr>
              <a:buSzPts val="6000"/>
              <a:buNone/>
              <a:defRPr sz="6000">
                <a:solidFill>
                  <a:schemeClr val="accent6"/>
                </a:solidFill>
              </a:defRPr>
            </a:lvl6pPr>
            <a:lvl7pPr lvl="6" rtl="0" algn="ctr">
              <a:spcBef>
                <a:spcPts val="0"/>
              </a:spcBef>
              <a:spcAft>
                <a:spcPts val="0"/>
              </a:spcAft>
              <a:buClr>
                <a:schemeClr val="accent6"/>
              </a:buClr>
              <a:buSzPts val="6000"/>
              <a:buNone/>
              <a:defRPr sz="6000">
                <a:solidFill>
                  <a:schemeClr val="accent6"/>
                </a:solidFill>
              </a:defRPr>
            </a:lvl7pPr>
            <a:lvl8pPr lvl="7" rtl="0" algn="ctr">
              <a:spcBef>
                <a:spcPts val="0"/>
              </a:spcBef>
              <a:spcAft>
                <a:spcPts val="0"/>
              </a:spcAft>
              <a:buClr>
                <a:schemeClr val="accent6"/>
              </a:buClr>
              <a:buSzPts val="6000"/>
              <a:buNone/>
              <a:defRPr sz="6000">
                <a:solidFill>
                  <a:schemeClr val="accent6"/>
                </a:solidFill>
              </a:defRPr>
            </a:lvl8pPr>
            <a:lvl9pPr lvl="8" rtl="0" algn="ctr">
              <a:spcBef>
                <a:spcPts val="0"/>
              </a:spcBef>
              <a:spcAft>
                <a:spcPts val="0"/>
              </a:spcAft>
              <a:buClr>
                <a:schemeClr val="accent6"/>
              </a:buClr>
              <a:buSzPts val="6000"/>
              <a:buNone/>
              <a:defRPr sz="6000">
                <a:solidFill>
                  <a:schemeClr val="accent6"/>
                </a:solidFill>
              </a:defRPr>
            </a:lvl9pPr>
          </a:lstStyle>
          <a:p/>
        </p:txBody>
      </p:sp>
      <p:cxnSp>
        <p:nvCxnSpPr>
          <p:cNvPr id="233" name="Google Shape;233;p39"/>
          <p:cNvCxnSpPr/>
          <p:nvPr/>
        </p:nvCxnSpPr>
        <p:spPr>
          <a:xfrm>
            <a:off x="4309800" y="1597700"/>
            <a:ext cx="524400" cy="0"/>
          </a:xfrm>
          <a:prstGeom prst="straightConnector1">
            <a:avLst/>
          </a:prstGeom>
          <a:noFill/>
          <a:ln cap="flat" cmpd="sng" w="38100">
            <a:solidFill>
              <a:schemeClr val="accent6"/>
            </a:solidFill>
            <a:prstDash val="solid"/>
            <a:round/>
            <a:headEnd len="med" w="med" type="none"/>
            <a:tailEnd len="med" w="med" type="none"/>
          </a:ln>
        </p:spPr>
      </p:cxnSp>
      <p:sp>
        <p:nvSpPr>
          <p:cNvPr id="234" name="Google Shape;234;p39"/>
          <p:cNvSpPr txBox="1"/>
          <p:nvPr>
            <p:ph idx="1" type="subTitle"/>
          </p:nvPr>
        </p:nvSpPr>
        <p:spPr>
          <a:xfrm>
            <a:off x="2669850" y="1791275"/>
            <a:ext cx="3804300" cy="11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35" name="Google Shape;235;p39"/>
          <p:cNvSpPr txBox="1"/>
          <p:nvPr/>
        </p:nvSpPr>
        <p:spPr>
          <a:xfrm>
            <a:off x="3017400" y="3530325"/>
            <a:ext cx="3109200" cy="1019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Clr>
                <a:schemeClr val="dk1"/>
              </a:buClr>
              <a:buSzPts val="1100"/>
              <a:buFont typeface="Arial"/>
              <a:buNone/>
            </a:pPr>
            <a:r>
              <a:rPr lang="en" sz="1000">
                <a:solidFill>
                  <a:srgbClr val="000549"/>
                </a:solidFill>
                <a:latin typeface="Roboto"/>
                <a:ea typeface="Roboto"/>
                <a:cs typeface="Roboto"/>
                <a:sym typeface="Roboto"/>
              </a:rPr>
              <a:t>CREDITS: This presentation template was created by </a:t>
            </a:r>
            <a:r>
              <a:rPr b="1" lang="en" sz="1000">
                <a:solidFill>
                  <a:srgbClr val="000549"/>
                </a:solidFill>
                <a:uFill>
                  <a:noFill/>
                </a:uFill>
                <a:latin typeface="Roboto"/>
                <a:ea typeface="Roboto"/>
                <a:cs typeface="Roboto"/>
                <a:sym typeface="Roboto"/>
                <a:hlinkClick r:id="rId2">
                  <a:extLst>
                    <a:ext uri="{A12FA001-AC4F-418D-AE19-62706E023703}">
                      <ahyp:hlinkClr val="tx"/>
                    </a:ext>
                  </a:extLst>
                </a:hlinkClick>
              </a:rPr>
              <a:t>Slidesgo</a:t>
            </a:r>
            <a:r>
              <a:rPr lang="en" sz="1000">
                <a:solidFill>
                  <a:srgbClr val="000549"/>
                </a:solidFill>
                <a:latin typeface="Roboto"/>
                <a:ea typeface="Roboto"/>
                <a:cs typeface="Roboto"/>
                <a:sym typeface="Roboto"/>
              </a:rPr>
              <a:t>, including icons by </a:t>
            </a:r>
            <a:r>
              <a:rPr b="1" lang="en" sz="1000">
                <a:solidFill>
                  <a:srgbClr val="000549"/>
                </a:solidFill>
                <a:uFill>
                  <a:noFill/>
                </a:uFill>
                <a:latin typeface="Roboto"/>
                <a:ea typeface="Roboto"/>
                <a:cs typeface="Roboto"/>
                <a:sym typeface="Roboto"/>
                <a:hlinkClick r:id="rId3">
                  <a:extLst>
                    <a:ext uri="{A12FA001-AC4F-418D-AE19-62706E023703}">
                      <ahyp:hlinkClr val="tx"/>
                    </a:ext>
                  </a:extLst>
                </a:hlinkClick>
              </a:rPr>
              <a:t>Flaticon</a:t>
            </a:r>
            <a:r>
              <a:rPr lang="en" sz="1000">
                <a:solidFill>
                  <a:srgbClr val="000549"/>
                </a:solidFill>
                <a:latin typeface="Roboto"/>
                <a:ea typeface="Roboto"/>
                <a:cs typeface="Roboto"/>
                <a:sym typeface="Roboto"/>
              </a:rPr>
              <a:t>, and infographics &amp; images by </a:t>
            </a:r>
            <a:r>
              <a:rPr b="1" lang="en" sz="1000">
                <a:solidFill>
                  <a:srgbClr val="000549"/>
                </a:solidFill>
                <a:uFill>
                  <a:noFill/>
                </a:uFill>
                <a:latin typeface="Roboto"/>
                <a:ea typeface="Roboto"/>
                <a:cs typeface="Roboto"/>
                <a:sym typeface="Roboto"/>
                <a:hlinkClick r:id="rId4">
                  <a:extLst>
                    <a:ext uri="{A12FA001-AC4F-418D-AE19-62706E023703}">
                      <ahyp:hlinkClr val="tx"/>
                    </a:ext>
                  </a:extLst>
                </a:hlinkClick>
              </a:rPr>
              <a:t>Freepik</a:t>
            </a:r>
            <a:endParaRPr b="1" sz="1000">
              <a:solidFill>
                <a:srgbClr val="434343"/>
              </a:solidFill>
              <a:latin typeface="Roboto"/>
              <a:ea typeface="Roboto"/>
              <a:cs typeface="Roboto"/>
              <a:sym typeface="Roboto"/>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ullet ">
  <p:cSld name="TITLE_AND_TWO_COLUMNS_1">
    <p:spTree>
      <p:nvGrpSpPr>
        <p:cNvPr id="236" name="Shape 236"/>
        <p:cNvGrpSpPr/>
        <p:nvPr/>
      </p:nvGrpSpPr>
      <p:grpSpPr>
        <a:xfrm>
          <a:off x="0" y="0"/>
          <a:ext cx="0" cy="0"/>
          <a:chOff x="0" y="0"/>
          <a:chExt cx="0" cy="0"/>
        </a:xfrm>
      </p:grpSpPr>
      <p:sp>
        <p:nvSpPr>
          <p:cNvPr id="237" name="Google Shape;237;p40"/>
          <p:cNvSpPr txBox="1"/>
          <p:nvPr>
            <p:ph idx="1" type="body"/>
          </p:nvPr>
        </p:nvSpPr>
        <p:spPr>
          <a:xfrm>
            <a:off x="737000" y="1408100"/>
            <a:ext cx="3834900" cy="3166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dk2"/>
              </a:buClr>
              <a:buSzPts val="1400"/>
              <a:buChar char="●"/>
              <a:defRPr sz="1400"/>
            </a:lvl1pPr>
            <a:lvl2pPr indent="-317500" lvl="1" marL="914400" rtl="0">
              <a:spcBef>
                <a:spcPts val="1600"/>
              </a:spcBef>
              <a:spcAft>
                <a:spcPts val="0"/>
              </a:spcAft>
              <a:buClr>
                <a:schemeClr val="dk2"/>
              </a:buClr>
              <a:buSzPts val="1400"/>
              <a:buChar char="○"/>
              <a:defRPr/>
            </a:lvl2pPr>
            <a:lvl3pPr indent="-317500" lvl="2" marL="1371600" rtl="0">
              <a:spcBef>
                <a:spcPts val="1600"/>
              </a:spcBef>
              <a:spcAft>
                <a:spcPts val="0"/>
              </a:spcAft>
              <a:buClr>
                <a:schemeClr val="dk2"/>
              </a:buClr>
              <a:buSzPts val="1400"/>
              <a:buChar char="■"/>
              <a:defRPr/>
            </a:lvl3pPr>
            <a:lvl4pPr indent="-317500" lvl="3" marL="1828800" rtl="0">
              <a:spcBef>
                <a:spcPts val="1600"/>
              </a:spcBef>
              <a:spcAft>
                <a:spcPts val="0"/>
              </a:spcAft>
              <a:buClr>
                <a:schemeClr val="dk2"/>
              </a:buClr>
              <a:buSzPts val="1400"/>
              <a:buChar char="●"/>
              <a:defRPr/>
            </a:lvl4pPr>
            <a:lvl5pPr indent="-317500" lvl="4" marL="2286000" rtl="0">
              <a:spcBef>
                <a:spcPts val="1600"/>
              </a:spcBef>
              <a:spcAft>
                <a:spcPts val="0"/>
              </a:spcAft>
              <a:buClr>
                <a:schemeClr val="dk2"/>
              </a:buClr>
              <a:buSzPts val="1400"/>
              <a:buChar char="○"/>
              <a:defRPr/>
            </a:lvl5pPr>
            <a:lvl6pPr indent="-317500" lvl="5" marL="2743200" rtl="0">
              <a:spcBef>
                <a:spcPts val="1600"/>
              </a:spcBef>
              <a:spcAft>
                <a:spcPts val="0"/>
              </a:spcAft>
              <a:buClr>
                <a:schemeClr val="dk2"/>
              </a:buClr>
              <a:buSzPts val="1400"/>
              <a:buChar char="■"/>
              <a:defRPr/>
            </a:lvl6pPr>
            <a:lvl7pPr indent="-317500" lvl="6" marL="3200400" rtl="0">
              <a:spcBef>
                <a:spcPts val="1600"/>
              </a:spcBef>
              <a:spcAft>
                <a:spcPts val="0"/>
              </a:spcAft>
              <a:buClr>
                <a:schemeClr val="dk2"/>
              </a:buClr>
              <a:buSzPts val="1400"/>
              <a:buChar char="●"/>
              <a:defRPr/>
            </a:lvl7pPr>
            <a:lvl8pPr indent="-317500" lvl="7" marL="3657600" rtl="0">
              <a:spcBef>
                <a:spcPts val="1600"/>
              </a:spcBef>
              <a:spcAft>
                <a:spcPts val="0"/>
              </a:spcAft>
              <a:buClr>
                <a:schemeClr val="dk2"/>
              </a:buClr>
              <a:buSzPts val="1400"/>
              <a:buChar char="○"/>
              <a:defRPr/>
            </a:lvl8pPr>
            <a:lvl9pPr indent="-317500" lvl="8" marL="4114800" rtl="0">
              <a:spcBef>
                <a:spcPts val="1600"/>
              </a:spcBef>
              <a:spcAft>
                <a:spcPts val="1600"/>
              </a:spcAft>
              <a:buClr>
                <a:schemeClr val="dk2"/>
              </a:buClr>
              <a:buSzPts val="1400"/>
              <a:buChar char="■"/>
              <a:defRPr/>
            </a:lvl9pPr>
          </a:lstStyle>
          <a:p/>
        </p:txBody>
      </p:sp>
      <p:sp>
        <p:nvSpPr>
          <p:cNvPr id="238" name="Google Shape;238;p40"/>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239" name="Google Shape;239;p40"/>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5"/>
          <p:cNvSpPr txBox="1"/>
          <p:nvPr>
            <p:ph idx="1" type="body"/>
          </p:nvPr>
        </p:nvSpPr>
        <p:spPr>
          <a:xfrm>
            <a:off x="737000" y="1408100"/>
            <a:ext cx="3600600" cy="3166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 name="Google Shape;21;p5"/>
          <p:cNvSpPr txBox="1"/>
          <p:nvPr>
            <p:ph idx="2" type="body"/>
          </p:nvPr>
        </p:nvSpPr>
        <p:spPr>
          <a:xfrm>
            <a:off x="4806426" y="1408100"/>
            <a:ext cx="3600600" cy="3166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5"/>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23" name="Google Shape;23;p5"/>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6"/>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26" name="Google Shape;26;p6"/>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7"/>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6"/>
              </a:buClr>
              <a:buSzPts val="3000"/>
              <a:buNone/>
              <a:defRPr sz="3000">
                <a:solidFill>
                  <a:schemeClr val="accent6"/>
                </a:solidFill>
              </a:defRPr>
            </a:lvl1pPr>
            <a:lvl2pPr lvl="1" algn="ctr">
              <a:spcBef>
                <a:spcPts val="0"/>
              </a:spcBef>
              <a:spcAft>
                <a:spcPts val="0"/>
              </a:spcAft>
              <a:buClr>
                <a:schemeClr val="accent6"/>
              </a:buClr>
              <a:buSzPts val="2400"/>
              <a:buNone/>
              <a:defRPr sz="2400">
                <a:solidFill>
                  <a:schemeClr val="accent6"/>
                </a:solidFill>
              </a:defRPr>
            </a:lvl2pPr>
            <a:lvl3pPr lvl="2" algn="ctr">
              <a:spcBef>
                <a:spcPts val="0"/>
              </a:spcBef>
              <a:spcAft>
                <a:spcPts val="0"/>
              </a:spcAft>
              <a:buClr>
                <a:schemeClr val="accent6"/>
              </a:buClr>
              <a:buSzPts val="2400"/>
              <a:buNone/>
              <a:defRPr sz="2400">
                <a:solidFill>
                  <a:schemeClr val="accent6"/>
                </a:solidFill>
              </a:defRPr>
            </a:lvl3pPr>
            <a:lvl4pPr lvl="3" algn="ctr">
              <a:spcBef>
                <a:spcPts val="0"/>
              </a:spcBef>
              <a:spcAft>
                <a:spcPts val="0"/>
              </a:spcAft>
              <a:buClr>
                <a:schemeClr val="accent6"/>
              </a:buClr>
              <a:buSzPts val="2400"/>
              <a:buNone/>
              <a:defRPr sz="2400">
                <a:solidFill>
                  <a:schemeClr val="accent6"/>
                </a:solidFill>
              </a:defRPr>
            </a:lvl4pPr>
            <a:lvl5pPr lvl="4" algn="ctr">
              <a:spcBef>
                <a:spcPts val="0"/>
              </a:spcBef>
              <a:spcAft>
                <a:spcPts val="0"/>
              </a:spcAft>
              <a:buClr>
                <a:schemeClr val="accent6"/>
              </a:buClr>
              <a:buSzPts val="2400"/>
              <a:buNone/>
              <a:defRPr sz="2400">
                <a:solidFill>
                  <a:schemeClr val="accent6"/>
                </a:solidFill>
              </a:defRPr>
            </a:lvl5pPr>
            <a:lvl6pPr lvl="5" algn="ctr">
              <a:spcBef>
                <a:spcPts val="0"/>
              </a:spcBef>
              <a:spcAft>
                <a:spcPts val="0"/>
              </a:spcAft>
              <a:buClr>
                <a:schemeClr val="accent6"/>
              </a:buClr>
              <a:buSzPts val="2400"/>
              <a:buNone/>
              <a:defRPr sz="2400">
                <a:solidFill>
                  <a:schemeClr val="accent6"/>
                </a:solidFill>
              </a:defRPr>
            </a:lvl6pPr>
            <a:lvl7pPr lvl="6" algn="ctr">
              <a:spcBef>
                <a:spcPts val="0"/>
              </a:spcBef>
              <a:spcAft>
                <a:spcPts val="0"/>
              </a:spcAft>
              <a:buClr>
                <a:schemeClr val="accent6"/>
              </a:buClr>
              <a:buSzPts val="2400"/>
              <a:buNone/>
              <a:defRPr sz="2400">
                <a:solidFill>
                  <a:schemeClr val="accent6"/>
                </a:solidFill>
              </a:defRPr>
            </a:lvl7pPr>
            <a:lvl8pPr lvl="7" algn="ctr">
              <a:spcBef>
                <a:spcPts val="0"/>
              </a:spcBef>
              <a:spcAft>
                <a:spcPts val="0"/>
              </a:spcAft>
              <a:buClr>
                <a:schemeClr val="accent6"/>
              </a:buClr>
              <a:buSzPts val="2400"/>
              <a:buNone/>
              <a:defRPr sz="2400">
                <a:solidFill>
                  <a:schemeClr val="accent6"/>
                </a:solidFill>
              </a:defRPr>
            </a:lvl8pPr>
            <a:lvl9pPr lvl="8" algn="ctr">
              <a:spcBef>
                <a:spcPts val="0"/>
              </a:spcBef>
              <a:spcAft>
                <a:spcPts val="0"/>
              </a:spcAft>
              <a:buClr>
                <a:schemeClr val="accent6"/>
              </a:buClr>
              <a:buSzPts val="2400"/>
              <a:buNone/>
              <a:defRPr sz="2400">
                <a:solidFill>
                  <a:schemeClr val="accent6"/>
                </a:solidFill>
              </a:defRPr>
            </a:lvl9pPr>
          </a:lstStyle>
          <a:p/>
        </p:txBody>
      </p:sp>
      <p:sp>
        <p:nvSpPr>
          <p:cNvPr id="29" name="Google Shape;29;p7"/>
          <p:cNvSpPr txBox="1"/>
          <p:nvPr>
            <p:ph idx="1" type="body"/>
          </p:nvPr>
        </p:nvSpPr>
        <p:spPr>
          <a:xfrm>
            <a:off x="5578375" y="2125700"/>
            <a:ext cx="2666400" cy="1908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sz="1600"/>
            </a:lvl1pPr>
            <a:lvl2pPr indent="-330200" lvl="1" marL="914400">
              <a:spcBef>
                <a:spcPts val="1600"/>
              </a:spcBef>
              <a:spcAft>
                <a:spcPts val="0"/>
              </a:spcAft>
              <a:buSzPts val="1600"/>
              <a:buChar char="○"/>
              <a:defRPr sz="1600"/>
            </a:lvl2pPr>
            <a:lvl3pPr indent="-330200" lvl="2" marL="1371600">
              <a:spcBef>
                <a:spcPts val="1600"/>
              </a:spcBef>
              <a:spcAft>
                <a:spcPts val="0"/>
              </a:spcAft>
              <a:buSzPts val="1600"/>
              <a:buChar char="■"/>
              <a:defRPr sz="1600"/>
            </a:lvl3pPr>
            <a:lvl4pPr indent="-330200" lvl="3" marL="1828800">
              <a:spcBef>
                <a:spcPts val="1600"/>
              </a:spcBef>
              <a:spcAft>
                <a:spcPts val="0"/>
              </a:spcAft>
              <a:buSzPts val="1600"/>
              <a:buChar char="●"/>
              <a:defRPr sz="1600"/>
            </a:lvl4pPr>
            <a:lvl5pPr indent="-330200" lvl="4" marL="2286000">
              <a:spcBef>
                <a:spcPts val="1600"/>
              </a:spcBef>
              <a:spcAft>
                <a:spcPts val="0"/>
              </a:spcAft>
              <a:buSzPts val="1600"/>
              <a:buChar char="○"/>
              <a:defRPr sz="1600"/>
            </a:lvl5pPr>
            <a:lvl6pPr indent="-330200" lvl="5" marL="2743200">
              <a:spcBef>
                <a:spcPts val="1600"/>
              </a:spcBef>
              <a:spcAft>
                <a:spcPts val="0"/>
              </a:spcAft>
              <a:buSzPts val="1600"/>
              <a:buChar char="■"/>
              <a:defRPr sz="1600"/>
            </a:lvl6pPr>
            <a:lvl7pPr indent="-330200" lvl="6" marL="3200400">
              <a:spcBef>
                <a:spcPts val="1600"/>
              </a:spcBef>
              <a:spcAft>
                <a:spcPts val="0"/>
              </a:spcAft>
              <a:buSzPts val="1600"/>
              <a:buChar char="●"/>
              <a:defRPr sz="1600"/>
            </a:lvl7pPr>
            <a:lvl8pPr indent="-330200" lvl="7" marL="3657600">
              <a:spcBef>
                <a:spcPts val="1600"/>
              </a:spcBef>
              <a:spcAft>
                <a:spcPts val="0"/>
              </a:spcAft>
              <a:buSzPts val="1600"/>
              <a:buChar char="○"/>
              <a:defRPr sz="1600"/>
            </a:lvl8pPr>
            <a:lvl9pPr indent="-330200" lvl="8" marL="4114800">
              <a:spcBef>
                <a:spcPts val="1600"/>
              </a:spcBef>
              <a:spcAft>
                <a:spcPts val="1600"/>
              </a:spcAft>
              <a:buSzPts val="1600"/>
              <a:buChar char="■"/>
              <a:defRPr sz="1600"/>
            </a:lvl9pPr>
          </a:lstStyle>
          <a:p/>
        </p:txBody>
      </p:sp>
      <p:cxnSp>
        <p:nvCxnSpPr>
          <p:cNvPr id="30" name="Google Shape;30;p7"/>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 name="Shape 31"/>
        <p:cNvGrpSpPr/>
        <p:nvPr/>
      </p:nvGrpSpPr>
      <p:grpSpPr>
        <a:xfrm>
          <a:off x="0" y="0"/>
          <a:ext cx="0" cy="0"/>
          <a:chOff x="0" y="0"/>
          <a:chExt cx="0" cy="0"/>
        </a:xfrm>
      </p:grpSpPr>
      <p:sp>
        <p:nvSpPr>
          <p:cNvPr id="32" name="Google Shape;32;p8"/>
          <p:cNvSpPr txBox="1"/>
          <p:nvPr>
            <p:ph type="title"/>
          </p:nvPr>
        </p:nvSpPr>
        <p:spPr>
          <a:xfrm>
            <a:off x="713225" y="1374600"/>
            <a:ext cx="4450800" cy="23943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4000"/>
              <a:buNone/>
              <a:defRPr sz="7200">
                <a:solidFill>
                  <a:schemeClr val="accent6"/>
                </a:solidFill>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3" name="Shape 33"/>
        <p:cNvGrpSpPr/>
        <p:nvPr/>
      </p:nvGrpSpPr>
      <p:grpSpPr>
        <a:xfrm>
          <a:off x="0" y="0"/>
          <a:ext cx="0" cy="0"/>
          <a:chOff x="0" y="0"/>
          <a:chExt cx="0" cy="0"/>
        </a:xfrm>
      </p:grpSpPr>
      <p:sp>
        <p:nvSpPr>
          <p:cNvPr id="34" name="Google Shape;34;p9"/>
          <p:cNvSpPr txBox="1"/>
          <p:nvPr>
            <p:ph idx="1" type="subTitle"/>
          </p:nvPr>
        </p:nvSpPr>
        <p:spPr>
          <a:xfrm>
            <a:off x="719850" y="1550350"/>
            <a:ext cx="3821700" cy="50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6"/>
              </a:buClr>
              <a:buSzPts val="1800"/>
              <a:buFont typeface="Advent Pro"/>
              <a:buNone/>
              <a:defRPr b="1" sz="2200">
                <a:solidFill>
                  <a:schemeClr val="accent6"/>
                </a:solidFill>
                <a:latin typeface="Advent Pro"/>
                <a:ea typeface="Advent Pro"/>
                <a:cs typeface="Advent Pro"/>
                <a:sym typeface="Advent Pro"/>
              </a:defRPr>
            </a:lvl1pPr>
            <a:lvl2pPr lvl="1">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2pPr>
            <a:lvl3pPr lvl="2">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3pPr>
            <a:lvl4pPr lvl="3">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4pPr>
            <a:lvl5pPr lvl="4">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5pPr>
            <a:lvl6pPr lvl="5">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6pPr>
            <a:lvl7pPr lvl="6">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7pPr>
            <a:lvl8pPr lvl="7">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8pPr>
            <a:lvl9pPr lvl="8">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9pPr>
          </a:lstStyle>
          <a:p/>
        </p:txBody>
      </p:sp>
      <p:sp>
        <p:nvSpPr>
          <p:cNvPr id="35" name="Google Shape;35;p9"/>
          <p:cNvSpPr txBox="1"/>
          <p:nvPr>
            <p:ph idx="2" type="body"/>
          </p:nvPr>
        </p:nvSpPr>
        <p:spPr>
          <a:xfrm>
            <a:off x="719850" y="2187075"/>
            <a:ext cx="3821700" cy="2171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0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6" name="Google Shape;36;p9"/>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6"/>
              </a:buClr>
              <a:buSzPts val="3000"/>
              <a:buNone/>
              <a:defRPr sz="3000">
                <a:solidFill>
                  <a:schemeClr val="accent6"/>
                </a:solidFill>
              </a:defRPr>
            </a:lvl1pPr>
            <a:lvl2pPr lvl="1" rtl="0" algn="ctr">
              <a:spcBef>
                <a:spcPts val="0"/>
              </a:spcBef>
              <a:spcAft>
                <a:spcPts val="0"/>
              </a:spcAft>
              <a:buClr>
                <a:schemeClr val="accent6"/>
              </a:buClr>
              <a:buSzPts val="2400"/>
              <a:buNone/>
              <a:defRPr sz="2400">
                <a:solidFill>
                  <a:schemeClr val="accent6"/>
                </a:solidFill>
              </a:defRPr>
            </a:lvl2pPr>
            <a:lvl3pPr lvl="2" rtl="0" algn="ctr">
              <a:spcBef>
                <a:spcPts val="0"/>
              </a:spcBef>
              <a:spcAft>
                <a:spcPts val="0"/>
              </a:spcAft>
              <a:buClr>
                <a:schemeClr val="accent6"/>
              </a:buClr>
              <a:buSzPts val="2400"/>
              <a:buNone/>
              <a:defRPr sz="2400">
                <a:solidFill>
                  <a:schemeClr val="accent6"/>
                </a:solidFill>
              </a:defRPr>
            </a:lvl3pPr>
            <a:lvl4pPr lvl="3" rtl="0" algn="ctr">
              <a:spcBef>
                <a:spcPts val="0"/>
              </a:spcBef>
              <a:spcAft>
                <a:spcPts val="0"/>
              </a:spcAft>
              <a:buClr>
                <a:schemeClr val="accent6"/>
              </a:buClr>
              <a:buSzPts val="2400"/>
              <a:buNone/>
              <a:defRPr sz="2400">
                <a:solidFill>
                  <a:schemeClr val="accent6"/>
                </a:solidFill>
              </a:defRPr>
            </a:lvl4pPr>
            <a:lvl5pPr lvl="4" rtl="0" algn="ctr">
              <a:spcBef>
                <a:spcPts val="0"/>
              </a:spcBef>
              <a:spcAft>
                <a:spcPts val="0"/>
              </a:spcAft>
              <a:buClr>
                <a:schemeClr val="accent6"/>
              </a:buClr>
              <a:buSzPts val="2400"/>
              <a:buNone/>
              <a:defRPr sz="2400">
                <a:solidFill>
                  <a:schemeClr val="accent6"/>
                </a:solidFill>
              </a:defRPr>
            </a:lvl5pPr>
            <a:lvl6pPr lvl="5" rtl="0" algn="ctr">
              <a:spcBef>
                <a:spcPts val="0"/>
              </a:spcBef>
              <a:spcAft>
                <a:spcPts val="0"/>
              </a:spcAft>
              <a:buClr>
                <a:schemeClr val="accent6"/>
              </a:buClr>
              <a:buSzPts val="2400"/>
              <a:buNone/>
              <a:defRPr sz="2400">
                <a:solidFill>
                  <a:schemeClr val="accent6"/>
                </a:solidFill>
              </a:defRPr>
            </a:lvl6pPr>
            <a:lvl7pPr lvl="6" rtl="0" algn="ctr">
              <a:spcBef>
                <a:spcPts val="0"/>
              </a:spcBef>
              <a:spcAft>
                <a:spcPts val="0"/>
              </a:spcAft>
              <a:buClr>
                <a:schemeClr val="accent6"/>
              </a:buClr>
              <a:buSzPts val="2400"/>
              <a:buNone/>
              <a:defRPr sz="2400">
                <a:solidFill>
                  <a:schemeClr val="accent6"/>
                </a:solidFill>
              </a:defRPr>
            </a:lvl7pPr>
            <a:lvl8pPr lvl="7" rtl="0" algn="ctr">
              <a:spcBef>
                <a:spcPts val="0"/>
              </a:spcBef>
              <a:spcAft>
                <a:spcPts val="0"/>
              </a:spcAft>
              <a:buClr>
                <a:schemeClr val="accent6"/>
              </a:buClr>
              <a:buSzPts val="2400"/>
              <a:buNone/>
              <a:defRPr sz="2400">
                <a:solidFill>
                  <a:schemeClr val="accent6"/>
                </a:solidFill>
              </a:defRPr>
            </a:lvl8pPr>
            <a:lvl9pPr lvl="8" rtl="0" algn="ctr">
              <a:spcBef>
                <a:spcPts val="0"/>
              </a:spcBef>
              <a:spcAft>
                <a:spcPts val="0"/>
              </a:spcAft>
              <a:buClr>
                <a:schemeClr val="accent6"/>
              </a:buClr>
              <a:buSzPts val="2400"/>
              <a:buNone/>
              <a:defRPr sz="2400">
                <a:solidFill>
                  <a:schemeClr val="accent6"/>
                </a:solidFill>
              </a:defRPr>
            </a:lvl9pPr>
          </a:lstStyle>
          <a:p/>
        </p:txBody>
      </p:sp>
      <p:cxnSp>
        <p:nvCxnSpPr>
          <p:cNvPr id="37" name="Google Shape;37;p9"/>
          <p:cNvCxnSpPr/>
          <p:nvPr/>
        </p:nvCxnSpPr>
        <p:spPr>
          <a:xfrm>
            <a:off x="4309800" y="1023550"/>
            <a:ext cx="524400" cy="0"/>
          </a:xfrm>
          <a:prstGeom prst="straightConnector1">
            <a:avLst/>
          </a:prstGeom>
          <a:noFill/>
          <a:ln cap="flat" cmpd="sng" w="38100">
            <a:solidFill>
              <a:schemeClr val="accent6"/>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 name="Shape 38"/>
        <p:cNvGrpSpPr/>
        <p:nvPr/>
      </p:nvGrpSpPr>
      <p:grpSpPr>
        <a:xfrm>
          <a:off x="0" y="0"/>
          <a:ext cx="0" cy="0"/>
          <a:chOff x="0" y="0"/>
          <a:chExt cx="0" cy="0"/>
        </a:xfrm>
      </p:grpSpPr>
      <p:sp>
        <p:nvSpPr>
          <p:cNvPr id="39" name="Google Shape;39;p10"/>
          <p:cNvSpPr txBox="1"/>
          <p:nvPr>
            <p:ph type="title"/>
          </p:nvPr>
        </p:nvSpPr>
        <p:spPr>
          <a:xfrm>
            <a:off x="5108600" y="1906375"/>
            <a:ext cx="3135000" cy="23943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accent1"/>
              </a:buClr>
              <a:buSzPts val="4000"/>
              <a:buNone/>
              <a:defRPr sz="4000">
                <a:solidFill>
                  <a:schemeClr val="lt1"/>
                </a:solidFill>
              </a:defRPr>
            </a:lvl1pPr>
            <a:lvl2pPr lvl="1" rtl="0" algn="r">
              <a:spcBef>
                <a:spcPts val="0"/>
              </a:spcBef>
              <a:spcAft>
                <a:spcPts val="0"/>
              </a:spcAft>
              <a:buClr>
                <a:schemeClr val="accent1"/>
              </a:buClr>
              <a:buSzPts val="3600"/>
              <a:buNone/>
              <a:defRPr sz="3600">
                <a:solidFill>
                  <a:schemeClr val="accent1"/>
                </a:solidFill>
              </a:defRPr>
            </a:lvl2pPr>
            <a:lvl3pPr lvl="2" rtl="0" algn="r">
              <a:spcBef>
                <a:spcPts val="0"/>
              </a:spcBef>
              <a:spcAft>
                <a:spcPts val="0"/>
              </a:spcAft>
              <a:buClr>
                <a:schemeClr val="accent1"/>
              </a:buClr>
              <a:buSzPts val="3600"/>
              <a:buNone/>
              <a:defRPr sz="3600">
                <a:solidFill>
                  <a:schemeClr val="accent1"/>
                </a:solidFill>
              </a:defRPr>
            </a:lvl3pPr>
            <a:lvl4pPr lvl="3" rtl="0" algn="r">
              <a:spcBef>
                <a:spcPts val="0"/>
              </a:spcBef>
              <a:spcAft>
                <a:spcPts val="0"/>
              </a:spcAft>
              <a:buClr>
                <a:schemeClr val="accent1"/>
              </a:buClr>
              <a:buSzPts val="3600"/>
              <a:buNone/>
              <a:defRPr sz="3600">
                <a:solidFill>
                  <a:schemeClr val="accent1"/>
                </a:solidFill>
              </a:defRPr>
            </a:lvl4pPr>
            <a:lvl5pPr lvl="4" rtl="0" algn="r">
              <a:spcBef>
                <a:spcPts val="0"/>
              </a:spcBef>
              <a:spcAft>
                <a:spcPts val="0"/>
              </a:spcAft>
              <a:buClr>
                <a:schemeClr val="accent1"/>
              </a:buClr>
              <a:buSzPts val="3600"/>
              <a:buNone/>
              <a:defRPr sz="3600">
                <a:solidFill>
                  <a:schemeClr val="accent1"/>
                </a:solidFill>
              </a:defRPr>
            </a:lvl5pPr>
            <a:lvl6pPr lvl="5" rtl="0" algn="r">
              <a:spcBef>
                <a:spcPts val="0"/>
              </a:spcBef>
              <a:spcAft>
                <a:spcPts val="0"/>
              </a:spcAft>
              <a:buClr>
                <a:schemeClr val="accent1"/>
              </a:buClr>
              <a:buSzPts val="3600"/>
              <a:buNone/>
              <a:defRPr sz="3600">
                <a:solidFill>
                  <a:schemeClr val="accent1"/>
                </a:solidFill>
              </a:defRPr>
            </a:lvl6pPr>
            <a:lvl7pPr lvl="6" rtl="0" algn="r">
              <a:spcBef>
                <a:spcPts val="0"/>
              </a:spcBef>
              <a:spcAft>
                <a:spcPts val="0"/>
              </a:spcAft>
              <a:buClr>
                <a:schemeClr val="accent1"/>
              </a:buClr>
              <a:buSzPts val="3600"/>
              <a:buNone/>
              <a:defRPr sz="3600">
                <a:solidFill>
                  <a:schemeClr val="accent1"/>
                </a:solidFill>
              </a:defRPr>
            </a:lvl7pPr>
            <a:lvl8pPr lvl="7" rtl="0" algn="r">
              <a:spcBef>
                <a:spcPts val="0"/>
              </a:spcBef>
              <a:spcAft>
                <a:spcPts val="0"/>
              </a:spcAft>
              <a:buClr>
                <a:schemeClr val="accent1"/>
              </a:buClr>
              <a:buSzPts val="3600"/>
              <a:buNone/>
              <a:defRPr sz="3600">
                <a:solidFill>
                  <a:schemeClr val="accent1"/>
                </a:solidFill>
              </a:defRPr>
            </a:lvl8pPr>
            <a:lvl9pPr lvl="8" rtl="0" algn="r">
              <a:spcBef>
                <a:spcPts val="0"/>
              </a:spcBef>
              <a:spcAft>
                <a:spcPts val="0"/>
              </a:spcAft>
              <a:buClr>
                <a:schemeClr val="accent1"/>
              </a:buClr>
              <a:buSzPts val="3600"/>
              <a:buNone/>
              <a:defRPr sz="3600">
                <a:solidFill>
                  <a:schemeClr val="accen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1.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434343"/>
              </a:buClr>
              <a:buSzPts val="2800"/>
              <a:buFont typeface="Advent Pro"/>
              <a:buNone/>
              <a:defRPr b="1" sz="2800">
                <a:solidFill>
                  <a:srgbClr val="434343"/>
                </a:solidFill>
                <a:latin typeface="Advent Pro"/>
                <a:ea typeface="Advent Pro"/>
                <a:cs typeface="Advent Pro"/>
                <a:sym typeface="Advent Pro"/>
              </a:defRPr>
            </a:lvl1pPr>
            <a:lvl2pPr lvl="1">
              <a:spcBef>
                <a:spcPts val="0"/>
              </a:spcBef>
              <a:spcAft>
                <a:spcPts val="0"/>
              </a:spcAft>
              <a:buClr>
                <a:srgbClr val="434343"/>
              </a:buClr>
              <a:buSzPts val="2800"/>
              <a:buFont typeface="Advent Pro"/>
              <a:buNone/>
              <a:defRPr b="1" sz="2800">
                <a:solidFill>
                  <a:srgbClr val="434343"/>
                </a:solidFill>
                <a:latin typeface="Advent Pro"/>
                <a:ea typeface="Advent Pro"/>
                <a:cs typeface="Advent Pro"/>
                <a:sym typeface="Advent Pro"/>
              </a:defRPr>
            </a:lvl2pPr>
            <a:lvl3pPr lvl="2">
              <a:spcBef>
                <a:spcPts val="0"/>
              </a:spcBef>
              <a:spcAft>
                <a:spcPts val="0"/>
              </a:spcAft>
              <a:buClr>
                <a:srgbClr val="434343"/>
              </a:buClr>
              <a:buSzPts val="2800"/>
              <a:buFont typeface="Advent Pro"/>
              <a:buNone/>
              <a:defRPr b="1" sz="2800">
                <a:solidFill>
                  <a:srgbClr val="434343"/>
                </a:solidFill>
                <a:latin typeface="Advent Pro"/>
                <a:ea typeface="Advent Pro"/>
                <a:cs typeface="Advent Pro"/>
                <a:sym typeface="Advent Pro"/>
              </a:defRPr>
            </a:lvl3pPr>
            <a:lvl4pPr lvl="3">
              <a:spcBef>
                <a:spcPts val="0"/>
              </a:spcBef>
              <a:spcAft>
                <a:spcPts val="0"/>
              </a:spcAft>
              <a:buClr>
                <a:srgbClr val="434343"/>
              </a:buClr>
              <a:buSzPts val="2800"/>
              <a:buFont typeface="Advent Pro"/>
              <a:buNone/>
              <a:defRPr b="1" sz="2800">
                <a:solidFill>
                  <a:srgbClr val="434343"/>
                </a:solidFill>
                <a:latin typeface="Advent Pro"/>
                <a:ea typeface="Advent Pro"/>
                <a:cs typeface="Advent Pro"/>
                <a:sym typeface="Advent Pro"/>
              </a:defRPr>
            </a:lvl4pPr>
            <a:lvl5pPr lvl="4">
              <a:spcBef>
                <a:spcPts val="0"/>
              </a:spcBef>
              <a:spcAft>
                <a:spcPts val="0"/>
              </a:spcAft>
              <a:buClr>
                <a:srgbClr val="434343"/>
              </a:buClr>
              <a:buSzPts val="2800"/>
              <a:buFont typeface="Advent Pro"/>
              <a:buNone/>
              <a:defRPr b="1" sz="2800">
                <a:solidFill>
                  <a:srgbClr val="434343"/>
                </a:solidFill>
                <a:latin typeface="Advent Pro"/>
                <a:ea typeface="Advent Pro"/>
                <a:cs typeface="Advent Pro"/>
                <a:sym typeface="Advent Pro"/>
              </a:defRPr>
            </a:lvl5pPr>
            <a:lvl6pPr lvl="5">
              <a:spcBef>
                <a:spcPts val="0"/>
              </a:spcBef>
              <a:spcAft>
                <a:spcPts val="0"/>
              </a:spcAft>
              <a:buClr>
                <a:srgbClr val="434343"/>
              </a:buClr>
              <a:buSzPts val="2800"/>
              <a:buFont typeface="Advent Pro"/>
              <a:buNone/>
              <a:defRPr b="1" sz="2800">
                <a:solidFill>
                  <a:srgbClr val="434343"/>
                </a:solidFill>
                <a:latin typeface="Advent Pro"/>
                <a:ea typeface="Advent Pro"/>
                <a:cs typeface="Advent Pro"/>
                <a:sym typeface="Advent Pro"/>
              </a:defRPr>
            </a:lvl6pPr>
            <a:lvl7pPr lvl="6">
              <a:spcBef>
                <a:spcPts val="0"/>
              </a:spcBef>
              <a:spcAft>
                <a:spcPts val="0"/>
              </a:spcAft>
              <a:buClr>
                <a:srgbClr val="434343"/>
              </a:buClr>
              <a:buSzPts val="2800"/>
              <a:buFont typeface="Advent Pro"/>
              <a:buNone/>
              <a:defRPr b="1" sz="2800">
                <a:solidFill>
                  <a:srgbClr val="434343"/>
                </a:solidFill>
                <a:latin typeface="Advent Pro"/>
                <a:ea typeface="Advent Pro"/>
                <a:cs typeface="Advent Pro"/>
                <a:sym typeface="Advent Pro"/>
              </a:defRPr>
            </a:lvl7pPr>
            <a:lvl8pPr lvl="7">
              <a:spcBef>
                <a:spcPts val="0"/>
              </a:spcBef>
              <a:spcAft>
                <a:spcPts val="0"/>
              </a:spcAft>
              <a:buClr>
                <a:srgbClr val="434343"/>
              </a:buClr>
              <a:buSzPts val="2800"/>
              <a:buFont typeface="Advent Pro"/>
              <a:buNone/>
              <a:defRPr b="1" sz="2800">
                <a:solidFill>
                  <a:srgbClr val="434343"/>
                </a:solidFill>
                <a:latin typeface="Advent Pro"/>
                <a:ea typeface="Advent Pro"/>
                <a:cs typeface="Advent Pro"/>
                <a:sym typeface="Advent Pro"/>
              </a:defRPr>
            </a:lvl8pPr>
            <a:lvl9pPr lvl="8">
              <a:spcBef>
                <a:spcPts val="0"/>
              </a:spcBef>
              <a:spcAft>
                <a:spcPts val="0"/>
              </a:spcAft>
              <a:buClr>
                <a:srgbClr val="434343"/>
              </a:buClr>
              <a:buSzPts val="2800"/>
              <a:buFont typeface="Advent Pro"/>
              <a:buNone/>
              <a:defRPr b="1" sz="2800">
                <a:solidFill>
                  <a:srgbClr val="434343"/>
                </a:solidFill>
                <a:latin typeface="Advent Pro"/>
                <a:ea typeface="Advent Pro"/>
                <a:cs typeface="Advent Pro"/>
                <a:sym typeface="Advent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mc:AlternateContent>
    <mc:Choice Requires="p14">
      <p:transition spd="slow" p14:dur="7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8.xml"/><Relationship Id="rId3" Type="http://schemas.openxmlformats.org/officeDocument/2006/relationships/image" Target="../media/image3.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grpSp>
        <p:nvGrpSpPr>
          <p:cNvPr id="244" name="Google Shape;244;p41"/>
          <p:cNvGrpSpPr/>
          <p:nvPr/>
        </p:nvGrpSpPr>
        <p:grpSpPr>
          <a:xfrm>
            <a:off x="4020093" y="607663"/>
            <a:ext cx="5065148" cy="3795451"/>
            <a:chOff x="936525" y="238100"/>
            <a:chExt cx="5319975" cy="3986400"/>
          </a:xfrm>
        </p:grpSpPr>
        <p:sp>
          <p:nvSpPr>
            <p:cNvPr id="245" name="Google Shape;245;p41"/>
            <p:cNvSpPr/>
            <p:nvPr/>
          </p:nvSpPr>
          <p:spPr>
            <a:xfrm>
              <a:off x="1585950" y="238100"/>
              <a:ext cx="4670550" cy="3949625"/>
            </a:xfrm>
            <a:custGeom>
              <a:rect b="b" l="l" r="r" t="t"/>
              <a:pathLst>
                <a:path extrusionOk="0" h="157985" w="186822">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1"/>
            <p:cNvSpPr/>
            <p:nvPr/>
          </p:nvSpPr>
          <p:spPr>
            <a:xfrm>
              <a:off x="936525" y="2497025"/>
              <a:ext cx="659925" cy="801900"/>
            </a:xfrm>
            <a:custGeom>
              <a:rect b="b" l="l" r="r" t="t"/>
              <a:pathLst>
                <a:path extrusionOk="0" h="32076" w="26397">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1"/>
            <p:cNvSpPr/>
            <p:nvPr/>
          </p:nvSpPr>
          <p:spPr>
            <a:xfrm>
              <a:off x="1602825" y="3328450"/>
              <a:ext cx="359400" cy="312375"/>
            </a:xfrm>
            <a:custGeom>
              <a:rect b="b" l="l" r="r" t="t"/>
              <a:pathLst>
                <a:path extrusionOk="0" h="12495" w="14376">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1"/>
            <p:cNvSpPr/>
            <p:nvPr/>
          </p:nvSpPr>
          <p:spPr>
            <a:xfrm>
              <a:off x="3230125" y="3806550"/>
              <a:ext cx="854375" cy="417950"/>
            </a:xfrm>
            <a:custGeom>
              <a:rect b="b" l="l" r="r" t="t"/>
              <a:pathLst>
                <a:path extrusionOk="0" h="16718" w="34175">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1"/>
            <p:cNvSpPr/>
            <p:nvPr/>
          </p:nvSpPr>
          <p:spPr>
            <a:xfrm>
              <a:off x="5137450" y="870200"/>
              <a:ext cx="1025675" cy="624125"/>
            </a:xfrm>
            <a:custGeom>
              <a:rect b="b" l="l" r="r" t="t"/>
              <a:pathLst>
                <a:path extrusionOk="0" h="24965" w="41027">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 name="Google Shape;250;p41"/>
          <p:cNvSpPr txBox="1"/>
          <p:nvPr>
            <p:ph type="ctrTitle"/>
          </p:nvPr>
        </p:nvSpPr>
        <p:spPr>
          <a:xfrm>
            <a:off x="699600" y="762775"/>
            <a:ext cx="3618000" cy="242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Online food ordering system</a:t>
            </a:r>
            <a:endParaRPr/>
          </a:p>
        </p:txBody>
      </p:sp>
      <p:sp>
        <p:nvSpPr>
          <p:cNvPr id="251" name="Google Shape;251;p41"/>
          <p:cNvSpPr txBox="1"/>
          <p:nvPr>
            <p:ph idx="1" type="subTitle"/>
          </p:nvPr>
        </p:nvSpPr>
        <p:spPr>
          <a:xfrm>
            <a:off x="751625" y="3372625"/>
            <a:ext cx="3618000" cy="79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rgbClr val="505876"/>
                </a:solidFill>
              </a:rPr>
              <a:t>Whatever you want, wherever you want</a:t>
            </a:r>
            <a:endParaRPr sz="1700">
              <a:solidFill>
                <a:srgbClr val="505876"/>
              </a:solidFill>
            </a:endParaRPr>
          </a:p>
          <a:p>
            <a:pPr indent="0" lvl="0" marL="0" rtl="0" algn="l">
              <a:spcBef>
                <a:spcPts val="0"/>
              </a:spcBef>
              <a:spcAft>
                <a:spcPts val="0"/>
              </a:spcAft>
              <a:buNone/>
            </a:pPr>
            <a:r>
              <a:t/>
            </a:r>
            <a:endParaRPr/>
          </a:p>
        </p:txBody>
      </p:sp>
      <p:cxnSp>
        <p:nvCxnSpPr>
          <p:cNvPr id="252" name="Google Shape;252;p41"/>
          <p:cNvCxnSpPr/>
          <p:nvPr/>
        </p:nvCxnSpPr>
        <p:spPr>
          <a:xfrm>
            <a:off x="711800" y="3258975"/>
            <a:ext cx="524400" cy="0"/>
          </a:xfrm>
          <a:prstGeom prst="straightConnector1">
            <a:avLst/>
          </a:prstGeom>
          <a:noFill/>
          <a:ln cap="flat" cmpd="sng" w="38100">
            <a:solidFill>
              <a:schemeClr val="accent6"/>
            </a:solidFill>
            <a:prstDash val="solid"/>
            <a:round/>
            <a:headEnd len="med" w="med" type="none"/>
            <a:tailEnd len="med" w="med" type="none"/>
          </a:ln>
        </p:spPr>
      </p:cxnSp>
      <p:grpSp>
        <p:nvGrpSpPr>
          <p:cNvPr id="253" name="Google Shape;253;p41"/>
          <p:cNvGrpSpPr/>
          <p:nvPr/>
        </p:nvGrpSpPr>
        <p:grpSpPr>
          <a:xfrm>
            <a:off x="4760184" y="632680"/>
            <a:ext cx="4717227" cy="4962536"/>
            <a:chOff x="1713850" y="264375"/>
            <a:chExt cx="4954550" cy="5212200"/>
          </a:xfrm>
        </p:grpSpPr>
        <p:sp>
          <p:nvSpPr>
            <p:cNvPr id="254" name="Google Shape;254;p41"/>
            <p:cNvSpPr/>
            <p:nvPr/>
          </p:nvSpPr>
          <p:spPr>
            <a:xfrm>
              <a:off x="2555400" y="2170725"/>
              <a:ext cx="694500" cy="332500"/>
            </a:xfrm>
            <a:custGeom>
              <a:rect b="b" l="l" r="r" t="t"/>
              <a:pathLst>
                <a:path extrusionOk="0" h="13300" w="2778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1"/>
            <p:cNvSpPr/>
            <p:nvPr/>
          </p:nvSpPr>
          <p:spPr>
            <a:xfrm>
              <a:off x="2712825" y="2473500"/>
              <a:ext cx="694475" cy="332500"/>
            </a:xfrm>
            <a:custGeom>
              <a:rect b="b" l="l" r="r" t="t"/>
              <a:pathLst>
                <a:path extrusionOk="0" h="13300" w="27779">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1"/>
            <p:cNvSpPr/>
            <p:nvPr/>
          </p:nvSpPr>
          <p:spPr>
            <a:xfrm>
              <a:off x="3029050" y="3016525"/>
              <a:ext cx="596800" cy="352825"/>
            </a:xfrm>
            <a:custGeom>
              <a:rect b="b" l="l" r="r" t="t"/>
              <a:pathLst>
                <a:path extrusionOk="0" h="14113" w="23872">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1"/>
            <p:cNvSpPr/>
            <p:nvPr/>
          </p:nvSpPr>
          <p:spPr>
            <a:xfrm>
              <a:off x="3560800" y="2996475"/>
              <a:ext cx="1775175" cy="1111100"/>
            </a:xfrm>
            <a:custGeom>
              <a:rect b="b" l="l" r="r" t="t"/>
              <a:pathLst>
                <a:path extrusionOk="0" h="44444" w="71007">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1"/>
            <p:cNvSpPr/>
            <p:nvPr/>
          </p:nvSpPr>
          <p:spPr>
            <a:xfrm>
              <a:off x="2287850" y="547325"/>
              <a:ext cx="2921650" cy="3305875"/>
            </a:xfrm>
            <a:custGeom>
              <a:rect b="b" l="l" r="r" t="t"/>
              <a:pathLst>
                <a:path extrusionOk="0" h="132235" w="116866">
                  <a:moveTo>
                    <a:pt x="65940" y="0"/>
                  </a:moveTo>
                  <a:lnTo>
                    <a:pt x="0" y="34282"/>
                  </a:lnTo>
                  <a:lnTo>
                    <a:pt x="50925" y="132234"/>
                  </a:lnTo>
                  <a:lnTo>
                    <a:pt x="116865" y="97951"/>
                  </a:lnTo>
                  <a:lnTo>
                    <a:pt x="6594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1"/>
            <p:cNvSpPr/>
            <p:nvPr/>
          </p:nvSpPr>
          <p:spPr>
            <a:xfrm>
              <a:off x="2387300" y="647025"/>
              <a:ext cx="2722650" cy="3107000"/>
            </a:xfrm>
            <a:custGeom>
              <a:rect b="b" l="l" r="r" t="t"/>
              <a:pathLst>
                <a:path extrusionOk="0" h="124280" w="108906">
                  <a:moveTo>
                    <a:pt x="60710" y="1"/>
                  </a:moveTo>
                  <a:lnTo>
                    <a:pt x="0" y="31558"/>
                  </a:lnTo>
                  <a:lnTo>
                    <a:pt x="48197" y="124279"/>
                  </a:lnTo>
                  <a:lnTo>
                    <a:pt x="108906" y="92722"/>
                  </a:lnTo>
                  <a:lnTo>
                    <a:pt x="607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1"/>
            <p:cNvSpPr/>
            <p:nvPr/>
          </p:nvSpPr>
          <p:spPr>
            <a:xfrm>
              <a:off x="2187350" y="343625"/>
              <a:ext cx="1749125" cy="1060950"/>
            </a:xfrm>
            <a:custGeom>
              <a:rect b="b" l="l" r="r" t="t"/>
              <a:pathLst>
                <a:path extrusionOk="0" h="42438" w="69965">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1"/>
            <p:cNvSpPr/>
            <p:nvPr/>
          </p:nvSpPr>
          <p:spPr>
            <a:xfrm>
              <a:off x="2891850" y="714450"/>
              <a:ext cx="425150" cy="246050"/>
            </a:xfrm>
            <a:custGeom>
              <a:rect b="b" l="l" r="r" t="t"/>
              <a:pathLst>
                <a:path extrusionOk="0" h="9842" w="17006">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1"/>
            <p:cNvSpPr/>
            <p:nvPr/>
          </p:nvSpPr>
          <p:spPr>
            <a:xfrm>
              <a:off x="2792350" y="951775"/>
              <a:ext cx="64725" cy="61475"/>
            </a:xfrm>
            <a:custGeom>
              <a:rect b="b" l="l" r="r" t="t"/>
              <a:pathLst>
                <a:path extrusionOk="0" h="2459" w="2589">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1"/>
            <p:cNvSpPr/>
            <p:nvPr/>
          </p:nvSpPr>
          <p:spPr>
            <a:xfrm>
              <a:off x="4233575" y="3422800"/>
              <a:ext cx="466300" cy="318325"/>
            </a:xfrm>
            <a:custGeom>
              <a:rect b="b" l="l" r="r" t="t"/>
              <a:pathLst>
                <a:path extrusionOk="0" h="12733" w="18652">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1"/>
            <p:cNvSpPr/>
            <p:nvPr/>
          </p:nvSpPr>
          <p:spPr>
            <a:xfrm>
              <a:off x="4267250" y="3452325"/>
              <a:ext cx="398925" cy="259300"/>
            </a:xfrm>
            <a:custGeom>
              <a:rect b="b" l="l" r="r" t="t"/>
              <a:pathLst>
                <a:path extrusionOk="0" h="10372" w="15957">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1"/>
            <p:cNvSpPr/>
            <p:nvPr/>
          </p:nvSpPr>
          <p:spPr>
            <a:xfrm>
              <a:off x="2987500" y="1043625"/>
              <a:ext cx="703525" cy="454950"/>
            </a:xfrm>
            <a:custGeom>
              <a:rect b="b" l="l" r="r" t="t"/>
              <a:pathLst>
                <a:path extrusionOk="0" h="18198" w="28141">
                  <a:moveTo>
                    <a:pt x="24100" y="0"/>
                  </a:moveTo>
                  <a:cubicBezTo>
                    <a:pt x="23688" y="0"/>
                    <a:pt x="23269" y="97"/>
                    <a:pt x="22877" y="300"/>
                  </a:cubicBezTo>
                  <a:lnTo>
                    <a:pt x="1809" y="11251"/>
                  </a:lnTo>
                  <a:cubicBezTo>
                    <a:pt x="508" y="11928"/>
                    <a:pt x="1" y="13532"/>
                    <a:pt x="678" y="14834"/>
                  </a:cubicBezTo>
                  <a:lnTo>
                    <a:pt x="1683" y="16766"/>
                  </a:lnTo>
                  <a:cubicBezTo>
                    <a:pt x="2155" y="17676"/>
                    <a:pt x="3081" y="18197"/>
                    <a:pt x="4041" y="18197"/>
                  </a:cubicBezTo>
                  <a:cubicBezTo>
                    <a:pt x="4454" y="18197"/>
                    <a:pt x="4872" y="18101"/>
                    <a:pt x="5264" y="17897"/>
                  </a:cubicBezTo>
                  <a:lnTo>
                    <a:pt x="26332" y="6947"/>
                  </a:lnTo>
                  <a:cubicBezTo>
                    <a:pt x="27633" y="6270"/>
                    <a:pt x="28141" y="4667"/>
                    <a:pt x="27463" y="3364"/>
                  </a:cubicBezTo>
                  <a:lnTo>
                    <a:pt x="26460" y="1432"/>
                  </a:lnTo>
                  <a:cubicBezTo>
                    <a:pt x="25987" y="521"/>
                    <a:pt x="25060" y="0"/>
                    <a:pt x="24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1"/>
            <p:cNvSpPr/>
            <p:nvPr/>
          </p:nvSpPr>
          <p:spPr>
            <a:xfrm>
              <a:off x="3098975" y="1119800"/>
              <a:ext cx="931950" cy="511425"/>
            </a:xfrm>
            <a:custGeom>
              <a:rect b="b" l="l" r="r" t="t"/>
              <a:pathLst>
                <a:path extrusionOk="0" h="20457" w="37278">
                  <a:moveTo>
                    <a:pt x="35759" y="1"/>
                  </a:moveTo>
                  <a:cubicBezTo>
                    <a:pt x="35553" y="1"/>
                    <a:pt x="35343" y="49"/>
                    <a:pt x="35147" y="151"/>
                  </a:cubicBezTo>
                  <a:lnTo>
                    <a:pt x="916" y="17944"/>
                  </a:lnTo>
                  <a:cubicBezTo>
                    <a:pt x="259" y="18279"/>
                    <a:pt x="0" y="19086"/>
                    <a:pt x="341" y="19740"/>
                  </a:cubicBezTo>
                  <a:cubicBezTo>
                    <a:pt x="578" y="20196"/>
                    <a:pt x="1041" y="20456"/>
                    <a:pt x="1520" y="20456"/>
                  </a:cubicBezTo>
                  <a:cubicBezTo>
                    <a:pt x="1730" y="20456"/>
                    <a:pt x="1943" y="20407"/>
                    <a:pt x="2141" y="20301"/>
                  </a:cubicBezTo>
                  <a:lnTo>
                    <a:pt x="36373" y="2509"/>
                  </a:lnTo>
                  <a:cubicBezTo>
                    <a:pt x="37023" y="2170"/>
                    <a:pt x="37277" y="1368"/>
                    <a:pt x="36939" y="717"/>
                  </a:cubicBezTo>
                  <a:cubicBezTo>
                    <a:pt x="36702" y="262"/>
                    <a:pt x="36239" y="1"/>
                    <a:pt x="357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1"/>
            <p:cNvSpPr/>
            <p:nvPr/>
          </p:nvSpPr>
          <p:spPr>
            <a:xfrm>
              <a:off x="2620925" y="1463425"/>
              <a:ext cx="369575" cy="323675"/>
            </a:xfrm>
            <a:custGeom>
              <a:rect b="b" l="l" r="r" t="t"/>
              <a:pathLst>
                <a:path extrusionOk="0" h="12947" w="14783">
                  <a:moveTo>
                    <a:pt x="7387" y="1"/>
                  </a:moveTo>
                  <a:cubicBezTo>
                    <a:pt x="6381" y="1"/>
                    <a:pt x="5360" y="236"/>
                    <a:pt x="4406" y="732"/>
                  </a:cubicBezTo>
                  <a:cubicBezTo>
                    <a:pt x="1236" y="2380"/>
                    <a:pt x="1" y="6287"/>
                    <a:pt x="1649" y="9458"/>
                  </a:cubicBezTo>
                  <a:cubicBezTo>
                    <a:pt x="2802" y="11676"/>
                    <a:pt x="5059" y="12946"/>
                    <a:pt x="7397" y="12946"/>
                  </a:cubicBezTo>
                  <a:cubicBezTo>
                    <a:pt x="8403" y="12946"/>
                    <a:pt x="9423" y="12711"/>
                    <a:pt x="10377" y="12216"/>
                  </a:cubicBezTo>
                  <a:cubicBezTo>
                    <a:pt x="13547" y="10567"/>
                    <a:pt x="14782" y="6660"/>
                    <a:pt x="13133" y="3488"/>
                  </a:cubicBezTo>
                  <a:cubicBezTo>
                    <a:pt x="11981" y="1271"/>
                    <a:pt x="9724" y="1"/>
                    <a:pt x="73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1"/>
            <p:cNvSpPr/>
            <p:nvPr/>
          </p:nvSpPr>
          <p:spPr>
            <a:xfrm>
              <a:off x="2817025" y="1674850"/>
              <a:ext cx="942525" cy="941950"/>
            </a:xfrm>
            <a:custGeom>
              <a:rect b="b" l="l" r="r" t="t"/>
              <a:pathLst>
                <a:path extrusionOk="0" h="37678" w="37701">
                  <a:moveTo>
                    <a:pt x="24777" y="0"/>
                  </a:moveTo>
                  <a:cubicBezTo>
                    <a:pt x="24765" y="0"/>
                    <a:pt x="24754" y="3"/>
                    <a:pt x="24743" y="9"/>
                  </a:cubicBezTo>
                  <a:lnTo>
                    <a:pt x="52" y="12846"/>
                  </a:lnTo>
                  <a:cubicBezTo>
                    <a:pt x="15" y="12865"/>
                    <a:pt x="0" y="12909"/>
                    <a:pt x="20" y="12947"/>
                  </a:cubicBezTo>
                  <a:lnTo>
                    <a:pt x="12856" y="37637"/>
                  </a:lnTo>
                  <a:cubicBezTo>
                    <a:pt x="12870" y="37663"/>
                    <a:pt x="12896" y="37677"/>
                    <a:pt x="12923" y="37677"/>
                  </a:cubicBezTo>
                  <a:cubicBezTo>
                    <a:pt x="12935" y="37677"/>
                    <a:pt x="12947" y="37675"/>
                    <a:pt x="12958" y="37669"/>
                  </a:cubicBezTo>
                  <a:lnTo>
                    <a:pt x="37648" y="24833"/>
                  </a:lnTo>
                  <a:cubicBezTo>
                    <a:pt x="37686" y="24814"/>
                    <a:pt x="37700" y="24768"/>
                    <a:pt x="37681" y="24731"/>
                  </a:cubicBezTo>
                  <a:lnTo>
                    <a:pt x="24844" y="41"/>
                  </a:lnTo>
                  <a:cubicBezTo>
                    <a:pt x="24831" y="15"/>
                    <a:pt x="24804" y="0"/>
                    <a:pt x="247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1"/>
            <p:cNvSpPr/>
            <p:nvPr/>
          </p:nvSpPr>
          <p:spPr>
            <a:xfrm>
              <a:off x="3497325" y="1321150"/>
              <a:ext cx="942525" cy="941975"/>
            </a:xfrm>
            <a:custGeom>
              <a:rect b="b" l="l" r="r" t="t"/>
              <a:pathLst>
                <a:path extrusionOk="0" h="37679" w="37701">
                  <a:moveTo>
                    <a:pt x="24777" y="1"/>
                  </a:moveTo>
                  <a:cubicBezTo>
                    <a:pt x="24765" y="1"/>
                    <a:pt x="24754" y="4"/>
                    <a:pt x="24743" y="9"/>
                  </a:cubicBezTo>
                  <a:lnTo>
                    <a:pt x="52" y="12846"/>
                  </a:lnTo>
                  <a:cubicBezTo>
                    <a:pt x="15" y="12865"/>
                    <a:pt x="0" y="12911"/>
                    <a:pt x="20" y="12949"/>
                  </a:cubicBezTo>
                  <a:lnTo>
                    <a:pt x="12856" y="37638"/>
                  </a:lnTo>
                  <a:cubicBezTo>
                    <a:pt x="12870" y="37664"/>
                    <a:pt x="12896" y="37679"/>
                    <a:pt x="12923" y="37679"/>
                  </a:cubicBezTo>
                  <a:cubicBezTo>
                    <a:pt x="12935" y="37679"/>
                    <a:pt x="12947" y="37676"/>
                    <a:pt x="12958" y="37670"/>
                  </a:cubicBezTo>
                  <a:lnTo>
                    <a:pt x="37648" y="24834"/>
                  </a:lnTo>
                  <a:cubicBezTo>
                    <a:pt x="37686" y="24814"/>
                    <a:pt x="37700" y="24770"/>
                    <a:pt x="37681" y="24732"/>
                  </a:cubicBezTo>
                  <a:lnTo>
                    <a:pt x="24844" y="42"/>
                  </a:lnTo>
                  <a:cubicBezTo>
                    <a:pt x="24831" y="16"/>
                    <a:pt x="24804" y="1"/>
                    <a:pt x="247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1"/>
            <p:cNvSpPr/>
            <p:nvPr/>
          </p:nvSpPr>
          <p:spPr>
            <a:xfrm>
              <a:off x="3188400" y="2361350"/>
              <a:ext cx="942475" cy="941975"/>
            </a:xfrm>
            <a:custGeom>
              <a:rect b="b" l="l" r="r" t="t"/>
              <a:pathLst>
                <a:path extrusionOk="0" h="37679" w="37699">
                  <a:moveTo>
                    <a:pt x="24776" y="0"/>
                  </a:moveTo>
                  <a:cubicBezTo>
                    <a:pt x="24764" y="0"/>
                    <a:pt x="24752" y="3"/>
                    <a:pt x="24741" y="9"/>
                  </a:cubicBezTo>
                  <a:lnTo>
                    <a:pt x="51" y="12846"/>
                  </a:lnTo>
                  <a:cubicBezTo>
                    <a:pt x="14" y="12865"/>
                    <a:pt x="0" y="12911"/>
                    <a:pt x="19" y="12947"/>
                  </a:cubicBezTo>
                  <a:lnTo>
                    <a:pt x="12856" y="37638"/>
                  </a:lnTo>
                  <a:cubicBezTo>
                    <a:pt x="12870" y="37664"/>
                    <a:pt x="12895" y="37679"/>
                    <a:pt x="12923" y="37679"/>
                  </a:cubicBezTo>
                  <a:cubicBezTo>
                    <a:pt x="12934" y="37679"/>
                    <a:pt x="12946" y="37676"/>
                    <a:pt x="12957" y="37670"/>
                  </a:cubicBezTo>
                  <a:lnTo>
                    <a:pt x="37648" y="24833"/>
                  </a:lnTo>
                  <a:cubicBezTo>
                    <a:pt x="37684" y="24814"/>
                    <a:pt x="37699" y="24768"/>
                    <a:pt x="37679" y="24732"/>
                  </a:cubicBezTo>
                  <a:lnTo>
                    <a:pt x="24842" y="41"/>
                  </a:lnTo>
                  <a:cubicBezTo>
                    <a:pt x="24829" y="15"/>
                    <a:pt x="24803" y="0"/>
                    <a:pt x="247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1"/>
            <p:cNvSpPr/>
            <p:nvPr/>
          </p:nvSpPr>
          <p:spPr>
            <a:xfrm>
              <a:off x="3868675" y="2007675"/>
              <a:ext cx="942500" cy="941975"/>
            </a:xfrm>
            <a:custGeom>
              <a:rect b="b" l="l" r="r" t="t"/>
              <a:pathLst>
                <a:path extrusionOk="0" h="37679" w="37700">
                  <a:moveTo>
                    <a:pt x="24778" y="1"/>
                  </a:moveTo>
                  <a:cubicBezTo>
                    <a:pt x="24766" y="1"/>
                    <a:pt x="24754" y="4"/>
                    <a:pt x="24742" y="10"/>
                  </a:cubicBezTo>
                  <a:lnTo>
                    <a:pt x="52" y="12845"/>
                  </a:lnTo>
                  <a:cubicBezTo>
                    <a:pt x="15" y="12865"/>
                    <a:pt x="1" y="12910"/>
                    <a:pt x="20" y="12948"/>
                  </a:cubicBezTo>
                  <a:lnTo>
                    <a:pt x="12857" y="37637"/>
                  </a:lnTo>
                  <a:cubicBezTo>
                    <a:pt x="12871" y="37663"/>
                    <a:pt x="12896" y="37678"/>
                    <a:pt x="12924" y="37678"/>
                  </a:cubicBezTo>
                  <a:cubicBezTo>
                    <a:pt x="12935" y="37678"/>
                    <a:pt x="12947" y="37675"/>
                    <a:pt x="12958" y="37670"/>
                  </a:cubicBezTo>
                  <a:lnTo>
                    <a:pt x="37649" y="24833"/>
                  </a:lnTo>
                  <a:cubicBezTo>
                    <a:pt x="37685" y="24814"/>
                    <a:pt x="37699" y="24769"/>
                    <a:pt x="37680" y="24732"/>
                  </a:cubicBezTo>
                  <a:lnTo>
                    <a:pt x="24843" y="41"/>
                  </a:lnTo>
                  <a:cubicBezTo>
                    <a:pt x="24830" y="15"/>
                    <a:pt x="24805" y="1"/>
                    <a:pt x="247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1"/>
            <p:cNvSpPr/>
            <p:nvPr/>
          </p:nvSpPr>
          <p:spPr>
            <a:xfrm>
              <a:off x="4203375" y="2307875"/>
              <a:ext cx="449575" cy="374100"/>
            </a:xfrm>
            <a:custGeom>
              <a:rect b="b" l="l" r="r" t="t"/>
              <a:pathLst>
                <a:path extrusionOk="0" h="14964" w="17983">
                  <a:moveTo>
                    <a:pt x="9611" y="0"/>
                  </a:moveTo>
                  <a:cubicBezTo>
                    <a:pt x="8286" y="0"/>
                    <a:pt x="6971" y="318"/>
                    <a:pt x="5761" y="946"/>
                  </a:cubicBezTo>
                  <a:lnTo>
                    <a:pt x="5554" y="1054"/>
                  </a:lnTo>
                  <a:cubicBezTo>
                    <a:pt x="1563" y="3124"/>
                    <a:pt x="0" y="8053"/>
                    <a:pt x="2070" y="12043"/>
                  </a:cubicBezTo>
                  <a:lnTo>
                    <a:pt x="3583" y="14963"/>
                  </a:lnTo>
                  <a:lnTo>
                    <a:pt x="15890" y="8929"/>
                  </a:lnTo>
                  <a:lnTo>
                    <a:pt x="15902" y="8923"/>
                  </a:lnTo>
                  <a:cubicBezTo>
                    <a:pt x="17397" y="8147"/>
                    <a:pt x="17982" y="6299"/>
                    <a:pt x="17208" y="4804"/>
                  </a:cubicBezTo>
                  <a:lnTo>
                    <a:pt x="17065" y="4531"/>
                  </a:lnTo>
                  <a:cubicBezTo>
                    <a:pt x="16034" y="2542"/>
                    <a:pt x="14290" y="1073"/>
                    <a:pt x="12155" y="396"/>
                  </a:cubicBezTo>
                  <a:cubicBezTo>
                    <a:pt x="11320" y="131"/>
                    <a:pt x="10463" y="0"/>
                    <a:pt x="96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1"/>
            <p:cNvSpPr/>
            <p:nvPr/>
          </p:nvSpPr>
          <p:spPr>
            <a:xfrm>
              <a:off x="4159575" y="2310500"/>
              <a:ext cx="424350" cy="376200"/>
            </a:xfrm>
            <a:custGeom>
              <a:rect b="b" l="l" r="r" t="t"/>
              <a:pathLst>
                <a:path extrusionOk="0" h="15048" w="16974">
                  <a:moveTo>
                    <a:pt x="10297" y="1"/>
                  </a:moveTo>
                  <a:cubicBezTo>
                    <a:pt x="9799" y="1"/>
                    <a:pt x="9302" y="74"/>
                    <a:pt x="8815" y="146"/>
                  </a:cubicBezTo>
                  <a:cubicBezTo>
                    <a:pt x="8541" y="185"/>
                    <a:pt x="8280" y="224"/>
                    <a:pt x="8024" y="248"/>
                  </a:cubicBezTo>
                  <a:cubicBezTo>
                    <a:pt x="7778" y="272"/>
                    <a:pt x="7521" y="283"/>
                    <a:pt x="7252" y="295"/>
                  </a:cubicBezTo>
                  <a:cubicBezTo>
                    <a:pt x="6441" y="329"/>
                    <a:pt x="5523" y="367"/>
                    <a:pt x="4687" y="801"/>
                  </a:cubicBezTo>
                  <a:cubicBezTo>
                    <a:pt x="3851" y="1235"/>
                    <a:pt x="3291" y="1962"/>
                    <a:pt x="2796" y="2604"/>
                  </a:cubicBezTo>
                  <a:cubicBezTo>
                    <a:pt x="2629" y="2820"/>
                    <a:pt x="2474" y="3022"/>
                    <a:pt x="2312" y="3210"/>
                  </a:cubicBezTo>
                  <a:cubicBezTo>
                    <a:pt x="2144" y="3405"/>
                    <a:pt x="1963" y="3596"/>
                    <a:pt x="1773" y="3797"/>
                  </a:cubicBezTo>
                  <a:cubicBezTo>
                    <a:pt x="1183" y="4419"/>
                    <a:pt x="572" y="5062"/>
                    <a:pt x="286" y="5913"/>
                  </a:cubicBezTo>
                  <a:cubicBezTo>
                    <a:pt x="1" y="6769"/>
                    <a:pt x="109" y="7630"/>
                    <a:pt x="214" y="8463"/>
                  </a:cubicBezTo>
                  <a:cubicBezTo>
                    <a:pt x="248" y="8731"/>
                    <a:pt x="280" y="8984"/>
                    <a:pt x="298" y="9235"/>
                  </a:cubicBezTo>
                  <a:cubicBezTo>
                    <a:pt x="316" y="9476"/>
                    <a:pt x="320" y="9725"/>
                    <a:pt x="325" y="9990"/>
                  </a:cubicBezTo>
                  <a:cubicBezTo>
                    <a:pt x="339" y="10790"/>
                    <a:pt x="355" y="11697"/>
                    <a:pt x="780" y="12516"/>
                  </a:cubicBezTo>
                  <a:cubicBezTo>
                    <a:pt x="1204" y="13337"/>
                    <a:pt x="1937" y="13871"/>
                    <a:pt x="2582" y="14344"/>
                  </a:cubicBezTo>
                  <a:cubicBezTo>
                    <a:pt x="2797" y="14500"/>
                    <a:pt x="2999" y="14648"/>
                    <a:pt x="3185" y="14800"/>
                  </a:cubicBezTo>
                  <a:lnTo>
                    <a:pt x="3486" y="15047"/>
                  </a:lnTo>
                  <a:lnTo>
                    <a:pt x="16920" y="8081"/>
                  </a:lnTo>
                  <a:cubicBezTo>
                    <a:pt x="16920" y="8081"/>
                    <a:pt x="16973" y="7148"/>
                    <a:pt x="16968" y="6883"/>
                  </a:cubicBezTo>
                  <a:cubicBezTo>
                    <a:pt x="16955" y="6083"/>
                    <a:pt x="16938" y="5177"/>
                    <a:pt x="16514" y="4357"/>
                  </a:cubicBezTo>
                  <a:cubicBezTo>
                    <a:pt x="16089" y="3538"/>
                    <a:pt x="15357" y="3002"/>
                    <a:pt x="14711" y="2531"/>
                  </a:cubicBezTo>
                  <a:cubicBezTo>
                    <a:pt x="14496" y="2374"/>
                    <a:pt x="14294" y="2226"/>
                    <a:pt x="14108" y="2073"/>
                  </a:cubicBezTo>
                  <a:cubicBezTo>
                    <a:pt x="13915" y="1914"/>
                    <a:pt x="13725" y="1742"/>
                    <a:pt x="13525" y="1559"/>
                  </a:cubicBezTo>
                  <a:cubicBezTo>
                    <a:pt x="12905" y="994"/>
                    <a:pt x="12264" y="408"/>
                    <a:pt x="11400" y="150"/>
                  </a:cubicBezTo>
                  <a:cubicBezTo>
                    <a:pt x="11034" y="41"/>
                    <a:pt x="10665" y="1"/>
                    <a:pt x="10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1"/>
            <p:cNvSpPr/>
            <p:nvPr/>
          </p:nvSpPr>
          <p:spPr>
            <a:xfrm>
              <a:off x="4276725" y="2310500"/>
              <a:ext cx="307200" cy="288425"/>
            </a:xfrm>
            <a:custGeom>
              <a:rect b="b" l="l" r="r" t="t"/>
              <a:pathLst>
                <a:path extrusionOk="0" h="11537" w="12288">
                  <a:moveTo>
                    <a:pt x="5611" y="1"/>
                  </a:moveTo>
                  <a:cubicBezTo>
                    <a:pt x="5113" y="1"/>
                    <a:pt x="4616" y="74"/>
                    <a:pt x="4129" y="146"/>
                  </a:cubicBezTo>
                  <a:cubicBezTo>
                    <a:pt x="3855" y="185"/>
                    <a:pt x="3594" y="224"/>
                    <a:pt x="3338" y="248"/>
                  </a:cubicBezTo>
                  <a:cubicBezTo>
                    <a:pt x="3092" y="272"/>
                    <a:pt x="2835" y="283"/>
                    <a:pt x="2566" y="295"/>
                  </a:cubicBezTo>
                  <a:cubicBezTo>
                    <a:pt x="1755" y="329"/>
                    <a:pt x="837" y="367"/>
                    <a:pt x="1" y="801"/>
                  </a:cubicBezTo>
                  <a:lnTo>
                    <a:pt x="5569" y="11537"/>
                  </a:lnTo>
                  <a:lnTo>
                    <a:pt x="12233" y="8081"/>
                  </a:lnTo>
                  <a:cubicBezTo>
                    <a:pt x="12233" y="8081"/>
                    <a:pt x="12287" y="7148"/>
                    <a:pt x="12282" y="6883"/>
                  </a:cubicBezTo>
                  <a:cubicBezTo>
                    <a:pt x="12268" y="6083"/>
                    <a:pt x="12252" y="5177"/>
                    <a:pt x="11827" y="4357"/>
                  </a:cubicBezTo>
                  <a:cubicBezTo>
                    <a:pt x="11403" y="3537"/>
                    <a:pt x="10671" y="3002"/>
                    <a:pt x="10025" y="2531"/>
                  </a:cubicBezTo>
                  <a:cubicBezTo>
                    <a:pt x="9810" y="2374"/>
                    <a:pt x="9608" y="2226"/>
                    <a:pt x="9422" y="2073"/>
                  </a:cubicBezTo>
                  <a:cubicBezTo>
                    <a:pt x="9229" y="1914"/>
                    <a:pt x="9039" y="1742"/>
                    <a:pt x="8839" y="1559"/>
                  </a:cubicBezTo>
                  <a:cubicBezTo>
                    <a:pt x="8219" y="994"/>
                    <a:pt x="7578" y="408"/>
                    <a:pt x="6714" y="150"/>
                  </a:cubicBezTo>
                  <a:cubicBezTo>
                    <a:pt x="6348" y="41"/>
                    <a:pt x="5979" y="1"/>
                    <a:pt x="56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1"/>
            <p:cNvSpPr/>
            <p:nvPr/>
          </p:nvSpPr>
          <p:spPr>
            <a:xfrm>
              <a:off x="4144275" y="2373975"/>
              <a:ext cx="449975" cy="353475"/>
            </a:xfrm>
            <a:custGeom>
              <a:rect b="b" l="l" r="r" t="t"/>
              <a:pathLst>
                <a:path extrusionOk="0" h="14139" w="17999">
                  <a:moveTo>
                    <a:pt x="9559" y="1"/>
                  </a:moveTo>
                  <a:cubicBezTo>
                    <a:pt x="8261" y="1"/>
                    <a:pt x="6943" y="303"/>
                    <a:pt x="5713" y="941"/>
                  </a:cubicBezTo>
                  <a:cubicBezTo>
                    <a:pt x="1608" y="3070"/>
                    <a:pt x="1" y="8141"/>
                    <a:pt x="2129" y="12246"/>
                  </a:cubicBezTo>
                  <a:lnTo>
                    <a:pt x="3110" y="14138"/>
                  </a:lnTo>
                  <a:lnTo>
                    <a:pt x="17998" y="6416"/>
                  </a:lnTo>
                  <a:lnTo>
                    <a:pt x="17017" y="4525"/>
                  </a:lnTo>
                  <a:cubicBezTo>
                    <a:pt x="15527" y="1651"/>
                    <a:pt x="12593" y="1"/>
                    <a:pt x="95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1"/>
            <p:cNvSpPr/>
            <p:nvPr/>
          </p:nvSpPr>
          <p:spPr>
            <a:xfrm>
              <a:off x="4287100" y="2374000"/>
              <a:ext cx="307150" cy="256925"/>
            </a:xfrm>
            <a:custGeom>
              <a:rect b="b" l="l" r="r" t="t"/>
              <a:pathLst>
                <a:path extrusionOk="0" h="10277" w="12286">
                  <a:moveTo>
                    <a:pt x="3846" y="0"/>
                  </a:moveTo>
                  <a:cubicBezTo>
                    <a:pt x="2548" y="0"/>
                    <a:pt x="1231" y="302"/>
                    <a:pt x="0" y="940"/>
                  </a:cubicBezTo>
                  <a:lnTo>
                    <a:pt x="4842" y="10276"/>
                  </a:lnTo>
                  <a:lnTo>
                    <a:pt x="12285" y="6416"/>
                  </a:lnTo>
                  <a:lnTo>
                    <a:pt x="11305" y="4525"/>
                  </a:lnTo>
                  <a:cubicBezTo>
                    <a:pt x="9814" y="1650"/>
                    <a:pt x="6881" y="0"/>
                    <a:pt x="3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1"/>
            <p:cNvSpPr/>
            <p:nvPr/>
          </p:nvSpPr>
          <p:spPr>
            <a:xfrm>
              <a:off x="4269125" y="2554275"/>
              <a:ext cx="39775" cy="39775"/>
            </a:xfrm>
            <a:custGeom>
              <a:rect b="b" l="l" r="r" t="t"/>
              <a:pathLst>
                <a:path extrusionOk="0" h="1591" w="1591">
                  <a:moveTo>
                    <a:pt x="1047" y="1"/>
                  </a:moveTo>
                  <a:lnTo>
                    <a:pt x="0" y="543"/>
                  </a:lnTo>
                  <a:lnTo>
                    <a:pt x="543" y="1591"/>
                  </a:lnTo>
                  <a:lnTo>
                    <a:pt x="1590" y="1047"/>
                  </a:lnTo>
                  <a:lnTo>
                    <a:pt x="104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1"/>
            <p:cNvSpPr/>
            <p:nvPr/>
          </p:nvSpPr>
          <p:spPr>
            <a:xfrm>
              <a:off x="4410450" y="2480975"/>
              <a:ext cx="39775" cy="39775"/>
            </a:xfrm>
            <a:custGeom>
              <a:rect b="b" l="l" r="r" t="t"/>
              <a:pathLst>
                <a:path extrusionOk="0" h="1591" w="1591">
                  <a:moveTo>
                    <a:pt x="1047" y="0"/>
                  </a:moveTo>
                  <a:lnTo>
                    <a:pt x="1" y="544"/>
                  </a:lnTo>
                  <a:lnTo>
                    <a:pt x="544" y="1591"/>
                  </a:lnTo>
                  <a:lnTo>
                    <a:pt x="1591" y="1047"/>
                  </a:lnTo>
                  <a:lnTo>
                    <a:pt x="104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1"/>
            <p:cNvSpPr/>
            <p:nvPr/>
          </p:nvSpPr>
          <p:spPr>
            <a:xfrm>
              <a:off x="4315650" y="2471100"/>
              <a:ext cx="39775" cy="39775"/>
            </a:xfrm>
            <a:custGeom>
              <a:rect b="b" l="l" r="r" t="t"/>
              <a:pathLst>
                <a:path extrusionOk="0" h="1591" w="1591">
                  <a:moveTo>
                    <a:pt x="1048" y="0"/>
                  </a:moveTo>
                  <a:lnTo>
                    <a:pt x="0" y="544"/>
                  </a:lnTo>
                  <a:lnTo>
                    <a:pt x="544" y="1590"/>
                  </a:lnTo>
                  <a:lnTo>
                    <a:pt x="1590" y="1047"/>
                  </a:lnTo>
                  <a:lnTo>
                    <a:pt x="10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1"/>
            <p:cNvSpPr/>
            <p:nvPr/>
          </p:nvSpPr>
          <p:spPr>
            <a:xfrm>
              <a:off x="4328750" y="2471100"/>
              <a:ext cx="26675" cy="32975"/>
            </a:xfrm>
            <a:custGeom>
              <a:rect b="b" l="l" r="r" t="t"/>
              <a:pathLst>
                <a:path extrusionOk="0" h="1319" w="1067">
                  <a:moveTo>
                    <a:pt x="523" y="0"/>
                  </a:moveTo>
                  <a:lnTo>
                    <a:pt x="0" y="271"/>
                  </a:lnTo>
                  <a:lnTo>
                    <a:pt x="544" y="1318"/>
                  </a:lnTo>
                  <a:lnTo>
                    <a:pt x="1066" y="1047"/>
                  </a:lnTo>
                  <a:lnTo>
                    <a:pt x="5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1"/>
            <p:cNvSpPr/>
            <p:nvPr/>
          </p:nvSpPr>
          <p:spPr>
            <a:xfrm>
              <a:off x="3823525" y="1789950"/>
              <a:ext cx="408300" cy="276175"/>
            </a:xfrm>
            <a:custGeom>
              <a:rect b="b" l="l" r="r" t="t"/>
              <a:pathLst>
                <a:path extrusionOk="0" h="11047" w="16332">
                  <a:moveTo>
                    <a:pt x="14504" y="1"/>
                  </a:moveTo>
                  <a:lnTo>
                    <a:pt x="0" y="7521"/>
                  </a:lnTo>
                  <a:lnTo>
                    <a:pt x="1829" y="11046"/>
                  </a:lnTo>
                  <a:lnTo>
                    <a:pt x="16332" y="3525"/>
                  </a:lnTo>
                  <a:lnTo>
                    <a:pt x="145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1"/>
            <p:cNvSpPr/>
            <p:nvPr/>
          </p:nvSpPr>
          <p:spPr>
            <a:xfrm>
              <a:off x="4004825" y="1789950"/>
              <a:ext cx="227000" cy="182175"/>
            </a:xfrm>
            <a:custGeom>
              <a:rect b="b" l="l" r="r" t="t"/>
              <a:pathLst>
                <a:path extrusionOk="0" h="7287" w="9080">
                  <a:moveTo>
                    <a:pt x="7251" y="1"/>
                  </a:moveTo>
                  <a:lnTo>
                    <a:pt x="0" y="3760"/>
                  </a:lnTo>
                  <a:lnTo>
                    <a:pt x="1827" y="7286"/>
                  </a:lnTo>
                  <a:lnTo>
                    <a:pt x="9080" y="3525"/>
                  </a:lnTo>
                  <a:lnTo>
                    <a:pt x="72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1"/>
            <p:cNvSpPr/>
            <p:nvPr/>
          </p:nvSpPr>
          <p:spPr>
            <a:xfrm>
              <a:off x="3719800" y="1578750"/>
              <a:ext cx="448575" cy="366000"/>
            </a:xfrm>
            <a:custGeom>
              <a:rect b="b" l="l" r="r" t="t"/>
              <a:pathLst>
                <a:path extrusionOk="0" h="14640" w="17943">
                  <a:moveTo>
                    <a:pt x="9277" y="1"/>
                  </a:moveTo>
                  <a:cubicBezTo>
                    <a:pt x="8016" y="1"/>
                    <a:pt x="6738" y="294"/>
                    <a:pt x="5544" y="913"/>
                  </a:cubicBezTo>
                  <a:cubicBezTo>
                    <a:pt x="1560" y="2978"/>
                    <a:pt x="0" y="7900"/>
                    <a:pt x="2065" y="11883"/>
                  </a:cubicBezTo>
                  <a:lnTo>
                    <a:pt x="3495" y="14639"/>
                  </a:lnTo>
                  <a:lnTo>
                    <a:pt x="17942" y="7148"/>
                  </a:lnTo>
                  <a:lnTo>
                    <a:pt x="16512" y="4390"/>
                  </a:lnTo>
                  <a:cubicBezTo>
                    <a:pt x="15067" y="1601"/>
                    <a:pt x="12220" y="1"/>
                    <a:pt x="92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1"/>
            <p:cNvSpPr/>
            <p:nvPr/>
          </p:nvSpPr>
          <p:spPr>
            <a:xfrm>
              <a:off x="3858375" y="1578750"/>
              <a:ext cx="310025" cy="272350"/>
            </a:xfrm>
            <a:custGeom>
              <a:rect b="b" l="l" r="r" t="t"/>
              <a:pathLst>
                <a:path extrusionOk="0" h="10894" w="12401">
                  <a:moveTo>
                    <a:pt x="3734" y="1"/>
                  </a:moveTo>
                  <a:cubicBezTo>
                    <a:pt x="2473" y="1"/>
                    <a:pt x="1195" y="294"/>
                    <a:pt x="1" y="913"/>
                  </a:cubicBezTo>
                  <a:lnTo>
                    <a:pt x="5176" y="10894"/>
                  </a:lnTo>
                  <a:lnTo>
                    <a:pt x="12401" y="7148"/>
                  </a:lnTo>
                  <a:lnTo>
                    <a:pt x="10971" y="4390"/>
                  </a:lnTo>
                  <a:cubicBezTo>
                    <a:pt x="9524" y="1601"/>
                    <a:pt x="6678" y="1"/>
                    <a:pt x="3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1"/>
            <p:cNvSpPr/>
            <p:nvPr/>
          </p:nvSpPr>
          <p:spPr>
            <a:xfrm>
              <a:off x="3742250" y="1689100"/>
              <a:ext cx="481275" cy="305050"/>
            </a:xfrm>
            <a:custGeom>
              <a:rect b="b" l="l" r="r" t="t"/>
              <a:pathLst>
                <a:path extrusionOk="0" h="12202" w="19251">
                  <a:moveTo>
                    <a:pt x="16138" y="0"/>
                  </a:moveTo>
                  <a:cubicBezTo>
                    <a:pt x="15717" y="0"/>
                    <a:pt x="15290" y="98"/>
                    <a:pt x="14890" y="305"/>
                  </a:cubicBezTo>
                  <a:lnTo>
                    <a:pt x="1855" y="7065"/>
                  </a:lnTo>
                  <a:cubicBezTo>
                    <a:pt x="522" y="7756"/>
                    <a:pt x="1" y="9401"/>
                    <a:pt x="691" y="10734"/>
                  </a:cubicBezTo>
                  <a:cubicBezTo>
                    <a:pt x="1175" y="11666"/>
                    <a:pt x="2127" y="12202"/>
                    <a:pt x="3111" y="12202"/>
                  </a:cubicBezTo>
                  <a:cubicBezTo>
                    <a:pt x="3533" y="12202"/>
                    <a:pt x="3960" y="12104"/>
                    <a:pt x="4359" y="11896"/>
                  </a:cubicBezTo>
                  <a:lnTo>
                    <a:pt x="17396" y="5137"/>
                  </a:lnTo>
                  <a:cubicBezTo>
                    <a:pt x="18728" y="4445"/>
                    <a:pt x="19250" y="2800"/>
                    <a:pt x="18559" y="1469"/>
                  </a:cubicBezTo>
                  <a:cubicBezTo>
                    <a:pt x="18075" y="536"/>
                    <a:pt x="17123" y="0"/>
                    <a:pt x="161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1"/>
            <p:cNvSpPr/>
            <p:nvPr/>
          </p:nvSpPr>
          <p:spPr>
            <a:xfrm>
              <a:off x="3825750" y="1730050"/>
              <a:ext cx="39775" cy="39750"/>
            </a:xfrm>
            <a:custGeom>
              <a:rect b="b" l="l" r="r" t="t"/>
              <a:pathLst>
                <a:path extrusionOk="0" h="1590" w="1591">
                  <a:moveTo>
                    <a:pt x="1047" y="0"/>
                  </a:moveTo>
                  <a:lnTo>
                    <a:pt x="0" y="543"/>
                  </a:lnTo>
                  <a:lnTo>
                    <a:pt x="543" y="1589"/>
                  </a:lnTo>
                  <a:lnTo>
                    <a:pt x="1590" y="1047"/>
                  </a:lnTo>
                  <a:lnTo>
                    <a:pt x="104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1"/>
            <p:cNvSpPr/>
            <p:nvPr/>
          </p:nvSpPr>
          <p:spPr>
            <a:xfrm>
              <a:off x="3967075" y="1656750"/>
              <a:ext cx="39775" cy="39775"/>
            </a:xfrm>
            <a:custGeom>
              <a:rect b="b" l="l" r="r" t="t"/>
              <a:pathLst>
                <a:path extrusionOk="0" h="1591" w="1591">
                  <a:moveTo>
                    <a:pt x="1047" y="0"/>
                  </a:moveTo>
                  <a:lnTo>
                    <a:pt x="1" y="544"/>
                  </a:lnTo>
                  <a:lnTo>
                    <a:pt x="544" y="1590"/>
                  </a:lnTo>
                  <a:lnTo>
                    <a:pt x="1591" y="1047"/>
                  </a:lnTo>
                  <a:lnTo>
                    <a:pt x="104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1"/>
            <p:cNvSpPr/>
            <p:nvPr/>
          </p:nvSpPr>
          <p:spPr>
            <a:xfrm>
              <a:off x="3872275" y="1646850"/>
              <a:ext cx="39775" cy="39775"/>
            </a:xfrm>
            <a:custGeom>
              <a:rect b="b" l="l" r="r" t="t"/>
              <a:pathLst>
                <a:path extrusionOk="0" h="1591" w="1591">
                  <a:moveTo>
                    <a:pt x="1047" y="0"/>
                  </a:moveTo>
                  <a:lnTo>
                    <a:pt x="0" y="543"/>
                  </a:lnTo>
                  <a:lnTo>
                    <a:pt x="544" y="1590"/>
                  </a:lnTo>
                  <a:lnTo>
                    <a:pt x="1590" y="1048"/>
                  </a:lnTo>
                  <a:lnTo>
                    <a:pt x="104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1"/>
            <p:cNvSpPr/>
            <p:nvPr/>
          </p:nvSpPr>
          <p:spPr>
            <a:xfrm>
              <a:off x="3885375" y="1646850"/>
              <a:ext cx="26675" cy="33000"/>
            </a:xfrm>
            <a:custGeom>
              <a:rect b="b" l="l" r="r" t="t"/>
              <a:pathLst>
                <a:path extrusionOk="0" h="1320" w="1067">
                  <a:moveTo>
                    <a:pt x="524" y="0"/>
                  </a:moveTo>
                  <a:lnTo>
                    <a:pt x="0" y="272"/>
                  </a:lnTo>
                  <a:lnTo>
                    <a:pt x="544" y="1319"/>
                  </a:lnTo>
                  <a:lnTo>
                    <a:pt x="1066" y="1048"/>
                  </a:lnTo>
                  <a:lnTo>
                    <a:pt x="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1"/>
            <p:cNvSpPr/>
            <p:nvPr/>
          </p:nvSpPr>
          <p:spPr>
            <a:xfrm>
              <a:off x="3951525" y="1689075"/>
              <a:ext cx="272000" cy="212925"/>
            </a:xfrm>
            <a:custGeom>
              <a:rect b="b" l="l" r="r" t="t"/>
              <a:pathLst>
                <a:path extrusionOk="0" h="8517" w="10880">
                  <a:moveTo>
                    <a:pt x="7768" y="1"/>
                  </a:moveTo>
                  <a:cubicBezTo>
                    <a:pt x="7347" y="1"/>
                    <a:pt x="6919" y="99"/>
                    <a:pt x="6519" y="306"/>
                  </a:cubicBezTo>
                  <a:lnTo>
                    <a:pt x="1" y="3686"/>
                  </a:lnTo>
                  <a:lnTo>
                    <a:pt x="2507" y="8517"/>
                  </a:lnTo>
                  <a:lnTo>
                    <a:pt x="9025" y="5137"/>
                  </a:lnTo>
                  <a:cubicBezTo>
                    <a:pt x="10356" y="4446"/>
                    <a:pt x="10879" y="2801"/>
                    <a:pt x="10188" y="1468"/>
                  </a:cubicBezTo>
                  <a:cubicBezTo>
                    <a:pt x="9704" y="536"/>
                    <a:pt x="8753" y="1"/>
                    <a:pt x="7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1"/>
            <p:cNvSpPr/>
            <p:nvPr/>
          </p:nvSpPr>
          <p:spPr>
            <a:xfrm>
              <a:off x="4025950" y="1713575"/>
              <a:ext cx="97625" cy="111100"/>
            </a:xfrm>
            <a:custGeom>
              <a:rect b="b" l="l" r="r" t="t"/>
              <a:pathLst>
                <a:path extrusionOk="0" h="4444" w="3905">
                  <a:moveTo>
                    <a:pt x="2234" y="1"/>
                  </a:moveTo>
                  <a:lnTo>
                    <a:pt x="1" y="1159"/>
                  </a:lnTo>
                  <a:lnTo>
                    <a:pt x="1351" y="3764"/>
                  </a:lnTo>
                  <a:cubicBezTo>
                    <a:pt x="1576" y="4196"/>
                    <a:pt x="2015" y="4443"/>
                    <a:pt x="2470" y="4443"/>
                  </a:cubicBezTo>
                  <a:cubicBezTo>
                    <a:pt x="2665" y="4443"/>
                    <a:pt x="2862" y="4398"/>
                    <a:pt x="3047" y="4302"/>
                  </a:cubicBezTo>
                  <a:cubicBezTo>
                    <a:pt x="3664" y="3982"/>
                    <a:pt x="3905" y="3223"/>
                    <a:pt x="3585" y="2606"/>
                  </a:cubicBezTo>
                  <a:lnTo>
                    <a:pt x="22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1"/>
            <p:cNvSpPr/>
            <p:nvPr/>
          </p:nvSpPr>
          <p:spPr>
            <a:xfrm>
              <a:off x="3853950" y="1844425"/>
              <a:ext cx="43800" cy="105375"/>
            </a:xfrm>
            <a:custGeom>
              <a:rect b="b" l="l" r="r" t="t"/>
              <a:pathLst>
                <a:path extrusionOk="0" h="4215" w="1752">
                  <a:moveTo>
                    <a:pt x="1751" y="1"/>
                  </a:moveTo>
                  <a:lnTo>
                    <a:pt x="473" y="663"/>
                  </a:lnTo>
                  <a:lnTo>
                    <a:pt x="1" y="4215"/>
                  </a:lnTo>
                  <a:lnTo>
                    <a:pt x="1279" y="3552"/>
                  </a:lnTo>
                  <a:lnTo>
                    <a:pt x="175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1"/>
            <p:cNvSpPr/>
            <p:nvPr/>
          </p:nvSpPr>
          <p:spPr>
            <a:xfrm>
              <a:off x="3961000" y="1788925"/>
              <a:ext cx="43775" cy="105375"/>
            </a:xfrm>
            <a:custGeom>
              <a:rect b="b" l="l" r="r" t="t"/>
              <a:pathLst>
                <a:path extrusionOk="0" h="4215" w="1751">
                  <a:moveTo>
                    <a:pt x="1751" y="1"/>
                  </a:moveTo>
                  <a:lnTo>
                    <a:pt x="472" y="663"/>
                  </a:lnTo>
                  <a:lnTo>
                    <a:pt x="0" y="4214"/>
                  </a:lnTo>
                  <a:lnTo>
                    <a:pt x="1277" y="3552"/>
                  </a:lnTo>
                  <a:lnTo>
                    <a:pt x="175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1"/>
            <p:cNvSpPr/>
            <p:nvPr/>
          </p:nvSpPr>
          <p:spPr>
            <a:xfrm>
              <a:off x="3971025" y="1788925"/>
              <a:ext cx="33750" cy="75525"/>
            </a:xfrm>
            <a:custGeom>
              <a:rect b="b" l="l" r="r" t="t"/>
              <a:pathLst>
                <a:path extrusionOk="0" h="3021" w="1350">
                  <a:moveTo>
                    <a:pt x="1350" y="1"/>
                  </a:moveTo>
                  <a:lnTo>
                    <a:pt x="71" y="663"/>
                  </a:lnTo>
                  <a:lnTo>
                    <a:pt x="0" y="1196"/>
                  </a:lnTo>
                  <a:lnTo>
                    <a:pt x="947" y="3021"/>
                  </a:lnTo>
                  <a:lnTo>
                    <a:pt x="135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1"/>
            <p:cNvSpPr/>
            <p:nvPr/>
          </p:nvSpPr>
          <p:spPr>
            <a:xfrm>
              <a:off x="4053875" y="1713575"/>
              <a:ext cx="69700" cy="107550"/>
            </a:xfrm>
            <a:custGeom>
              <a:rect b="b" l="l" r="r" t="t"/>
              <a:pathLst>
                <a:path extrusionOk="0" h="4302" w="2788">
                  <a:moveTo>
                    <a:pt x="0" y="579"/>
                  </a:moveTo>
                  <a:lnTo>
                    <a:pt x="0" y="580"/>
                  </a:lnTo>
                  <a:lnTo>
                    <a:pt x="1" y="580"/>
                  </a:lnTo>
                  <a:lnTo>
                    <a:pt x="0" y="579"/>
                  </a:lnTo>
                  <a:close/>
                  <a:moveTo>
                    <a:pt x="1117" y="1"/>
                  </a:moveTo>
                  <a:lnTo>
                    <a:pt x="1" y="580"/>
                  </a:lnTo>
                  <a:lnTo>
                    <a:pt x="1930" y="4301"/>
                  </a:lnTo>
                  <a:cubicBezTo>
                    <a:pt x="2547" y="3982"/>
                    <a:pt x="2788" y="3222"/>
                    <a:pt x="2468" y="2605"/>
                  </a:cubicBezTo>
                  <a:lnTo>
                    <a:pt x="11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1"/>
            <p:cNvSpPr/>
            <p:nvPr/>
          </p:nvSpPr>
          <p:spPr>
            <a:xfrm>
              <a:off x="3028200" y="1978900"/>
              <a:ext cx="332225" cy="383625"/>
            </a:xfrm>
            <a:custGeom>
              <a:rect b="b" l="l" r="r" t="t"/>
              <a:pathLst>
                <a:path extrusionOk="0" h="15345" w="13289">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1"/>
            <p:cNvSpPr/>
            <p:nvPr/>
          </p:nvSpPr>
          <p:spPr>
            <a:xfrm>
              <a:off x="3028200" y="1978900"/>
              <a:ext cx="173275" cy="383625"/>
            </a:xfrm>
            <a:custGeom>
              <a:rect b="b" l="l" r="r" t="t"/>
              <a:pathLst>
                <a:path extrusionOk="0" h="15345" w="6931">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1"/>
            <p:cNvSpPr/>
            <p:nvPr/>
          </p:nvSpPr>
          <p:spPr>
            <a:xfrm>
              <a:off x="3189650" y="2158375"/>
              <a:ext cx="97275" cy="92375"/>
            </a:xfrm>
            <a:custGeom>
              <a:rect b="b" l="l" r="r" t="t"/>
              <a:pathLst>
                <a:path extrusionOk="0" h="3695" w="3891">
                  <a:moveTo>
                    <a:pt x="1904" y="0"/>
                  </a:moveTo>
                  <a:cubicBezTo>
                    <a:pt x="1618" y="0"/>
                    <a:pt x="1328" y="67"/>
                    <a:pt x="1056" y="207"/>
                  </a:cubicBezTo>
                  <a:cubicBezTo>
                    <a:pt x="392" y="551"/>
                    <a:pt x="1" y="1260"/>
                    <a:pt x="64" y="2006"/>
                  </a:cubicBezTo>
                  <a:cubicBezTo>
                    <a:pt x="130" y="2750"/>
                    <a:pt x="635" y="3383"/>
                    <a:pt x="1347" y="3608"/>
                  </a:cubicBezTo>
                  <a:cubicBezTo>
                    <a:pt x="1531" y="3667"/>
                    <a:pt x="1720" y="3695"/>
                    <a:pt x="1906" y="3695"/>
                  </a:cubicBezTo>
                  <a:cubicBezTo>
                    <a:pt x="2442" y="3695"/>
                    <a:pt x="2962" y="3461"/>
                    <a:pt x="3319" y="3037"/>
                  </a:cubicBezTo>
                  <a:cubicBezTo>
                    <a:pt x="3800" y="2465"/>
                    <a:pt x="3890" y="1660"/>
                    <a:pt x="3546" y="996"/>
                  </a:cubicBezTo>
                  <a:cubicBezTo>
                    <a:pt x="3217" y="363"/>
                    <a:pt x="2572" y="0"/>
                    <a:pt x="19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1"/>
            <p:cNvSpPr/>
            <p:nvPr/>
          </p:nvSpPr>
          <p:spPr>
            <a:xfrm>
              <a:off x="3216000" y="2158350"/>
              <a:ext cx="74050" cy="87225"/>
            </a:xfrm>
            <a:custGeom>
              <a:rect b="b" l="l" r="r" t="t"/>
              <a:pathLst>
                <a:path extrusionOk="0" h="3489" w="2962">
                  <a:moveTo>
                    <a:pt x="850" y="0"/>
                  </a:moveTo>
                  <a:cubicBezTo>
                    <a:pt x="564" y="0"/>
                    <a:pt x="273" y="67"/>
                    <a:pt x="1" y="208"/>
                  </a:cubicBezTo>
                  <a:lnTo>
                    <a:pt x="1703" y="3489"/>
                  </a:lnTo>
                  <a:cubicBezTo>
                    <a:pt x="2609" y="3019"/>
                    <a:pt x="2962" y="1903"/>
                    <a:pt x="2492" y="997"/>
                  </a:cubicBezTo>
                  <a:cubicBezTo>
                    <a:pt x="2163" y="363"/>
                    <a:pt x="1518" y="0"/>
                    <a:pt x="8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1"/>
            <p:cNvSpPr/>
            <p:nvPr/>
          </p:nvSpPr>
          <p:spPr>
            <a:xfrm>
              <a:off x="3229075" y="2020050"/>
              <a:ext cx="343625" cy="308425"/>
            </a:xfrm>
            <a:custGeom>
              <a:rect b="b" l="l" r="r" t="t"/>
              <a:pathLst>
                <a:path extrusionOk="0" h="12337" w="13745">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1"/>
            <p:cNvSpPr/>
            <p:nvPr/>
          </p:nvSpPr>
          <p:spPr>
            <a:xfrm>
              <a:off x="3290100" y="2046300"/>
              <a:ext cx="152175" cy="95600"/>
            </a:xfrm>
            <a:custGeom>
              <a:rect b="b" l="l" r="r" t="t"/>
              <a:pathLst>
                <a:path extrusionOk="0" h="3824" w="6087">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1"/>
            <p:cNvSpPr/>
            <p:nvPr/>
          </p:nvSpPr>
          <p:spPr>
            <a:xfrm>
              <a:off x="3501175" y="2738200"/>
              <a:ext cx="350525" cy="311550"/>
            </a:xfrm>
            <a:custGeom>
              <a:rect b="b" l="l" r="r" t="t"/>
              <a:pathLst>
                <a:path extrusionOk="0" h="12462" w="14021">
                  <a:moveTo>
                    <a:pt x="7364" y="0"/>
                  </a:moveTo>
                  <a:cubicBezTo>
                    <a:pt x="6364" y="0"/>
                    <a:pt x="5349" y="233"/>
                    <a:pt x="4401" y="724"/>
                  </a:cubicBezTo>
                  <a:cubicBezTo>
                    <a:pt x="1239" y="2364"/>
                    <a:pt x="1" y="6271"/>
                    <a:pt x="1640" y="9433"/>
                  </a:cubicBezTo>
                  <a:cubicBezTo>
                    <a:pt x="2356" y="10815"/>
                    <a:pt x="3547" y="11890"/>
                    <a:pt x="4995" y="12461"/>
                  </a:cubicBezTo>
                  <a:lnTo>
                    <a:pt x="13653" y="7972"/>
                  </a:lnTo>
                  <a:cubicBezTo>
                    <a:pt x="14020" y="6460"/>
                    <a:pt x="13828" y="4866"/>
                    <a:pt x="13111" y="3485"/>
                  </a:cubicBezTo>
                  <a:cubicBezTo>
                    <a:pt x="11962" y="1271"/>
                    <a:pt x="9702" y="0"/>
                    <a:pt x="73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1"/>
            <p:cNvSpPr/>
            <p:nvPr/>
          </p:nvSpPr>
          <p:spPr>
            <a:xfrm>
              <a:off x="3611200" y="2738200"/>
              <a:ext cx="240500" cy="255400"/>
            </a:xfrm>
            <a:custGeom>
              <a:rect b="b" l="l" r="r" t="t"/>
              <a:pathLst>
                <a:path extrusionOk="0" h="10216" w="9620">
                  <a:moveTo>
                    <a:pt x="2963" y="0"/>
                  </a:moveTo>
                  <a:cubicBezTo>
                    <a:pt x="1963" y="0"/>
                    <a:pt x="948" y="233"/>
                    <a:pt x="0" y="724"/>
                  </a:cubicBezTo>
                  <a:lnTo>
                    <a:pt x="4924" y="10216"/>
                  </a:lnTo>
                  <a:lnTo>
                    <a:pt x="9252" y="7972"/>
                  </a:lnTo>
                  <a:cubicBezTo>
                    <a:pt x="9619" y="6460"/>
                    <a:pt x="9427" y="4866"/>
                    <a:pt x="8710" y="3485"/>
                  </a:cubicBezTo>
                  <a:cubicBezTo>
                    <a:pt x="7561" y="1271"/>
                    <a:pt x="5301" y="0"/>
                    <a:pt x="29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1"/>
            <p:cNvSpPr/>
            <p:nvPr/>
          </p:nvSpPr>
          <p:spPr>
            <a:xfrm>
              <a:off x="3568175" y="2796875"/>
              <a:ext cx="222800" cy="196925"/>
            </a:xfrm>
            <a:custGeom>
              <a:rect b="b" l="l" r="r" t="t"/>
              <a:pathLst>
                <a:path extrusionOk="0" h="7877" w="8912">
                  <a:moveTo>
                    <a:pt x="4688" y="1"/>
                  </a:moveTo>
                  <a:cubicBezTo>
                    <a:pt x="4051" y="1"/>
                    <a:pt x="3405" y="149"/>
                    <a:pt x="2802" y="461"/>
                  </a:cubicBezTo>
                  <a:cubicBezTo>
                    <a:pt x="789" y="1506"/>
                    <a:pt x="1" y="3992"/>
                    <a:pt x="1044" y="6005"/>
                  </a:cubicBezTo>
                  <a:cubicBezTo>
                    <a:pt x="1477" y="6840"/>
                    <a:pt x="2183" y="7500"/>
                    <a:pt x="3044" y="7876"/>
                  </a:cubicBezTo>
                  <a:lnTo>
                    <a:pt x="8723" y="4932"/>
                  </a:lnTo>
                  <a:cubicBezTo>
                    <a:pt x="8912" y="4010"/>
                    <a:pt x="8778" y="3053"/>
                    <a:pt x="8346" y="2219"/>
                  </a:cubicBezTo>
                  <a:cubicBezTo>
                    <a:pt x="7614" y="809"/>
                    <a:pt x="6176" y="1"/>
                    <a:pt x="46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1"/>
            <p:cNvSpPr/>
            <p:nvPr/>
          </p:nvSpPr>
          <p:spPr>
            <a:xfrm>
              <a:off x="3638200" y="2796875"/>
              <a:ext cx="152775" cy="160100"/>
            </a:xfrm>
            <a:custGeom>
              <a:rect b="b" l="l" r="r" t="t"/>
              <a:pathLst>
                <a:path extrusionOk="0" h="6404" w="6111">
                  <a:moveTo>
                    <a:pt x="1887" y="1"/>
                  </a:moveTo>
                  <a:cubicBezTo>
                    <a:pt x="1250" y="1"/>
                    <a:pt x="604" y="149"/>
                    <a:pt x="1" y="461"/>
                  </a:cubicBezTo>
                  <a:lnTo>
                    <a:pt x="3082" y="6404"/>
                  </a:lnTo>
                  <a:lnTo>
                    <a:pt x="5922" y="4932"/>
                  </a:lnTo>
                  <a:cubicBezTo>
                    <a:pt x="6111" y="4010"/>
                    <a:pt x="5977" y="3053"/>
                    <a:pt x="5545" y="2219"/>
                  </a:cubicBezTo>
                  <a:cubicBezTo>
                    <a:pt x="4813" y="809"/>
                    <a:pt x="3375" y="1"/>
                    <a:pt x="18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1"/>
            <p:cNvSpPr/>
            <p:nvPr/>
          </p:nvSpPr>
          <p:spPr>
            <a:xfrm>
              <a:off x="3701400" y="2629925"/>
              <a:ext cx="132350" cy="218350"/>
            </a:xfrm>
            <a:custGeom>
              <a:rect b="b" l="l" r="r" t="t"/>
              <a:pathLst>
                <a:path extrusionOk="0" h="8734" w="5294">
                  <a:moveTo>
                    <a:pt x="1047" y="1"/>
                  </a:moveTo>
                  <a:lnTo>
                    <a:pt x="0" y="543"/>
                  </a:lnTo>
                  <a:lnTo>
                    <a:pt x="4247" y="8733"/>
                  </a:lnTo>
                  <a:lnTo>
                    <a:pt x="5293" y="8190"/>
                  </a:lnTo>
                  <a:lnTo>
                    <a:pt x="10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1"/>
            <p:cNvSpPr/>
            <p:nvPr/>
          </p:nvSpPr>
          <p:spPr>
            <a:xfrm>
              <a:off x="3413050" y="2615250"/>
              <a:ext cx="339325" cy="195125"/>
            </a:xfrm>
            <a:custGeom>
              <a:rect b="b" l="l" r="r" t="t"/>
              <a:pathLst>
                <a:path extrusionOk="0" h="7805" w="13573">
                  <a:moveTo>
                    <a:pt x="13029" y="1"/>
                  </a:moveTo>
                  <a:lnTo>
                    <a:pt x="1" y="6757"/>
                  </a:lnTo>
                  <a:lnTo>
                    <a:pt x="544" y="7805"/>
                  </a:lnTo>
                  <a:lnTo>
                    <a:pt x="13572" y="1048"/>
                  </a:lnTo>
                  <a:lnTo>
                    <a:pt x="1302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1"/>
            <p:cNvSpPr/>
            <p:nvPr/>
          </p:nvSpPr>
          <p:spPr>
            <a:xfrm>
              <a:off x="3388350" y="2612150"/>
              <a:ext cx="364075" cy="111825"/>
            </a:xfrm>
            <a:custGeom>
              <a:rect b="b" l="l" r="r" t="t"/>
              <a:pathLst>
                <a:path extrusionOk="0" h="4473" w="14563">
                  <a:moveTo>
                    <a:pt x="14295" y="1"/>
                  </a:moveTo>
                  <a:lnTo>
                    <a:pt x="1" y="3325"/>
                  </a:lnTo>
                  <a:lnTo>
                    <a:pt x="133" y="3898"/>
                  </a:lnTo>
                  <a:lnTo>
                    <a:pt x="267" y="4473"/>
                  </a:lnTo>
                  <a:lnTo>
                    <a:pt x="14563" y="1149"/>
                  </a:lnTo>
                  <a:lnTo>
                    <a:pt x="14429" y="575"/>
                  </a:lnTo>
                  <a:lnTo>
                    <a:pt x="1429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1"/>
            <p:cNvSpPr/>
            <p:nvPr/>
          </p:nvSpPr>
          <p:spPr>
            <a:xfrm>
              <a:off x="3499100" y="2807875"/>
              <a:ext cx="419525" cy="281075"/>
            </a:xfrm>
            <a:custGeom>
              <a:rect b="b" l="l" r="r" t="t"/>
              <a:pathLst>
                <a:path extrusionOk="0" h="11243" w="16781">
                  <a:moveTo>
                    <a:pt x="15192" y="1"/>
                  </a:moveTo>
                  <a:lnTo>
                    <a:pt x="0" y="7878"/>
                  </a:lnTo>
                  <a:lnTo>
                    <a:pt x="55" y="7983"/>
                  </a:lnTo>
                  <a:cubicBezTo>
                    <a:pt x="1128" y="10054"/>
                    <a:pt x="3242" y="11242"/>
                    <a:pt x="5427" y="11242"/>
                  </a:cubicBezTo>
                  <a:cubicBezTo>
                    <a:pt x="6363" y="11242"/>
                    <a:pt x="7312" y="11024"/>
                    <a:pt x="8198" y="10565"/>
                  </a:cubicBezTo>
                  <a:lnTo>
                    <a:pt x="12665" y="8249"/>
                  </a:lnTo>
                  <a:cubicBezTo>
                    <a:pt x="15622" y="6716"/>
                    <a:pt x="16780" y="3063"/>
                    <a:pt x="15247" y="106"/>
                  </a:cubicBezTo>
                  <a:lnTo>
                    <a:pt x="151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1"/>
            <p:cNvSpPr/>
            <p:nvPr/>
          </p:nvSpPr>
          <p:spPr>
            <a:xfrm>
              <a:off x="3689025" y="2807875"/>
              <a:ext cx="229600" cy="235175"/>
            </a:xfrm>
            <a:custGeom>
              <a:rect b="b" l="l" r="r" t="t"/>
              <a:pathLst>
                <a:path extrusionOk="0" h="9407" w="9184">
                  <a:moveTo>
                    <a:pt x="0" y="3939"/>
                  </a:moveTo>
                  <a:lnTo>
                    <a:pt x="0" y="3940"/>
                  </a:lnTo>
                  <a:lnTo>
                    <a:pt x="1" y="3940"/>
                  </a:lnTo>
                  <a:lnTo>
                    <a:pt x="1" y="3940"/>
                  </a:lnTo>
                  <a:lnTo>
                    <a:pt x="0" y="3939"/>
                  </a:lnTo>
                  <a:close/>
                  <a:moveTo>
                    <a:pt x="7595" y="1"/>
                  </a:moveTo>
                  <a:lnTo>
                    <a:pt x="1" y="3940"/>
                  </a:lnTo>
                  <a:lnTo>
                    <a:pt x="1" y="3940"/>
                  </a:lnTo>
                  <a:lnTo>
                    <a:pt x="2835" y="9407"/>
                  </a:lnTo>
                  <a:lnTo>
                    <a:pt x="5068" y="8249"/>
                  </a:lnTo>
                  <a:cubicBezTo>
                    <a:pt x="8025" y="6716"/>
                    <a:pt x="9183" y="3063"/>
                    <a:pt x="7650" y="106"/>
                  </a:cubicBezTo>
                  <a:lnTo>
                    <a:pt x="75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1"/>
            <p:cNvSpPr/>
            <p:nvPr/>
          </p:nvSpPr>
          <p:spPr>
            <a:xfrm>
              <a:off x="3460225" y="2780100"/>
              <a:ext cx="460275" cy="257850"/>
            </a:xfrm>
            <a:custGeom>
              <a:rect b="b" l="l" r="r" t="t"/>
              <a:pathLst>
                <a:path extrusionOk="0" h="10314" w="18411">
                  <a:moveTo>
                    <a:pt x="17868" y="0"/>
                  </a:moveTo>
                  <a:lnTo>
                    <a:pt x="0" y="9265"/>
                  </a:lnTo>
                  <a:lnTo>
                    <a:pt x="544" y="10313"/>
                  </a:lnTo>
                  <a:lnTo>
                    <a:pt x="18411" y="1047"/>
                  </a:lnTo>
                  <a:lnTo>
                    <a:pt x="178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1"/>
            <p:cNvSpPr/>
            <p:nvPr/>
          </p:nvSpPr>
          <p:spPr>
            <a:xfrm>
              <a:off x="3683550" y="2780100"/>
              <a:ext cx="236950" cy="142000"/>
            </a:xfrm>
            <a:custGeom>
              <a:rect b="b" l="l" r="r" t="t"/>
              <a:pathLst>
                <a:path extrusionOk="0" h="5680" w="9478">
                  <a:moveTo>
                    <a:pt x="8935" y="0"/>
                  </a:moveTo>
                  <a:lnTo>
                    <a:pt x="1" y="4633"/>
                  </a:lnTo>
                  <a:lnTo>
                    <a:pt x="544" y="5680"/>
                  </a:lnTo>
                  <a:lnTo>
                    <a:pt x="9478" y="1047"/>
                  </a:lnTo>
                  <a:lnTo>
                    <a:pt x="893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1"/>
            <p:cNvSpPr/>
            <p:nvPr/>
          </p:nvSpPr>
          <p:spPr>
            <a:xfrm>
              <a:off x="3551025" y="3240350"/>
              <a:ext cx="307700" cy="307725"/>
            </a:xfrm>
            <a:custGeom>
              <a:rect b="b" l="l" r="r" t="t"/>
              <a:pathLst>
                <a:path extrusionOk="0" h="12309" w="12308">
                  <a:moveTo>
                    <a:pt x="6154" y="1"/>
                  </a:moveTo>
                  <a:cubicBezTo>
                    <a:pt x="4521" y="1"/>
                    <a:pt x="2957" y="649"/>
                    <a:pt x="1802" y="1803"/>
                  </a:cubicBezTo>
                  <a:cubicBezTo>
                    <a:pt x="648" y="2957"/>
                    <a:pt x="0" y="4523"/>
                    <a:pt x="0" y="6154"/>
                  </a:cubicBezTo>
                  <a:cubicBezTo>
                    <a:pt x="0" y="7787"/>
                    <a:pt x="648" y="9353"/>
                    <a:pt x="1802" y="10505"/>
                  </a:cubicBezTo>
                  <a:cubicBezTo>
                    <a:pt x="2957" y="11659"/>
                    <a:pt x="4521" y="12309"/>
                    <a:pt x="6154" y="12309"/>
                  </a:cubicBezTo>
                  <a:cubicBezTo>
                    <a:pt x="7786" y="12309"/>
                    <a:pt x="9351" y="11659"/>
                    <a:pt x="10505" y="10505"/>
                  </a:cubicBezTo>
                  <a:cubicBezTo>
                    <a:pt x="11659" y="9353"/>
                    <a:pt x="12307" y="7787"/>
                    <a:pt x="12307" y="6154"/>
                  </a:cubicBezTo>
                  <a:cubicBezTo>
                    <a:pt x="12307" y="4523"/>
                    <a:pt x="11659" y="2957"/>
                    <a:pt x="10505" y="1803"/>
                  </a:cubicBezTo>
                  <a:cubicBezTo>
                    <a:pt x="9351" y="649"/>
                    <a:pt x="7786" y="1"/>
                    <a:pt x="61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1"/>
            <p:cNvSpPr/>
            <p:nvPr/>
          </p:nvSpPr>
          <p:spPr>
            <a:xfrm>
              <a:off x="3877800" y="3059100"/>
              <a:ext cx="351400" cy="307800"/>
            </a:xfrm>
            <a:custGeom>
              <a:rect b="b" l="l" r="r" t="t"/>
              <a:pathLst>
                <a:path extrusionOk="0" h="12312" w="14056">
                  <a:moveTo>
                    <a:pt x="7023" y="1"/>
                  </a:moveTo>
                  <a:cubicBezTo>
                    <a:pt x="6067" y="1"/>
                    <a:pt x="5097" y="225"/>
                    <a:pt x="4190" y="696"/>
                  </a:cubicBezTo>
                  <a:cubicBezTo>
                    <a:pt x="1174" y="2264"/>
                    <a:pt x="1" y="5979"/>
                    <a:pt x="1568" y="8994"/>
                  </a:cubicBezTo>
                  <a:cubicBezTo>
                    <a:pt x="2664" y="11103"/>
                    <a:pt x="4811" y="12311"/>
                    <a:pt x="7034" y="12311"/>
                  </a:cubicBezTo>
                  <a:cubicBezTo>
                    <a:pt x="7990" y="12311"/>
                    <a:pt x="8959" y="12088"/>
                    <a:pt x="9866" y="11616"/>
                  </a:cubicBezTo>
                  <a:cubicBezTo>
                    <a:pt x="12882" y="10049"/>
                    <a:pt x="14056" y="6333"/>
                    <a:pt x="12488" y="3318"/>
                  </a:cubicBezTo>
                  <a:cubicBezTo>
                    <a:pt x="11393" y="1209"/>
                    <a:pt x="9246" y="1"/>
                    <a:pt x="70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1"/>
            <p:cNvSpPr/>
            <p:nvPr/>
          </p:nvSpPr>
          <p:spPr>
            <a:xfrm>
              <a:off x="4248275" y="2877900"/>
              <a:ext cx="307725" cy="307725"/>
            </a:xfrm>
            <a:custGeom>
              <a:rect b="b" l="l" r="r" t="t"/>
              <a:pathLst>
                <a:path extrusionOk="0" h="12309" w="12309">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1"/>
            <p:cNvSpPr/>
            <p:nvPr/>
          </p:nvSpPr>
          <p:spPr>
            <a:xfrm>
              <a:off x="4575075" y="2696675"/>
              <a:ext cx="351425" cy="307775"/>
            </a:xfrm>
            <a:custGeom>
              <a:rect b="b" l="l" r="r" t="t"/>
              <a:pathLst>
                <a:path extrusionOk="0" h="12311" w="14057">
                  <a:moveTo>
                    <a:pt x="7023" y="0"/>
                  </a:moveTo>
                  <a:cubicBezTo>
                    <a:pt x="6067" y="0"/>
                    <a:pt x="5097" y="224"/>
                    <a:pt x="4190" y="695"/>
                  </a:cubicBezTo>
                  <a:cubicBezTo>
                    <a:pt x="1175" y="2262"/>
                    <a:pt x="0" y="5978"/>
                    <a:pt x="1567" y="8993"/>
                  </a:cubicBezTo>
                  <a:cubicBezTo>
                    <a:pt x="2663" y="11102"/>
                    <a:pt x="4810" y="12310"/>
                    <a:pt x="7033" y="12310"/>
                  </a:cubicBezTo>
                  <a:cubicBezTo>
                    <a:pt x="7989" y="12310"/>
                    <a:pt x="8959" y="12087"/>
                    <a:pt x="9866" y="11615"/>
                  </a:cubicBezTo>
                  <a:cubicBezTo>
                    <a:pt x="12882" y="10048"/>
                    <a:pt x="14056" y="6332"/>
                    <a:pt x="12488" y="3317"/>
                  </a:cubicBezTo>
                  <a:cubicBezTo>
                    <a:pt x="11392" y="1208"/>
                    <a:pt x="9246" y="0"/>
                    <a:pt x="70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1"/>
            <p:cNvSpPr/>
            <p:nvPr/>
          </p:nvSpPr>
          <p:spPr>
            <a:xfrm>
              <a:off x="3728825" y="1553175"/>
              <a:ext cx="2939575" cy="3923400"/>
            </a:xfrm>
            <a:custGeom>
              <a:rect b="b" l="l" r="r" t="t"/>
              <a:pathLst>
                <a:path extrusionOk="0" h="156936" w="117583">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1"/>
            <p:cNvSpPr/>
            <p:nvPr/>
          </p:nvSpPr>
          <p:spPr>
            <a:xfrm>
              <a:off x="2262950" y="3080400"/>
              <a:ext cx="577900" cy="577900"/>
            </a:xfrm>
            <a:custGeom>
              <a:rect b="b" l="l" r="r" t="t"/>
              <a:pathLst>
                <a:path extrusionOk="0" h="23116" w="23116">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1"/>
            <p:cNvSpPr/>
            <p:nvPr/>
          </p:nvSpPr>
          <p:spPr>
            <a:xfrm>
              <a:off x="2383650" y="3201125"/>
              <a:ext cx="336475" cy="336475"/>
            </a:xfrm>
            <a:custGeom>
              <a:rect b="b" l="l" r="r" t="t"/>
              <a:pathLst>
                <a:path extrusionOk="0" h="13459" w="13459">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1"/>
            <p:cNvSpPr/>
            <p:nvPr/>
          </p:nvSpPr>
          <p:spPr>
            <a:xfrm>
              <a:off x="5147150" y="1406650"/>
              <a:ext cx="577900" cy="577900"/>
            </a:xfrm>
            <a:custGeom>
              <a:rect b="b" l="l" r="r" t="t"/>
              <a:pathLst>
                <a:path extrusionOk="0" h="23116" w="23116">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1"/>
            <p:cNvSpPr/>
            <p:nvPr/>
          </p:nvSpPr>
          <p:spPr>
            <a:xfrm>
              <a:off x="5267875" y="1527375"/>
              <a:ext cx="336475" cy="336475"/>
            </a:xfrm>
            <a:custGeom>
              <a:rect b="b" l="l" r="r" t="t"/>
              <a:pathLst>
                <a:path extrusionOk="0" h="13459" w="13459">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1"/>
            <p:cNvSpPr/>
            <p:nvPr/>
          </p:nvSpPr>
          <p:spPr>
            <a:xfrm>
              <a:off x="4206600" y="642725"/>
              <a:ext cx="780600" cy="286200"/>
            </a:xfrm>
            <a:custGeom>
              <a:rect b="b" l="l" r="r" t="t"/>
              <a:pathLst>
                <a:path extrusionOk="0" h="11448" w="31224">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1"/>
            <p:cNvSpPr/>
            <p:nvPr/>
          </p:nvSpPr>
          <p:spPr>
            <a:xfrm>
              <a:off x="4206600" y="642725"/>
              <a:ext cx="322825" cy="512125"/>
            </a:xfrm>
            <a:custGeom>
              <a:rect b="b" l="l" r="r" t="t"/>
              <a:pathLst>
                <a:path extrusionOk="0" h="20485" w="12913">
                  <a:moveTo>
                    <a:pt x="0" y="1"/>
                  </a:moveTo>
                  <a:lnTo>
                    <a:pt x="0" y="20485"/>
                  </a:lnTo>
                  <a:lnTo>
                    <a:pt x="12913" y="10243"/>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1"/>
            <p:cNvSpPr/>
            <p:nvPr/>
          </p:nvSpPr>
          <p:spPr>
            <a:xfrm>
              <a:off x="4206600" y="898800"/>
              <a:ext cx="780600" cy="256050"/>
            </a:xfrm>
            <a:custGeom>
              <a:rect b="b" l="l" r="r" t="t"/>
              <a:pathLst>
                <a:path extrusionOk="0" h="10242" w="31224">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1"/>
            <p:cNvSpPr/>
            <p:nvPr/>
          </p:nvSpPr>
          <p:spPr>
            <a:xfrm>
              <a:off x="4664350" y="642725"/>
              <a:ext cx="322850" cy="512125"/>
            </a:xfrm>
            <a:custGeom>
              <a:rect b="b" l="l" r="r" t="t"/>
              <a:pathLst>
                <a:path extrusionOk="0" h="20485" w="12914">
                  <a:moveTo>
                    <a:pt x="12914" y="1"/>
                  </a:moveTo>
                  <a:lnTo>
                    <a:pt x="1" y="10243"/>
                  </a:lnTo>
                  <a:lnTo>
                    <a:pt x="12914" y="20485"/>
                  </a:lnTo>
                  <a:lnTo>
                    <a:pt x="129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1"/>
            <p:cNvSpPr/>
            <p:nvPr/>
          </p:nvSpPr>
          <p:spPr>
            <a:xfrm>
              <a:off x="1763725" y="1903150"/>
              <a:ext cx="575550" cy="752650"/>
            </a:xfrm>
            <a:custGeom>
              <a:rect b="b" l="l" r="r" t="t"/>
              <a:pathLst>
                <a:path extrusionOk="0" h="30106" w="23022">
                  <a:moveTo>
                    <a:pt x="1" y="1"/>
                  </a:moveTo>
                  <a:lnTo>
                    <a:pt x="1" y="30105"/>
                  </a:lnTo>
                  <a:lnTo>
                    <a:pt x="23022" y="30105"/>
                  </a:lnTo>
                  <a:lnTo>
                    <a:pt x="23022" y="4834"/>
                  </a:lnTo>
                  <a:lnTo>
                    <a:pt x="1818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1"/>
            <p:cNvSpPr/>
            <p:nvPr/>
          </p:nvSpPr>
          <p:spPr>
            <a:xfrm>
              <a:off x="1713850" y="1853250"/>
              <a:ext cx="575550" cy="752675"/>
            </a:xfrm>
            <a:custGeom>
              <a:rect b="b" l="l" r="r" t="t"/>
              <a:pathLst>
                <a:path extrusionOk="0" h="30107" w="23022">
                  <a:moveTo>
                    <a:pt x="1" y="1"/>
                  </a:moveTo>
                  <a:lnTo>
                    <a:pt x="1" y="30106"/>
                  </a:lnTo>
                  <a:lnTo>
                    <a:pt x="23022" y="30106"/>
                  </a:lnTo>
                  <a:lnTo>
                    <a:pt x="23022" y="4835"/>
                  </a:lnTo>
                  <a:lnTo>
                    <a:pt x="1818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1"/>
            <p:cNvSpPr/>
            <p:nvPr/>
          </p:nvSpPr>
          <p:spPr>
            <a:xfrm>
              <a:off x="2168525" y="1853250"/>
              <a:ext cx="120875" cy="120900"/>
            </a:xfrm>
            <a:custGeom>
              <a:rect b="b" l="l" r="r" t="t"/>
              <a:pathLst>
                <a:path extrusionOk="0" h="4836" w="4835">
                  <a:moveTo>
                    <a:pt x="1" y="1"/>
                  </a:moveTo>
                  <a:lnTo>
                    <a:pt x="1" y="4835"/>
                  </a:lnTo>
                  <a:lnTo>
                    <a:pt x="4835" y="4835"/>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1"/>
            <p:cNvSpPr/>
            <p:nvPr/>
          </p:nvSpPr>
          <p:spPr>
            <a:xfrm>
              <a:off x="1763725" y="1900425"/>
              <a:ext cx="244900" cy="26575"/>
            </a:xfrm>
            <a:custGeom>
              <a:rect b="b" l="l" r="r" t="t"/>
              <a:pathLst>
                <a:path extrusionOk="0" h="1063" w="9796">
                  <a:moveTo>
                    <a:pt x="1" y="0"/>
                  </a:moveTo>
                  <a:lnTo>
                    <a:pt x="1" y="1063"/>
                  </a:lnTo>
                  <a:lnTo>
                    <a:pt x="9796" y="1063"/>
                  </a:lnTo>
                  <a:lnTo>
                    <a:pt x="97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1"/>
            <p:cNvSpPr/>
            <p:nvPr/>
          </p:nvSpPr>
          <p:spPr>
            <a:xfrm>
              <a:off x="1763725" y="1955375"/>
              <a:ext cx="156600" cy="26600"/>
            </a:xfrm>
            <a:custGeom>
              <a:rect b="b" l="l" r="r" t="t"/>
              <a:pathLst>
                <a:path extrusionOk="0" h="1064" w="6264">
                  <a:moveTo>
                    <a:pt x="1" y="1"/>
                  </a:moveTo>
                  <a:lnTo>
                    <a:pt x="1" y="1063"/>
                  </a:lnTo>
                  <a:lnTo>
                    <a:pt x="6264" y="1063"/>
                  </a:lnTo>
                  <a:lnTo>
                    <a:pt x="62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1"/>
            <p:cNvSpPr/>
            <p:nvPr/>
          </p:nvSpPr>
          <p:spPr>
            <a:xfrm>
              <a:off x="1763725" y="2052775"/>
              <a:ext cx="475775" cy="26600"/>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1"/>
            <p:cNvSpPr/>
            <p:nvPr/>
          </p:nvSpPr>
          <p:spPr>
            <a:xfrm>
              <a:off x="1763725" y="2128050"/>
              <a:ext cx="475775" cy="26575"/>
            </a:xfrm>
            <a:custGeom>
              <a:rect b="b" l="l" r="r" t="t"/>
              <a:pathLst>
                <a:path extrusionOk="0" h="1063" w="19031">
                  <a:moveTo>
                    <a:pt x="1" y="0"/>
                  </a:moveTo>
                  <a:lnTo>
                    <a:pt x="1" y="1063"/>
                  </a:lnTo>
                  <a:lnTo>
                    <a:pt x="19031" y="1063"/>
                  </a:lnTo>
                  <a:lnTo>
                    <a:pt x="190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1"/>
            <p:cNvSpPr/>
            <p:nvPr/>
          </p:nvSpPr>
          <p:spPr>
            <a:xfrm>
              <a:off x="1763725" y="2203300"/>
              <a:ext cx="475775" cy="26575"/>
            </a:xfrm>
            <a:custGeom>
              <a:rect b="b" l="l" r="r" t="t"/>
              <a:pathLst>
                <a:path extrusionOk="0" h="1063" w="19031">
                  <a:moveTo>
                    <a:pt x="1" y="0"/>
                  </a:moveTo>
                  <a:lnTo>
                    <a:pt x="1" y="1063"/>
                  </a:lnTo>
                  <a:lnTo>
                    <a:pt x="19031" y="1063"/>
                  </a:lnTo>
                  <a:lnTo>
                    <a:pt x="190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1"/>
            <p:cNvSpPr/>
            <p:nvPr/>
          </p:nvSpPr>
          <p:spPr>
            <a:xfrm>
              <a:off x="1763725" y="2278550"/>
              <a:ext cx="475775" cy="26600"/>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1"/>
            <p:cNvSpPr/>
            <p:nvPr/>
          </p:nvSpPr>
          <p:spPr>
            <a:xfrm>
              <a:off x="1763725" y="2353850"/>
              <a:ext cx="475775" cy="26600"/>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1"/>
            <p:cNvSpPr/>
            <p:nvPr/>
          </p:nvSpPr>
          <p:spPr>
            <a:xfrm>
              <a:off x="1763725" y="2429100"/>
              <a:ext cx="475775" cy="26600"/>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1"/>
            <p:cNvSpPr/>
            <p:nvPr/>
          </p:nvSpPr>
          <p:spPr>
            <a:xfrm>
              <a:off x="1763725" y="2504350"/>
              <a:ext cx="274900" cy="26575"/>
            </a:xfrm>
            <a:custGeom>
              <a:rect b="b" l="l" r="r" t="t"/>
              <a:pathLst>
                <a:path extrusionOk="0" h="1063" w="10996">
                  <a:moveTo>
                    <a:pt x="1" y="0"/>
                  </a:moveTo>
                  <a:lnTo>
                    <a:pt x="1" y="1063"/>
                  </a:lnTo>
                  <a:lnTo>
                    <a:pt x="10996" y="1063"/>
                  </a:lnTo>
                  <a:lnTo>
                    <a:pt x="109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1"/>
            <p:cNvSpPr/>
            <p:nvPr/>
          </p:nvSpPr>
          <p:spPr>
            <a:xfrm>
              <a:off x="2275850" y="264375"/>
              <a:ext cx="702625" cy="600125"/>
            </a:xfrm>
            <a:custGeom>
              <a:rect b="b" l="l" r="r" t="t"/>
              <a:pathLst>
                <a:path extrusionOk="0" h="24005" w="28105">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1"/>
            <p:cNvSpPr/>
            <p:nvPr/>
          </p:nvSpPr>
          <p:spPr>
            <a:xfrm>
              <a:off x="2337200" y="341000"/>
              <a:ext cx="581250" cy="28825"/>
            </a:xfrm>
            <a:custGeom>
              <a:rect b="b" l="l" r="r" t="t"/>
              <a:pathLst>
                <a:path extrusionOk="0" h="1153" w="23250">
                  <a:moveTo>
                    <a:pt x="1" y="0"/>
                  </a:moveTo>
                  <a:lnTo>
                    <a:pt x="1" y="1153"/>
                  </a:lnTo>
                  <a:lnTo>
                    <a:pt x="23249" y="1153"/>
                  </a:lnTo>
                  <a:lnTo>
                    <a:pt x="232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1"/>
            <p:cNvSpPr/>
            <p:nvPr/>
          </p:nvSpPr>
          <p:spPr>
            <a:xfrm>
              <a:off x="2337200" y="401050"/>
              <a:ext cx="581250" cy="28850"/>
            </a:xfrm>
            <a:custGeom>
              <a:rect b="b" l="l" r="r" t="t"/>
              <a:pathLst>
                <a:path extrusionOk="0" h="1154" w="23250">
                  <a:moveTo>
                    <a:pt x="1" y="0"/>
                  </a:moveTo>
                  <a:lnTo>
                    <a:pt x="1" y="1153"/>
                  </a:lnTo>
                  <a:lnTo>
                    <a:pt x="23249" y="1153"/>
                  </a:lnTo>
                  <a:lnTo>
                    <a:pt x="232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1"/>
            <p:cNvSpPr/>
            <p:nvPr/>
          </p:nvSpPr>
          <p:spPr>
            <a:xfrm>
              <a:off x="2337200" y="461100"/>
              <a:ext cx="581250" cy="28875"/>
            </a:xfrm>
            <a:custGeom>
              <a:rect b="b" l="l" r="r" t="t"/>
              <a:pathLst>
                <a:path extrusionOk="0" h="1155" w="23250">
                  <a:moveTo>
                    <a:pt x="1" y="0"/>
                  </a:moveTo>
                  <a:lnTo>
                    <a:pt x="1" y="1154"/>
                  </a:lnTo>
                  <a:lnTo>
                    <a:pt x="23249" y="1154"/>
                  </a:lnTo>
                  <a:lnTo>
                    <a:pt x="232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1"/>
            <p:cNvSpPr/>
            <p:nvPr/>
          </p:nvSpPr>
          <p:spPr>
            <a:xfrm>
              <a:off x="2337200" y="521175"/>
              <a:ext cx="581250" cy="28850"/>
            </a:xfrm>
            <a:custGeom>
              <a:rect b="b" l="l" r="r" t="t"/>
              <a:pathLst>
                <a:path extrusionOk="0" h="1154" w="23250">
                  <a:moveTo>
                    <a:pt x="1" y="1"/>
                  </a:moveTo>
                  <a:lnTo>
                    <a:pt x="1" y="1153"/>
                  </a:lnTo>
                  <a:lnTo>
                    <a:pt x="23249" y="1153"/>
                  </a:lnTo>
                  <a:lnTo>
                    <a:pt x="2324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1"/>
            <p:cNvSpPr/>
            <p:nvPr/>
          </p:nvSpPr>
          <p:spPr>
            <a:xfrm>
              <a:off x="2337200" y="581225"/>
              <a:ext cx="290625" cy="28850"/>
            </a:xfrm>
            <a:custGeom>
              <a:rect b="b" l="l" r="r" t="t"/>
              <a:pathLst>
                <a:path extrusionOk="0" h="1154" w="11625">
                  <a:moveTo>
                    <a:pt x="1" y="1"/>
                  </a:moveTo>
                  <a:lnTo>
                    <a:pt x="1" y="1154"/>
                  </a:lnTo>
                  <a:lnTo>
                    <a:pt x="11625" y="1154"/>
                  </a:lnTo>
                  <a:lnTo>
                    <a:pt x="116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1"/>
            <p:cNvSpPr/>
            <p:nvPr/>
          </p:nvSpPr>
          <p:spPr>
            <a:xfrm>
              <a:off x="5549575" y="2338200"/>
              <a:ext cx="724525" cy="485125"/>
            </a:xfrm>
            <a:custGeom>
              <a:rect b="b" l="l" r="r" t="t"/>
              <a:pathLst>
                <a:path extrusionOk="0" h="19405" w="28981">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1"/>
            <p:cNvSpPr/>
            <p:nvPr/>
          </p:nvSpPr>
          <p:spPr>
            <a:xfrm>
              <a:off x="5489925" y="2278500"/>
              <a:ext cx="724500" cy="350525"/>
            </a:xfrm>
            <a:custGeom>
              <a:rect b="b" l="l" r="r" t="t"/>
              <a:pathLst>
                <a:path extrusionOk="0" h="14021" w="2898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1"/>
            <p:cNvSpPr/>
            <p:nvPr/>
          </p:nvSpPr>
          <p:spPr>
            <a:xfrm>
              <a:off x="5489925" y="2434075"/>
              <a:ext cx="724500" cy="329575"/>
            </a:xfrm>
            <a:custGeom>
              <a:rect b="b" l="l" r="r" t="t"/>
              <a:pathLst>
                <a:path extrusionOk="0" h="13183" w="2898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1"/>
            <p:cNvSpPr/>
            <p:nvPr/>
          </p:nvSpPr>
          <p:spPr>
            <a:xfrm>
              <a:off x="5947450" y="2324400"/>
              <a:ext cx="134475" cy="129375"/>
            </a:xfrm>
            <a:custGeom>
              <a:rect b="b" l="l" r="r" t="t"/>
              <a:pathLst>
                <a:path extrusionOk="0" h="5175" w="5379">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253"/>
                                        </p:tgtEl>
                                        <p:attrNameLst>
                                          <p:attrName>style.visibility</p:attrName>
                                        </p:attrNameLst>
                                      </p:cBhvr>
                                      <p:to>
                                        <p:strVal val="visible"/>
                                      </p:to>
                                    </p:set>
                                    <p:anim calcmode="lin" valueType="num">
                                      <p:cBhvr additive="base">
                                        <p:cTn dur="1000"/>
                                        <p:tgtEl>
                                          <p:spTgt spid="25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50"/>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Non Functional Requirements</a:t>
            </a:r>
            <a:endParaRPr/>
          </a:p>
        </p:txBody>
      </p:sp>
      <p:sp>
        <p:nvSpPr>
          <p:cNvPr id="762" name="Google Shape;762;p50"/>
          <p:cNvSpPr txBox="1"/>
          <p:nvPr>
            <p:ph idx="1" type="subTitle"/>
          </p:nvPr>
        </p:nvSpPr>
        <p:spPr>
          <a:xfrm>
            <a:off x="4521975" y="1160325"/>
            <a:ext cx="4188900" cy="38706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sz="1300"/>
              <a:t>User-friendly interface for easy navigation and use</a:t>
            </a:r>
            <a:endParaRPr sz="1300"/>
          </a:p>
          <a:p>
            <a:pPr indent="-311150" lvl="0" marL="457200" rtl="0" algn="l">
              <a:lnSpc>
                <a:spcPct val="115000"/>
              </a:lnSpc>
              <a:spcBef>
                <a:spcPts val="0"/>
              </a:spcBef>
              <a:spcAft>
                <a:spcPts val="0"/>
              </a:spcAft>
              <a:buSzPts val="1300"/>
              <a:buChar char="●"/>
            </a:pPr>
            <a:r>
              <a:rPr lang="en" sz="1300"/>
              <a:t>High performance and scalability to handle large amounts of data placement, payment processing, and other interactions.</a:t>
            </a:r>
            <a:endParaRPr sz="1300"/>
          </a:p>
          <a:p>
            <a:pPr indent="-311150" lvl="0" marL="457200" rtl="0" algn="l">
              <a:lnSpc>
                <a:spcPct val="115000"/>
              </a:lnSpc>
              <a:spcBef>
                <a:spcPts val="0"/>
              </a:spcBef>
              <a:spcAft>
                <a:spcPts val="0"/>
              </a:spcAft>
              <a:buSzPts val="1300"/>
              <a:buChar char="●"/>
            </a:pPr>
            <a:r>
              <a:rPr lang="en" sz="1300"/>
              <a:t>Respond quickly to user actions, with minimal delays during order</a:t>
            </a:r>
            <a:endParaRPr sz="1300"/>
          </a:p>
          <a:p>
            <a:pPr indent="-311150" lvl="0" marL="457200" rtl="0" algn="l">
              <a:lnSpc>
                <a:spcPct val="115000"/>
              </a:lnSpc>
              <a:spcBef>
                <a:spcPts val="0"/>
              </a:spcBef>
              <a:spcAft>
                <a:spcPts val="0"/>
              </a:spcAft>
              <a:buSzPts val="1300"/>
              <a:buChar char="●"/>
            </a:pPr>
            <a:r>
              <a:rPr lang="en" sz="1300"/>
              <a:t>Compatibility with various operating systems and devices</a:t>
            </a:r>
            <a:endParaRPr sz="1300"/>
          </a:p>
          <a:p>
            <a:pPr indent="-311150" lvl="0" marL="457200" rtl="0" algn="l">
              <a:lnSpc>
                <a:spcPct val="115000"/>
              </a:lnSpc>
              <a:spcBef>
                <a:spcPts val="0"/>
              </a:spcBef>
              <a:spcAft>
                <a:spcPts val="0"/>
              </a:spcAft>
              <a:buSzPts val="1300"/>
              <a:buChar char="●"/>
            </a:pPr>
            <a:r>
              <a:rPr lang="en" sz="1300"/>
              <a:t>Ability to handle multiple users and concurrent access to the system</a:t>
            </a:r>
            <a:endParaRPr sz="1300"/>
          </a:p>
          <a:p>
            <a:pPr indent="-311150" lvl="0" marL="457200" rtl="0" algn="l">
              <a:lnSpc>
                <a:spcPct val="115000"/>
              </a:lnSpc>
              <a:spcBef>
                <a:spcPts val="0"/>
              </a:spcBef>
              <a:spcAft>
                <a:spcPts val="0"/>
              </a:spcAft>
              <a:buSzPts val="1300"/>
              <a:buChar char="●"/>
            </a:pPr>
            <a:r>
              <a:rPr lang="en" sz="1300"/>
              <a:t>Compliance with relevant laws and regulations regarding food ordering system and data privacy</a:t>
            </a:r>
            <a:endParaRPr sz="1300"/>
          </a:p>
          <a:p>
            <a:pPr indent="-311150" lvl="0" marL="457200" rtl="0" algn="l">
              <a:lnSpc>
                <a:spcPct val="115000"/>
              </a:lnSpc>
              <a:spcBef>
                <a:spcPts val="0"/>
              </a:spcBef>
              <a:spcAft>
                <a:spcPts val="0"/>
              </a:spcAft>
              <a:buSzPts val="1300"/>
              <a:buChar char="●"/>
            </a:pPr>
            <a:r>
              <a:rPr lang="en" sz="1300"/>
              <a:t>Regular updates and maintenance to ensure the system remains functional and secure over time.</a:t>
            </a:r>
            <a:endParaRPr sz="1300"/>
          </a:p>
          <a:p>
            <a:pPr indent="0" lvl="0" marL="0" rtl="0" algn="r">
              <a:spcBef>
                <a:spcPts val="0"/>
              </a:spcBef>
              <a:spcAft>
                <a:spcPts val="1600"/>
              </a:spcAft>
              <a:buClr>
                <a:schemeClr val="dk1"/>
              </a:buClr>
              <a:buSzPts val="1100"/>
              <a:buFont typeface="Arial"/>
              <a:buNone/>
            </a:pPr>
            <a:r>
              <a:t/>
            </a:r>
            <a:endParaRPr/>
          </a:p>
        </p:txBody>
      </p:sp>
      <p:sp>
        <p:nvSpPr>
          <p:cNvPr id="763" name="Google Shape;763;p50"/>
          <p:cNvSpPr/>
          <p:nvPr/>
        </p:nvSpPr>
        <p:spPr>
          <a:xfrm flipH="1" rot="1438582">
            <a:off x="805924" y="1691837"/>
            <a:ext cx="3864204" cy="2267788"/>
          </a:xfrm>
          <a:custGeom>
            <a:rect b="b" l="l" r="r" t="t"/>
            <a:pathLst>
              <a:path extrusionOk="0" h="174408" w="307291">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 name="Google Shape;764;p50"/>
          <p:cNvGrpSpPr/>
          <p:nvPr/>
        </p:nvGrpSpPr>
        <p:grpSpPr>
          <a:xfrm>
            <a:off x="1251868" y="1613004"/>
            <a:ext cx="3022677" cy="2305404"/>
            <a:chOff x="956482" y="1551839"/>
            <a:chExt cx="3354803" cy="2558717"/>
          </a:xfrm>
        </p:grpSpPr>
        <p:sp>
          <p:nvSpPr>
            <p:cNvPr id="765" name="Google Shape;765;p50"/>
            <p:cNvSpPr/>
            <p:nvPr/>
          </p:nvSpPr>
          <p:spPr>
            <a:xfrm rot="-817844">
              <a:off x="3563101" y="3846028"/>
              <a:ext cx="240228" cy="235591"/>
            </a:xfrm>
            <a:custGeom>
              <a:rect b="b" l="l" r="r" t="t"/>
              <a:pathLst>
                <a:path extrusionOk="0" h="9150" w="10123">
                  <a:moveTo>
                    <a:pt x="8694" y="0"/>
                  </a:moveTo>
                  <a:lnTo>
                    <a:pt x="8694" y="0"/>
                  </a:lnTo>
                  <a:cubicBezTo>
                    <a:pt x="8755" y="152"/>
                    <a:pt x="8785" y="334"/>
                    <a:pt x="8694" y="456"/>
                  </a:cubicBezTo>
                  <a:cubicBezTo>
                    <a:pt x="8664" y="578"/>
                    <a:pt x="8481" y="578"/>
                    <a:pt x="8360" y="608"/>
                  </a:cubicBezTo>
                  <a:cubicBezTo>
                    <a:pt x="7995" y="699"/>
                    <a:pt x="7600" y="730"/>
                    <a:pt x="7235" y="730"/>
                  </a:cubicBezTo>
                  <a:cubicBezTo>
                    <a:pt x="7045" y="736"/>
                    <a:pt x="6856" y="740"/>
                    <a:pt x="6666" y="740"/>
                  </a:cubicBezTo>
                  <a:cubicBezTo>
                    <a:pt x="5977" y="740"/>
                    <a:pt x="5295" y="690"/>
                    <a:pt x="4651" y="547"/>
                  </a:cubicBezTo>
                  <a:cubicBezTo>
                    <a:pt x="4530" y="486"/>
                    <a:pt x="4347" y="486"/>
                    <a:pt x="4195" y="426"/>
                  </a:cubicBezTo>
                  <a:lnTo>
                    <a:pt x="4195" y="486"/>
                  </a:lnTo>
                  <a:cubicBezTo>
                    <a:pt x="4195" y="608"/>
                    <a:pt x="4195" y="730"/>
                    <a:pt x="4135" y="851"/>
                  </a:cubicBezTo>
                  <a:cubicBezTo>
                    <a:pt x="4104" y="942"/>
                    <a:pt x="4074" y="1034"/>
                    <a:pt x="4074" y="1094"/>
                  </a:cubicBezTo>
                  <a:cubicBezTo>
                    <a:pt x="4043" y="1459"/>
                    <a:pt x="3679" y="4073"/>
                    <a:pt x="3588" y="5015"/>
                  </a:cubicBezTo>
                  <a:cubicBezTo>
                    <a:pt x="3496" y="5563"/>
                    <a:pt x="3436" y="6110"/>
                    <a:pt x="3192" y="6657"/>
                  </a:cubicBezTo>
                  <a:cubicBezTo>
                    <a:pt x="3162" y="6718"/>
                    <a:pt x="3071" y="6809"/>
                    <a:pt x="3040" y="6930"/>
                  </a:cubicBezTo>
                  <a:cubicBezTo>
                    <a:pt x="2980" y="7022"/>
                    <a:pt x="2919" y="7113"/>
                    <a:pt x="2828" y="7173"/>
                  </a:cubicBezTo>
                  <a:cubicBezTo>
                    <a:pt x="2706" y="7234"/>
                    <a:pt x="2584" y="7265"/>
                    <a:pt x="2524" y="7295"/>
                  </a:cubicBezTo>
                  <a:cubicBezTo>
                    <a:pt x="1825" y="7629"/>
                    <a:pt x="1247" y="8055"/>
                    <a:pt x="548" y="8359"/>
                  </a:cubicBezTo>
                  <a:cubicBezTo>
                    <a:pt x="426" y="8389"/>
                    <a:pt x="305" y="8480"/>
                    <a:pt x="183" y="8511"/>
                  </a:cubicBezTo>
                  <a:cubicBezTo>
                    <a:pt x="153" y="8511"/>
                    <a:pt x="122" y="8541"/>
                    <a:pt x="92" y="8602"/>
                  </a:cubicBezTo>
                  <a:cubicBezTo>
                    <a:pt x="92" y="8632"/>
                    <a:pt x="31" y="8632"/>
                    <a:pt x="1" y="8632"/>
                  </a:cubicBezTo>
                  <a:cubicBezTo>
                    <a:pt x="31" y="8693"/>
                    <a:pt x="62" y="8784"/>
                    <a:pt x="122" y="8815"/>
                  </a:cubicBezTo>
                  <a:cubicBezTo>
                    <a:pt x="214" y="8906"/>
                    <a:pt x="335" y="8936"/>
                    <a:pt x="518" y="8967"/>
                  </a:cubicBezTo>
                  <a:cubicBezTo>
                    <a:pt x="730" y="8997"/>
                    <a:pt x="913" y="8997"/>
                    <a:pt x="1095" y="8997"/>
                  </a:cubicBezTo>
                  <a:lnTo>
                    <a:pt x="1703" y="8997"/>
                  </a:lnTo>
                  <a:cubicBezTo>
                    <a:pt x="2372" y="8997"/>
                    <a:pt x="2980" y="9058"/>
                    <a:pt x="3618" y="9058"/>
                  </a:cubicBezTo>
                  <a:lnTo>
                    <a:pt x="4439" y="9058"/>
                  </a:lnTo>
                  <a:cubicBezTo>
                    <a:pt x="4834" y="8997"/>
                    <a:pt x="5290" y="8997"/>
                    <a:pt x="5533" y="8815"/>
                  </a:cubicBezTo>
                  <a:cubicBezTo>
                    <a:pt x="5776" y="8693"/>
                    <a:pt x="5898" y="8389"/>
                    <a:pt x="5989" y="8146"/>
                  </a:cubicBezTo>
                  <a:cubicBezTo>
                    <a:pt x="6293" y="7447"/>
                    <a:pt x="6505" y="6657"/>
                    <a:pt x="6901" y="5958"/>
                  </a:cubicBezTo>
                  <a:cubicBezTo>
                    <a:pt x="7113" y="5745"/>
                    <a:pt x="7296" y="5471"/>
                    <a:pt x="7509" y="5289"/>
                  </a:cubicBezTo>
                  <a:cubicBezTo>
                    <a:pt x="7630" y="5167"/>
                    <a:pt x="7782" y="5046"/>
                    <a:pt x="7964" y="4955"/>
                  </a:cubicBezTo>
                  <a:cubicBezTo>
                    <a:pt x="8177" y="4833"/>
                    <a:pt x="8360" y="4711"/>
                    <a:pt x="8542" y="4711"/>
                  </a:cubicBezTo>
                  <a:cubicBezTo>
                    <a:pt x="8633" y="4711"/>
                    <a:pt x="8694" y="4742"/>
                    <a:pt x="8724" y="4803"/>
                  </a:cubicBezTo>
                  <a:cubicBezTo>
                    <a:pt x="8816" y="4863"/>
                    <a:pt x="8846" y="4955"/>
                    <a:pt x="8846" y="5015"/>
                  </a:cubicBezTo>
                  <a:cubicBezTo>
                    <a:pt x="8876" y="5137"/>
                    <a:pt x="8876" y="5198"/>
                    <a:pt x="8876" y="5289"/>
                  </a:cubicBezTo>
                  <a:cubicBezTo>
                    <a:pt x="8876" y="5502"/>
                    <a:pt x="8846" y="5714"/>
                    <a:pt x="8846" y="5775"/>
                  </a:cubicBezTo>
                  <a:cubicBezTo>
                    <a:pt x="8846" y="5775"/>
                    <a:pt x="8876" y="7781"/>
                    <a:pt x="8876" y="8784"/>
                  </a:cubicBezTo>
                  <a:lnTo>
                    <a:pt x="8876" y="8936"/>
                  </a:lnTo>
                  <a:lnTo>
                    <a:pt x="8876" y="9119"/>
                  </a:lnTo>
                  <a:lnTo>
                    <a:pt x="8876" y="9149"/>
                  </a:lnTo>
                  <a:lnTo>
                    <a:pt x="9272" y="9149"/>
                  </a:lnTo>
                  <a:lnTo>
                    <a:pt x="9272" y="9058"/>
                  </a:lnTo>
                  <a:lnTo>
                    <a:pt x="9272" y="8602"/>
                  </a:lnTo>
                  <a:cubicBezTo>
                    <a:pt x="9272" y="8602"/>
                    <a:pt x="9302" y="8146"/>
                    <a:pt x="9302" y="7903"/>
                  </a:cubicBezTo>
                  <a:cubicBezTo>
                    <a:pt x="9363" y="7082"/>
                    <a:pt x="9423" y="6201"/>
                    <a:pt x="9545" y="5350"/>
                  </a:cubicBezTo>
                  <a:cubicBezTo>
                    <a:pt x="9697" y="4286"/>
                    <a:pt x="10123" y="3344"/>
                    <a:pt x="10123" y="2371"/>
                  </a:cubicBezTo>
                  <a:cubicBezTo>
                    <a:pt x="10123" y="2158"/>
                    <a:pt x="10123" y="1945"/>
                    <a:pt x="10062" y="1763"/>
                  </a:cubicBezTo>
                  <a:cubicBezTo>
                    <a:pt x="10031" y="1459"/>
                    <a:pt x="9910" y="1186"/>
                    <a:pt x="9758" y="942"/>
                  </a:cubicBezTo>
                  <a:lnTo>
                    <a:pt x="9302" y="486"/>
                  </a:lnTo>
                  <a:cubicBezTo>
                    <a:pt x="9211" y="395"/>
                    <a:pt x="9059" y="274"/>
                    <a:pt x="8907" y="152"/>
                  </a:cubicBezTo>
                  <a:cubicBezTo>
                    <a:pt x="8816" y="122"/>
                    <a:pt x="8755" y="91"/>
                    <a:pt x="86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0"/>
            <p:cNvSpPr/>
            <p:nvPr/>
          </p:nvSpPr>
          <p:spPr>
            <a:xfrm rot="-875994">
              <a:off x="3562879" y="3844489"/>
              <a:ext cx="247973" cy="238668"/>
            </a:xfrm>
            <a:custGeom>
              <a:rect b="b" l="l" r="r" t="t"/>
              <a:pathLst>
                <a:path extrusionOk="0" h="9531" w="10396">
                  <a:moveTo>
                    <a:pt x="8785" y="1"/>
                  </a:moveTo>
                  <a:lnTo>
                    <a:pt x="8481" y="943"/>
                  </a:lnTo>
                  <a:cubicBezTo>
                    <a:pt x="8420" y="1247"/>
                    <a:pt x="8329" y="1551"/>
                    <a:pt x="8177" y="1855"/>
                  </a:cubicBezTo>
                  <a:cubicBezTo>
                    <a:pt x="7812" y="2676"/>
                    <a:pt x="7234" y="3435"/>
                    <a:pt x="6718" y="4195"/>
                  </a:cubicBezTo>
                  <a:cubicBezTo>
                    <a:pt x="6201" y="5046"/>
                    <a:pt x="5715" y="5867"/>
                    <a:pt x="5137" y="6718"/>
                  </a:cubicBezTo>
                  <a:cubicBezTo>
                    <a:pt x="4864" y="7144"/>
                    <a:pt x="4529" y="7478"/>
                    <a:pt x="4043" y="7508"/>
                  </a:cubicBezTo>
                  <a:cubicBezTo>
                    <a:pt x="3921" y="7539"/>
                    <a:pt x="3800" y="7554"/>
                    <a:pt x="3678" y="7554"/>
                  </a:cubicBezTo>
                  <a:cubicBezTo>
                    <a:pt x="3557" y="7554"/>
                    <a:pt x="3435" y="7539"/>
                    <a:pt x="3313" y="7508"/>
                  </a:cubicBezTo>
                  <a:cubicBezTo>
                    <a:pt x="3161" y="7478"/>
                    <a:pt x="3009" y="7417"/>
                    <a:pt x="2888" y="7417"/>
                  </a:cubicBezTo>
                  <a:cubicBezTo>
                    <a:pt x="2797" y="7417"/>
                    <a:pt x="2675" y="7478"/>
                    <a:pt x="2553" y="7508"/>
                  </a:cubicBezTo>
                  <a:cubicBezTo>
                    <a:pt x="2189" y="7752"/>
                    <a:pt x="1794" y="8025"/>
                    <a:pt x="1429" y="8208"/>
                  </a:cubicBezTo>
                  <a:cubicBezTo>
                    <a:pt x="1064" y="8390"/>
                    <a:pt x="699" y="8512"/>
                    <a:pt x="365" y="8664"/>
                  </a:cubicBezTo>
                  <a:cubicBezTo>
                    <a:pt x="243" y="8694"/>
                    <a:pt x="91" y="8785"/>
                    <a:pt x="61" y="8876"/>
                  </a:cubicBezTo>
                  <a:cubicBezTo>
                    <a:pt x="0" y="9089"/>
                    <a:pt x="213" y="9271"/>
                    <a:pt x="365" y="9332"/>
                  </a:cubicBezTo>
                  <a:cubicBezTo>
                    <a:pt x="626" y="9471"/>
                    <a:pt x="946" y="9501"/>
                    <a:pt x="1263" y="9501"/>
                  </a:cubicBezTo>
                  <a:cubicBezTo>
                    <a:pt x="1501" y="9501"/>
                    <a:pt x="1737" y="9484"/>
                    <a:pt x="1946" y="9484"/>
                  </a:cubicBezTo>
                  <a:cubicBezTo>
                    <a:pt x="2582" y="9484"/>
                    <a:pt x="3229" y="9530"/>
                    <a:pt x="3874" y="9530"/>
                  </a:cubicBezTo>
                  <a:cubicBezTo>
                    <a:pt x="4277" y="9530"/>
                    <a:pt x="4679" y="9512"/>
                    <a:pt x="5076" y="9454"/>
                  </a:cubicBezTo>
                  <a:cubicBezTo>
                    <a:pt x="5411" y="9423"/>
                    <a:pt x="5745" y="9332"/>
                    <a:pt x="5958" y="9089"/>
                  </a:cubicBezTo>
                  <a:cubicBezTo>
                    <a:pt x="6383" y="8572"/>
                    <a:pt x="6535" y="7812"/>
                    <a:pt x="6778" y="7205"/>
                  </a:cubicBezTo>
                  <a:cubicBezTo>
                    <a:pt x="6961" y="6718"/>
                    <a:pt x="7234" y="6201"/>
                    <a:pt x="7599" y="5806"/>
                  </a:cubicBezTo>
                  <a:cubicBezTo>
                    <a:pt x="7873" y="5533"/>
                    <a:pt x="8237" y="5320"/>
                    <a:pt x="8602" y="5198"/>
                  </a:cubicBezTo>
                  <a:cubicBezTo>
                    <a:pt x="8663" y="5183"/>
                    <a:pt x="8709" y="5168"/>
                    <a:pt x="8750" y="5168"/>
                  </a:cubicBezTo>
                  <a:cubicBezTo>
                    <a:pt x="8792" y="5168"/>
                    <a:pt x="8830" y="5183"/>
                    <a:pt x="8876" y="5229"/>
                  </a:cubicBezTo>
                  <a:cubicBezTo>
                    <a:pt x="8967" y="5472"/>
                    <a:pt x="8876" y="5837"/>
                    <a:pt x="8876" y="6080"/>
                  </a:cubicBezTo>
                  <a:cubicBezTo>
                    <a:pt x="8876" y="6566"/>
                    <a:pt x="8906" y="8967"/>
                    <a:pt x="8906" y="9150"/>
                  </a:cubicBezTo>
                  <a:cubicBezTo>
                    <a:pt x="8906" y="9241"/>
                    <a:pt x="8876" y="9423"/>
                    <a:pt x="8906" y="9454"/>
                  </a:cubicBezTo>
                  <a:cubicBezTo>
                    <a:pt x="8919" y="9493"/>
                    <a:pt x="8921" y="9504"/>
                    <a:pt x="8929" y="9504"/>
                  </a:cubicBezTo>
                  <a:cubicBezTo>
                    <a:pt x="8938" y="9504"/>
                    <a:pt x="8958" y="9484"/>
                    <a:pt x="9028" y="9484"/>
                  </a:cubicBezTo>
                  <a:cubicBezTo>
                    <a:pt x="9068" y="9484"/>
                    <a:pt x="9217" y="9511"/>
                    <a:pt x="9338" y="9511"/>
                  </a:cubicBezTo>
                  <a:cubicBezTo>
                    <a:pt x="9399" y="9511"/>
                    <a:pt x="9453" y="9504"/>
                    <a:pt x="9484" y="9484"/>
                  </a:cubicBezTo>
                  <a:cubicBezTo>
                    <a:pt x="9544" y="9423"/>
                    <a:pt x="9514" y="8967"/>
                    <a:pt x="9514" y="8815"/>
                  </a:cubicBezTo>
                  <a:cubicBezTo>
                    <a:pt x="9514" y="8329"/>
                    <a:pt x="9544" y="7873"/>
                    <a:pt x="9575" y="7357"/>
                  </a:cubicBezTo>
                  <a:cubicBezTo>
                    <a:pt x="9666" y="6445"/>
                    <a:pt x="9696" y="5502"/>
                    <a:pt x="9970" y="4621"/>
                  </a:cubicBezTo>
                  <a:cubicBezTo>
                    <a:pt x="10152" y="3922"/>
                    <a:pt x="10396" y="3253"/>
                    <a:pt x="10335" y="2493"/>
                  </a:cubicBezTo>
                  <a:cubicBezTo>
                    <a:pt x="10304" y="2098"/>
                    <a:pt x="10274" y="1673"/>
                    <a:pt x="10092" y="1277"/>
                  </a:cubicBezTo>
                  <a:cubicBezTo>
                    <a:pt x="9788" y="761"/>
                    <a:pt x="9210" y="366"/>
                    <a:pt x="8785"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0"/>
            <p:cNvSpPr/>
            <p:nvPr/>
          </p:nvSpPr>
          <p:spPr>
            <a:xfrm>
              <a:off x="1163719" y="2819978"/>
              <a:ext cx="386467" cy="1285828"/>
            </a:xfrm>
            <a:custGeom>
              <a:rect b="b" l="l" r="r" t="t"/>
              <a:pathLst>
                <a:path extrusionOk="0" h="48849" w="14682">
                  <a:moveTo>
                    <a:pt x="2402" y="0"/>
                  </a:moveTo>
                  <a:cubicBezTo>
                    <a:pt x="2158" y="304"/>
                    <a:pt x="1915" y="608"/>
                    <a:pt x="1702" y="912"/>
                  </a:cubicBezTo>
                  <a:cubicBezTo>
                    <a:pt x="1186" y="1611"/>
                    <a:pt x="730" y="2280"/>
                    <a:pt x="426" y="3040"/>
                  </a:cubicBezTo>
                  <a:cubicBezTo>
                    <a:pt x="122" y="3800"/>
                    <a:pt x="0" y="4620"/>
                    <a:pt x="61" y="5411"/>
                  </a:cubicBezTo>
                  <a:cubicBezTo>
                    <a:pt x="91" y="6292"/>
                    <a:pt x="304" y="7143"/>
                    <a:pt x="578" y="7994"/>
                  </a:cubicBezTo>
                  <a:cubicBezTo>
                    <a:pt x="699" y="8420"/>
                    <a:pt x="851" y="8876"/>
                    <a:pt x="1003" y="9271"/>
                  </a:cubicBezTo>
                  <a:cubicBezTo>
                    <a:pt x="1125" y="9605"/>
                    <a:pt x="1186" y="9970"/>
                    <a:pt x="1368" y="10274"/>
                  </a:cubicBezTo>
                  <a:cubicBezTo>
                    <a:pt x="1459" y="10426"/>
                    <a:pt x="1611" y="10487"/>
                    <a:pt x="1702" y="10639"/>
                  </a:cubicBezTo>
                  <a:cubicBezTo>
                    <a:pt x="1733" y="10760"/>
                    <a:pt x="1733" y="10882"/>
                    <a:pt x="1733" y="10943"/>
                  </a:cubicBezTo>
                  <a:cubicBezTo>
                    <a:pt x="1733" y="11520"/>
                    <a:pt x="2037" y="12006"/>
                    <a:pt x="2098" y="12554"/>
                  </a:cubicBezTo>
                  <a:cubicBezTo>
                    <a:pt x="2128" y="12736"/>
                    <a:pt x="2067" y="12918"/>
                    <a:pt x="2037" y="13131"/>
                  </a:cubicBezTo>
                  <a:cubicBezTo>
                    <a:pt x="2006" y="13313"/>
                    <a:pt x="2067" y="13526"/>
                    <a:pt x="2098" y="13739"/>
                  </a:cubicBezTo>
                  <a:cubicBezTo>
                    <a:pt x="2128" y="14073"/>
                    <a:pt x="2128" y="14438"/>
                    <a:pt x="2128" y="14833"/>
                  </a:cubicBezTo>
                  <a:lnTo>
                    <a:pt x="2128" y="16262"/>
                  </a:lnTo>
                  <a:cubicBezTo>
                    <a:pt x="2128" y="17143"/>
                    <a:pt x="2128" y="18055"/>
                    <a:pt x="2189" y="18937"/>
                  </a:cubicBezTo>
                  <a:cubicBezTo>
                    <a:pt x="2219" y="19453"/>
                    <a:pt x="2219" y="20031"/>
                    <a:pt x="2250" y="20578"/>
                  </a:cubicBezTo>
                  <a:cubicBezTo>
                    <a:pt x="2250" y="20912"/>
                    <a:pt x="2250" y="21277"/>
                    <a:pt x="2189" y="21642"/>
                  </a:cubicBezTo>
                  <a:cubicBezTo>
                    <a:pt x="2128" y="21946"/>
                    <a:pt x="2067" y="22189"/>
                    <a:pt x="2067" y="22462"/>
                  </a:cubicBezTo>
                  <a:cubicBezTo>
                    <a:pt x="2067" y="22706"/>
                    <a:pt x="2067" y="22918"/>
                    <a:pt x="1976" y="23162"/>
                  </a:cubicBezTo>
                  <a:cubicBezTo>
                    <a:pt x="1915" y="23405"/>
                    <a:pt x="1824" y="23709"/>
                    <a:pt x="1824" y="24013"/>
                  </a:cubicBezTo>
                  <a:cubicBezTo>
                    <a:pt x="1824" y="24256"/>
                    <a:pt x="1915" y="24438"/>
                    <a:pt x="1946" y="24621"/>
                  </a:cubicBezTo>
                  <a:cubicBezTo>
                    <a:pt x="1976" y="24894"/>
                    <a:pt x="1946" y="25137"/>
                    <a:pt x="1915" y="25380"/>
                  </a:cubicBezTo>
                  <a:cubicBezTo>
                    <a:pt x="1915" y="25806"/>
                    <a:pt x="1915" y="26232"/>
                    <a:pt x="1885" y="26657"/>
                  </a:cubicBezTo>
                  <a:cubicBezTo>
                    <a:pt x="1794" y="27508"/>
                    <a:pt x="1642" y="28390"/>
                    <a:pt x="1581" y="29271"/>
                  </a:cubicBezTo>
                  <a:cubicBezTo>
                    <a:pt x="1490" y="30183"/>
                    <a:pt x="1429" y="31064"/>
                    <a:pt x="1429" y="31976"/>
                  </a:cubicBezTo>
                  <a:cubicBezTo>
                    <a:pt x="1429" y="32827"/>
                    <a:pt x="1490" y="33739"/>
                    <a:pt x="1642" y="34621"/>
                  </a:cubicBezTo>
                  <a:cubicBezTo>
                    <a:pt x="1763" y="35502"/>
                    <a:pt x="1946" y="36384"/>
                    <a:pt x="2067" y="37296"/>
                  </a:cubicBezTo>
                  <a:cubicBezTo>
                    <a:pt x="2189" y="38268"/>
                    <a:pt x="2219" y="39271"/>
                    <a:pt x="2280" y="40244"/>
                  </a:cubicBezTo>
                  <a:cubicBezTo>
                    <a:pt x="2341" y="41095"/>
                    <a:pt x="2493" y="41916"/>
                    <a:pt x="2554" y="42767"/>
                  </a:cubicBezTo>
                  <a:cubicBezTo>
                    <a:pt x="2584" y="43223"/>
                    <a:pt x="2584" y="43679"/>
                    <a:pt x="2645" y="44135"/>
                  </a:cubicBezTo>
                  <a:cubicBezTo>
                    <a:pt x="2645" y="44347"/>
                    <a:pt x="2645" y="44590"/>
                    <a:pt x="2736" y="44803"/>
                  </a:cubicBezTo>
                  <a:cubicBezTo>
                    <a:pt x="2554" y="44834"/>
                    <a:pt x="2523" y="45046"/>
                    <a:pt x="2432" y="45198"/>
                  </a:cubicBezTo>
                  <a:cubicBezTo>
                    <a:pt x="2219" y="45867"/>
                    <a:pt x="2189" y="46627"/>
                    <a:pt x="2098" y="47326"/>
                  </a:cubicBezTo>
                  <a:cubicBezTo>
                    <a:pt x="2067" y="47630"/>
                    <a:pt x="2067" y="47964"/>
                    <a:pt x="2098" y="48268"/>
                  </a:cubicBezTo>
                  <a:cubicBezTo>
                    <a:pt x="2098" y="48329"/>
                    <a:pt x="2128" y="48451"/>
                    <a:pt x="2189" y="48481"/>
                  </a:cubicBezTo>
                  <a:cubicBezTo>
                    <a:pt x="2341" y="48724"/>
                    <a:pt x="2705" y="48755"/>
                    <a:pt x="2949" y="48755"/>
                  </a:cubicBezTo>
                  <a:cubicBezTo>
                    <a:pt x="3557" y="48846"/>
                    <a:pt x="4104" y="48846"/>
                    <a:pt x="4712" y="48846"/>
                  </a:cubicBezTo>
                  <a:lnTo>
                    <a:pt x="7842" y="48846"/>
                  </a:lnTo>
                  <a:cubicBezTo>
                    <a:pt x="8251" y="48846"/>
                    <a:pt x="8664" y="48848"/>
                    <a:pt x="9080" y="48848"/>
                  </a:cubicBezTo>
                  <a:cubicBezTo>
                    <a:pt x="10122" y="48848"/>
                    <a:pt x="11186" y="48833"/>
                    <a:pt x="12250" y="48724"/>
                  </a:cubicBezTo>
                  <a:cubicBezTo>
                    <a:pt x="12888" y="48633"/>
                    <a:pt x="13587" y="48542"/>
                    <a:pt x="14195" y="48238"/>
                  </a:cubicBezTo>
                  <a:cubicBezTo>
                    <a:pt x="14408" y="48116"/>
                    <a:pt x="14590" y="47995"/>
                    <a:pt x="14590" y="47721"/>
                  </a:cubicBezTo>
                  <a:cubicBezTo>
                    <a:pt x="14681" y="47265"/>
                    <a:pt x="14529" y="46657"/>
                    <a:pt x="13952" y="46445"/>
                  </a:cubicBezTo>
                  <a:cubicBezTo>
                    <a:pt x="13496" y="46262"/>
                    <a:pt x="12949" y="46323"/>
                    <a:pt x="12432" y="46293"/>
                  </a:cubicBezTo>
                  <a:cubicBezTo>
                    <a:pt x="11763" y="46262"/>
                    <a:pt x="11125" y="46019"/>
                    <a:pt x="10517" y="45715"/>
                  </a:cubicBezTo>
                  <a:cubicBezTo>
                    <a:pt x="9848" y="45411"/>
                    <a:pt x="9241" y="44986"/>
                    <a:pt x="8693" y="44590"/>
                  </a:cubicBezTo>
                  <a:cubicBezTo>
                    <a:pt x="8420" y="44347"/>
                    <a:pt x="8116" y="44165"/>
                    <a:pt x="7842" y="43891"/>
                  </a:cubicBezTo>
                  <a:cubicBezTo>
                    <a:pt x="7782" y="43831"/>
                    <a:pt x="7660" y="43709"/>
                    <a:pt x="7538" y="43679"/>
                  </a:cubicBezTo>
                  <a:cubicBezTo>
                    <a:pt x="7508" y="43679"/>
                    <a:pt x="7417" y="43679"/>
                    <a:pt x="7386" y="43618"/>
                  </a:cubicBezTo>
                  <a:cubicBezTo>
                    <a:pt x="7569" y="43496"/>
                    <a:pt x="7447" y="43283"/>
                    <a:pt x="7417" y="43101"/>
                  </a:cubicBezTo>
                  <a:cubicBezTo>
                    <a:pt x="7295" y="42706"/>
                    <a:pt x="7174" y="42341"/>
                    <a:pt x="7052" y="41946"/>
                  </a:cubicBezTo>
                  <a:cubicBezTo>
                    <a:pt x="6961" y="41703"/>
                    <a:pt x="6961" y="41399"/>
                    <a:pt x="6900" y="41125"/>
                  </a:cubicBezTo>
                  <a:cubicBezTo>
                    <a:pt x="6809" y="40700"/>
                    <a:pt x="6505" y="40305"/>
                    <a:pt x="6535" y="39879"/>
                  </a:cubicBezTo>
                  <a:cubicBezTo>
                    <a:pt x="6535" y="39758"/>
                    <a:pt x="6596" y="39636"/>
                    <a:pt x="6535" y="39545"/>
                  </a:cubicBezTo>
                  <a:cubicBezTo>
                    <a:pt x="6505" y="39454"/>
                    <a:pt x="6383" y="39362"/>
                    <a:pt x="6353" y="39241"/>
                  </a:cubicBezTo>
                  <a:cubicBezTo>
                    <a:pt x="6323" y="39058"/>
                    <a:pt x="6353" y="38846"/>
                    <a:pt x="6353" y="38633"/>
                  </a:cubicBezTo>
                  <a:cubicBezTo>
                    <a:pt x="6353" y="38177"/>
                    <a:pt x="6323" y="37782"/>
                    <a:pt x="6323" y="37326"/>
                  </a:cubicBezTo>
                  <a:cubicBezTo>
                    <a:pt x="6292" y="36505"/>
                    <a:pt x="6292" y="35745"/>
                    <a:pt x="6292" y="34955"/>
                  </a:cubicBezTo>
                  <a:cubicBezTo>
                    <a:pt x="6323" y="34195"/>
                    <a:pt x="6353" y="33466"/>
                    <a:pt x="6444" y="32706"/>
                  </a:cubicBezTo>
                  <a:cubicBezTo>
                    <a:pt x="6566" y="31855"/>
                    <a:pt x="6627" y="30973"/>
                    <a:pt x="6657" y="30061"/>
                  </a:cubicBezTo>
                  <a:cubicBezTo>
                    <a:pt x="6657" y="29727"/>
                    <a:pt x="6687" y="29362"/>
                    <a:pt x="6779" y="28998"/>
                  </a:cubicBezTo>
                  <a:cubicBezTo>
                    <a:pt x="6839" y="28663"/>
                    <a:pt x="6809" y="28298"/>
                    <a:pt x="6839" y="27964"/>
                  </a:cubicBezTo>
                  <a:cubicBezTo>
                    <a:pt x="6839" y="27721"/>
                    <a:pt x="6930" y="27478"/>
                    <a:pt x="7022" y="27204"/>
                  </a:cubicBezTo>
                  <a:cubicBezTo>
                    <a:pt x="7113" y="26870"/>
                    <a:pt x="7204" y="26536"/>
                    <a:pt x="7326" y="26201"/>
                  </a:cubicBezTo>
                  <a:cubicBezTo>
                    <a:pt x="7386" y="25928"/>
                    <a:pt x="7538" y="25684"/>
                    <a:pt x="7660" y="25441"/>
                  </a:cubicBezTo>
                  <a:cubicBezTo>
                    <a:pt x="7812" y="25107"/>
                    <a:pt x="7873" y="24773"/>
                    <a:pt x="7964" y="24469"/>
                  </a:cubicBezTo>
                  <a:cubicBezTo>
                    <a:pt x="8116" y="23678"/>
                    <a:pt x="8116" y="22918"/>
                    <a:pt x="8116" y="22128"/>
                  </a:cubicBezTo>
                  <a:cubicBezTo>
                    <a:pt x="8146" y="21399"/>
                    <a:pt x="8298" y="20639"/>
                    <a:pt x="8481" y="19909"/>
                  </a:cubicBezTo>
                  <a:cubicBezTo>
                    <a:pt x="8693" y="19028"/>
                    <a:pt x="8937" y="18177"/>
                    <a:pt x="9180" y="17326"/>
                  </a:cubicBezTo>
                  <a:cubicBezTo>
                    <a:pt x="9362" y="16627"/>
                    <a:pt x="9545" y="15897"/>
                    <a:pt x="9696" y="15168"/>
                  </a:cubicBezTo>
                  <a:cubicBezTo>
                    <a:pt x="9848" y="14408"/>
                    <a:pt x="10000" y="13678"/>
                    <a:pt x="10122" y="12918"/>
                  </a:cubicBezTo>
                  <a:cubicBezTo>
                    <a:pt x="10244" y="12067"/>
                    <a:pt x="10365" y="11186"/>
                    <a:pt x="10426" y="10335"/>
                  </a:cubicBezTo>
                  <a:cubicBezTo>
                    <a:pt x="10456" y="9970"/>
                    <a:pt x="10456" y="9544"/>
                    <a:pt x="10517" y="9149"/>
                  </a:cubicBezTo>
                  <a:cubicBezTo>
                    <a:pt x="10548" y="8815"/>
                    <a:pt x="10608" y="8481"/>
                    <a:pt x="10639" y="8177"/>
                  </a:cubicBezTo>
                  <a:cubicBezTo>
                    <a:pt x="10700" y="7873"/>
                    <a:pt x="10608" y="7569"/>
                    <a:pt x="10608" y="7234"/>
                  </a:cubicBezTo>
                  <a:cubicBezTo>
                    <a:pt x="10608" y="6839"/>
                    <a:pt x="10730" y="6474"/>
                    <a:pt x="10852" y="6110"/>
                  </a:cubicBezTo>
                  <a:lnTo>
                    <a:pt x="11064" y="5563"/>
                  </a:lnTo>
                  <a:cubicBezTo>
                    <a:pt x="11186" y="5350"/>
                    <a:pt x="11307" y="5198"/>
                    <a:pt x="11338" y="5015"/>
                  </a:cubicBezTo>
                  <a:lnTo>
                    <a:pt x="11581" y="3891"/>
                  </a:lnTo>
                  <a:cubicBezTo>
                    <a:pt x="11611" y="3496"/>
                    <a:pt x="11642" y="3161"/>
                    <a:pt x="11642" y="2797"/>
                  </a:cubicBezTo>
                  <a:lnTo>
                    <a:pt x="24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0"/>
            <p:cNvSpPr/>
            <p:nvPr/>
          </p:nvSpPr>
          <p:spPr>
            <a:xfrm>
              <a:off x="1243529" y="3948529"/>
              <a:ext cx="304522" cy="128212"/>
            </a:xfrm>
            <a:custGeom>
              <a:rect b="b" l="l" r="r" t="t"/>
              <a:pathLst>
                <a:path extrusionOk="0" h="5286" w="12555">
                  <a:moveTo>
                    <a:pt x="5213" y="0"/>
                  </a:moveTo>
                  <a:cubicBezTo>
                    <a:pt x="4594" y="0"/>
                    <a:pt x="4308" y="760"/>
                    <a:pt x="3922" y="1119"/>
                  </a:cubicBezTo>
                  <a:cubicBezTo>
                    <a:pt x="3679" y="1393"/>
                    <a:pt x="3283" y="1514"/>
                    <a:pt x="2919" y="1545"/>
                  </a:cubicBezTo>
                  <a:cubicBezTo>
                    <a:pt x="2768" y="1572"/>
                    <a:pt x="2624" y="1587"/>
                    <a:pt x="2478" y="1587"/>
                  </a:cubicBezTo>
                  <a:cubicBezTo>
                    <a:pt x="2299" y="1587"/>
                    <a:pt x="2116" y="1564"/>
                    <a:pt x="1916" y="1514"/>
                  </a:cubicBezTo>
                  <a:cubicBezTo>
                    <a:pt x="1581" y="1423"/>
                    <a:pt x="1277" y="1332"/>
                    <a:pt x="943" y="1241"/>
                  </a:cubicBezTo>
                  <a:lnTo>
                    <a:pt x="669" y="1241"/>
                  </a:lnTo>
                  <a:cubicBezTo>
                    <a:pt x="487" y="1301"/>
                    <a:pt x="457" y="1484"/>
                    <a:pt x="365" y="1636"/>
                  </a:cubicBezTo>
                  <a:cubicBezTo>
                    <a:pt x="153" y="2304"/>
                    <a:pt x="92" y="3064"/>
                    <a:pt x="31" y="3763"/>
                  </a:cubicBezTo>
                  <a:cubicBezTo>
                    <a:pt x="1" y="4067"/>
                    <a:pt x="1" y="4402"/>
                    <a:pt x="31" y="4706"/>
                  </a:cubicBezTo>
                  <a:cubicBezTo>
                    <a:pt x="31" y="4797"/>
                    <a:pt x="61" y="4888"/>
                    <a:pt x="92" y="4949"/>
                  </a:cubicBezTo>
                  <a:cubicBezTo>
                    <a:pt x="244" y="5162"/>
                    <a:pt x="639" y="5192"/>
                    <a:pt x="852" y="5192"/>
                  </a:cubicBezTo>
                  <a:cubicBezTo>
                    <a:pt x="1460" y="5283"/>
                    <a:pt x="2037" y="5283"/>
                    <a:pt x="2645" y="5283"/>
                  </a:cubicBezTo>
                  <a:lnTo>
                    <a:pt x="5745" y="5283"/>
                  </a:lnTo>
                  <a:cubicBezTo>
                    <a:pt x="6162" y="5283"/>
                    <a:pt x="6582" y="5286"/>
                    <a:pt x="7002" y="5286"/>
                  </a:cubicBezTo>
                  <a:cubicBezTo>
                    <a:pt x="8053" y="5286"/>
                    <a:pt x="9111" y="5270"/>
                    <a:pt x="10153" y="5162"/>
                  </a:cubicBezTo>
                  <a:cubicBezTo>
                    <a:pt x="10822" y="5101"/>
                    <a:pt x="11490" y="4979"/>
                    <a:pt x="12098" y="4675"/>
                  </a:cubicBezTo>
                  <a:cubicBezTo>
                    <a:pt x="12341" y="4554"/>
                    <a:pt x="12524" y="4432"/>
                    <a:pt x="12524" y="4189"/>
                  </a:cubicBezTo>
                  <a:cubicBezTo>
                    <a:pt x="12554" y="3611"/>
                    <a:pt x="12402" y="3034"/>
                    <a:pt x="11855" y="2791"/>
                  </a:cubicBezTo>
                  <a:cubicBezTo>
                    <a:pt x="11600" y="2689"/>
                    <a:pt x="11307" y="2672"/>
                    <a:pt x="11013" y="2672"/>
                  </a:cubicBezTo>
                  <a:cubicBezTo>
                    <a:pt x="10873" y="2672"/>
                    <a:pt x="10733" y="2676"/>
                    <a:pt x="10597" y="2676"/>
                  </a:cubicBezTo>
                  <a:cubicBezTo>
                    <a:pt x="10508" y="2676"/>
                    <a:pt x="10420" y="2675"/>
                    <a:pt x="10335" y="2669"/>
                  </a:cubicBezTo>
                  <a:cubicBezTo>
                    <a:pt x="9636" y="2608"/>
                    <a:pt x="8998" y="2396"/>
                    <a:pt x="8390" y="2092"/>
                  </a:cubicBezTo>
                  <a:cubicBezTo>
                    <a:pt x="7752" y="1788"/>
                    <a:pt x="7144" y="1362"/>
                    <a:pt x="6566" y="937"/>
                  </a:cubicBezTo>
                  <a:cubicBezTo>
                    <a:pt x="6293" y="724"/>
                    <a:pt x="5989" y="511"/>
                    <a:pt x="5715" y="268"/>
                  </a:cubicBezTo>
                  <a:cubicBezTo>
                    <a:pt x="5654" y="177"/>
                    <a:pt x="5533" y="86"/>
                    <a:pt x="5411" y="25"/>
                  </a:cubicBezTo>
                  <a:cubicBezTo>
                    <a:pt x="5341" y="8"/>
                    <a:pt x="5275" y="0"/>
                    <a:pt x="5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0"/>
            <p:cNvSpPr/>
            <p:nvPr/>
          </p:nvSpPr>
          <p:spPr>
            <a:xfrm>
              <a:off x="2861494" y="1551839"/>
              <a:ext cx="1449791" cy="1043319"/>
            </a:xfrm>
            <a:custGeom>
              <a:rect b="b" l="l" r="r" t="t"/>
              <a:pathLst>
                <a:path extrusionOk="0" h="39636" w="55078">
                  <a:moveTo>
                    <a:pt x="3162" y="0"/>
                  </a:moveTo>
                  <a:cubicBezTo>
                    <a:pt x="1399" y="0"/>
                    <a:pt x="1" y="1429"/>
                    <a:pt x="1" y="3161"/>
                  </a:cubicBezTo>
                  <a:lnTo>
                    <a:pt x="1" y="36475"/>
                  </a:lnTo>
                  <a:cubicBezTo>
                    <a:pt x="1" y="38238"/>
                    <a:pt x="1399" y="39636"/>
                    <a:pt x="3162" y="39636"/>
                  </a:cubicBezTo>
                  <a:lnTo>
                    <a:pt x="51917" y="39636"/>
                  </a:lnTo>
                  <a:cubicBezTo>
                    <a:pt x="53649" y="39636"/>
                    <a:pt x="55048" y="38238"/>
                    <a:pt x="55078" y="36475"/>
                  </a:cubicBezTo>
                  <a:lnTo>
                    <a:pt x="55078" y="3161"/>
                  </a:lnTo>
                  <a:cubicBezTo>
                    <a:pt x="55078" y="1398"/>
                    <a:pt x="53680" y="0"/>
                    <a:pt x="519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0"/>
            <p:cNvSpPr/>
            <p:nvPr/>
          </p:nvSpPr>
          <p:spPr>
            <a:xfrm>
              <a:off x="2894318" y="1575029"/>
              <a:ext cx="1383379" cy="996938"/>
            </a:xfrm>
            <a:custGeom>
              <a:rect b="b" l="l" r="r" t="t"/>
              <a:pathLst>
                <a:path extrusionOk="0" h="37874" w="52555">
                  <a:moveTo>
                    <a:pt x="3161" y="1"/>
                  </a:moveTo>
                  <a:cubicBezTo>
                    <a:pt x="1398" y="1"/>
                    <a:pt x="0" y="1399"/>
                    <a:pt x="0" y="3162"/>
                  </a:cubicBezTo>
                  <a:lnTo>
                    <a:pt x="0" y="34712"/>
                  </a:lnTo>
                  <a:cubicBezTo>
                    <a:pt x="0" y="36475"/>
                    <a:pt x="1398" y="37874"/>
                    <a:pt x="3161" y="37874"/>
                  </a:cubicBezTo>
                  <a:lnTo>
                    <a:pt x="49393" y="37874"/>
                  </a:lnTo>
                  <a:cubicBezTo>
                    <a:pt x="51156" y="37874"/>
                    <a:pt x="52554" y="36475"/>
                    <a:pt x="52554" y="34712"/>
                  </a:cubicBezTo>
                  <a:lnTo>
                    <a:pt x="52554" y="3162"/>
                  </a:lnTo>
                  <a:cubicBezTo>
                    <a:pt x="52554" y="1399"/>
                    <a:pt x="51156" y="1"/>
                    <a:pt x="49393" y="1"/>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0"/>
            <p:cNvSpPr/>
            <p:nvPr/>
          </p:nvSpPr>
          <p:spPr>
            <a:xfrm>
              <a:off x="3497577" y="2311901"/>
              <a:ext cx="272859" cy="26"/>
            </a:xfrm>
            <a:custGeom>
              <a:rect b="b" l="l" r="r" t="t"/>
              <a:pathLst>
                <a:path extrusionOk="0" fill="none" h="1" w="10366">
                  <a:moveTo>
                    <a:pt x="1" y="1"/>
                  </a:moveTo>
                  <a:lnTo>
                    <a:pt x="10365" y="1"/>
                  </a:lnTo>
                </a:path>
              </a:pathLst>
            </a:custGeom>
            <a:noFill/>
            <a:ln cap="rnd" cmpd="sng" w="136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0"/>
            <p:cNvSpPr/>
            <p:nvPr/>
          </p:nvSpPr>
          <p:spPr>
            <a:xfrm>
              <a:off x="3497577" y="2351911"/>
              <a:ext cx="272859" cy="26"/>
            </a:xfrm>
            <a:custGeom>
              <a:rect b="b" l="l" r="r" t="t"/>
              <a:pathLst>
                <a:path extrusionOk="0" fill="none" h="1" w="10366">
                  <a:moveTo>
                    <a:pt x="1" y="1"/>
                  </a:moveTo>
                  <a:lnTo>
                    <a:pt x="10365" y="1"/>
                  </a:lnTo>
                </a:path>
              </a:pathLst>
            </a:custGeom>
            <a:noFill/>
            <a:ln cap="rnd" cmpd="sng" w="136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0"/>
            <p:cNvSpPr/>
            <p:nvPr/>
          </p:nvSpPr>
          <p:spPr>
            <a:xfrm>
              <a:off x="3497577" y="2391921"/>
              <a:ext cx="272859" cy="26"/>
            </a:xfrm>
            <a:custGeom>
              <a:rect b="b" l="l" r="r" t="t"/>
              <a:pathLst>
                <a:path extrusionOk="0" fill="none" h="1" w="10366">
                  <a:moveTo>
                    <a:pt x="1" y="1"/>
                  </a:moveTo>
                  <a:lnTo>
                    <a:pt x="10365" y="1"/>
                  </a:lnTo>
                </a:path>
              </a:pathLst>
            </a:custGeom>
            <a:noFill/>
            <a:ln cap="rnd" cmpd="sng" w="136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0"/>
            <p:cNvSpPr/>
            <p:nvPr/>
          </p:nvSpPr>
          <p:spPr>
            <a:xfrm>
              <a:off x="3497577" y="2431116"/>
              <a:ext cx="272859" cy="26"/>
            </a:xfrm>
            <a:custGeom>
              <a:rect b="b" l="l" r="r" t="t"/>
              <a:pathLst>
                <a:path extrusionOk="0" fill="none" h="1" w="10366">
                  <a:moveTo>
                    <a:pt x="1" y="1"/>
                  </a:moveTo>
                  <a:lnTo>
                    <a:pt x="10365" y="1"/>
                  </a:lnTo>
                </a:path>
              </a:pathLst>
            </a:custGeom>
            <a:noFill/>
            <a:ln cap="rnd" cmpd="sng" w="136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0"/>
            <p:cNvSpPr/>
            <p:nvPr/>
          </p:nvSpPr>
          <p:spPr>
            <a:xfrm>
              <a:off x="3497577" y="2471126"/>
              <a:ext cx="105632" cy="26"/>
            </a:xfrm>
            <a:custGeom>
              <a:rect b="b" l="l" r="r" t="t"/>
              <a:pathLst>
                <a:path extrusionOk="0" fill="none" h="1" w="4013">
                  <a:moveTo>
                    <a:pt x="1" y="1"/>
                  </a:moveTo>
                  <a:lnTo>
                    <a:pt x="4013" y="1"/>
                  </a:lnTo>
                </a:path>
              </a:pathLst>
            </a:custGeom>
            <a:noFill/>
            <a:ln cap="rnd" cmpd="sng" w="136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0"/>
            <p:cNvSpPr/>
            <p:nvPr/>
          </p:nvSpPr>
          <p:spPr>
            <a:xfrm>
              <a:off x="3267939" y="1767841"/>
              <a:ext cx="391284" cy="26"/>
            </a:xfrm>
            <a:custGeom>
              <a:rect b="b" l="l" r="r" t="t"/>
              <a:pathLst>
                <a:path extrusionOk="0" fill="none" h="1" w="14865">
                  <a:moveTo>
                    <a:pt x="1" y="1"/>
                  </a:moveTo>
                  <a:lnTo>
                    <a:pt x="14864" y="1"/>
                  </a:lnTo>
                </a:path>
              </a:pathLst>
            </a:custGeom>
            <a:noFill/>
            <a:ln cap="rnd" cmpd="sng" w="190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0"/>
            <p:cNvSpPr/>
            <p:nvPr/>
          </p:nvSpPr>
          <p:spPr>
            <a:xfrm>
              <a:off x="3267939" y="1823855"/>
              <a:ext cx="391284" cy="26"/>
            </a:xfrm>
            <a:custGeom>
              <a:rect b="b" l="l" r="r" t="t"/>
              <a:pathLst>
                <a:path extrusionOk="0" fill="none" h="1" w="14865">
                  <a:moveTo>
                    <a:pt x="1" y="1"/>
                  </a:moveTo>
                  <a:lnTo>
                    <a:pt x="14864" y="1"/>
                  </a:lnTo>
                </a:path>
              </a:pathLst>
            </a:custGeom>
            <a:noFill/>
            <a:ln cap="rnd" cmpd="sng" w="190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0"/>
            <p:cNvSpPr/>
            <p:nvPr/>
          </p:nvSpPr>
          <p:spPr>
            <a:xfrm>
              <a:off x="3267939" y="1881475"/>
              <a:ext cx="391284" cy="26"/>
            </a:xfrm>
            <a:custGeom>
              <a:rect b="b" l="l" r="r" t="t"/>
              <a:pathLst>
                <a:path extrusionOk="0" fill="none" h="1" w="14865">
                  <a:moveTo>
                    <a:pt x="1" y="0"/>
                  </a:moveTo>
                  <a:lnTo>
                    <a:pt x="14864" y="0"/>
                  </a:lnTo>
                </a:path>
              </a:pathLst>
            </a:custGeom>
            <a:noFill/>
            <a:ln cap="rnd" cmpd="sng" w="190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0"/>
            <p:cNvSpPr/>
            <p:nvPr/>
          </p:nvSpPr>
          <p:spPr>
            <a:xfrm>
              <a:off x="3267939" y="1938279"/>
              <a:ext cx="391284" cy="26"/>
            </a:xfrm>
            <a:custGeom>
              <a:rect b="b" l="l" r="r" t="t"/>
              <a:pathLst>
                <a:path extrusionOk="0" fill="none" h="1" w="14865">
                  <a:moveTo>
                    <a:pt x="1" y="0"/>
                  </a:moveTo>
                  <a:lnTo>
                    <a:pt x="14864" y="0"/>
                  </a:lnTo>
                </a:path>
              </a:pathLst>
            </a:custGeom>
            <a:noFill/>
            <a:ln cap="rnd" cmpd="sng" w="190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0"/>
            <p:cNvSpPr/>
            <p:nvPr/>
          </p:nvSpPr>
          <p:spPr>
            <a:xfrm>
              <a:off x="3267939" y="1995083"/>
              <a:ext cx="151249" cy="26"/>
            </a:xfrm>
            <a:custGeom>
              <a:rect b="b" l="l" r="r" t="t"/>
              <a:pathLst>
                <a:path extrusionOk="0" fill="none" h="1" w="5746">
                  <a:moveTo>
                    <a:pt x="1" y="0"/>
                  </a:moveTo>
                  <a:lnTo>
                    <a:pt x="5746" y="0"/>
                  </a:lnTo>
                </a:path>
              </a:pathLst>
            </a:custGeom>
            <a:noFill/>
            <a:ln cap="rnd" cmpd="sng" w="190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0"/>
            <p:cNvSpPr/>
            <p:nvPr/>
          </p:nvSpPr>
          <p:spPr>
            <a:xfrm>
              <a:off x="1262112" y="2346041"/>
              <a:ext cx="459301" cy="344877"/>
            </a:xfrm>
            <a:custGeom>
              <a:rect b="b" l="l" r="r" t="t"/>
              <a:pathLst>
                <a:path extrusionOk="0" h="13102" w="17449">
                  <a:moveTo>
                    <a:pt x="2821" y="1"/>
                  </a:moveTo>
                  <a:cubicBezTo>
                    <a:pt x="2735" y="1"/>
                    <a:pt x="2646" y="4"/>
                    <a:pt x="2554" y="11"/>
                  </a:cubicBezTo>
                  <a:cubicBezTo>
                    <a:pt x="1977" y="72"/>
                    <a:pt x="1399" y="315"/>
                    <a:pt x="943" y="649"/>
                  </a:cubicBezTo>
                  <a:cubicBezTo>
                    <a:pt x="639" y="892"/>
                    <a:pt x="426" y="1227"/>
                    <a:pt x="275" y="1592"/>
                  </a:cubicBezTo>
                  <a:cubicBezTo>
                    <a:pt x="92" y="2169"/>
                    <a:pt x="1" y="2807"/>
                    <a:pt x="153" y="3385"/>
                  </a:cubicBezTo>
                  <a:cubicBezTo>
                    <a:pt x="244" y="3689"/>
                    <a:pt x="335" y="3962"/>
                    <a:pt x="457" y="4206"/>
                  </a:cubicBezTo>
                  <a:cubicBezTo>
                    <a:pt x="639" y="4601"/>
                    <a:pt x="791" y="4965"/>
                    <a:pt x="1034" y="5361"/>
                  </a:cubicBezTo>
                  <a:cubicBezTo>
                    <a:pt x="1399" y="6090"/>
                    <a:pt x="1825" y="6820"/>
                    <a:pt x="2250" y="7488"/>
                  </a:cubicBezTo>
                  <a:cubicBezTo>
                    <a:pt x="2433" y="7792"/>
                    <a:pt x="2615" y="8096"/>
                    <a:pt x="2767" y="8431"/>
                  </a:cubicBezTo>
                  <a:cubicBezTo>
                    <a:pt x="2889" y="8735"/>
                    <a:pt x="3010" y="9038"/>
                    <a:pt x="3162" y="9282"/>
                  </a:cubicBezTo>
                  <a:cubicBezTo>
                    <a:pt x="3284" y="9464"/>
                    <a:pt x="3436" y="9586"/>
                    <a:pt x="3588" y="9707"/>
                  </a:cubicBezTo>
                  <a:cubicBezTo>
                    <a:pt x="3892" y="9859"/>
                    <a:pt x="4226" y="10011"/>
                    <a:pt x="4530" y="10194"/>
                  </a:cubicBezTo>
                  <a:cubicBezTo>
                    <a:pt x="5199" y="10619"/>
                    <a:pt x="5867" y="11075"/>
                    <a:pt x="6566" y="11440"/>
                  </a:cubicBezTo>
                  <a:cubicBezTo>
                    <a:pt x="7326" y="11835"/>
                    <a:pt x="7904" y="12017"/>
                    <a:pt x="8633" y="12291"/>
                  </a:cubicBezTo>
                  <a:cubicBezTo>
                    <a:pt x="9454" y="12534"/>
                    <a:pt x="10275" y="12686"/>
                    <a:pt x="10852" y="12808"/>
                  </a:cubicBezTo>
                  <a:cubicBezTo>
                    <a:pt x="11308" y="12899"/>
                    <a:pt x="11764" y="12960"/>
                    <a:pt x="12372" y="13051"/>
                  </a:cubicBezTo>
                  <a:cubicBezTo>
                    <a:pt x="12817" y="13086"/>
                    <a:pt x="13231" y="13101"/>
                    <a:pt x="13589" y="13101"/>
                  </a:cubicBezTo>
                  <a:cubicBezTo>
                    <a:pt x="13842" y="13101"/>
                    <a:pt x="14068" y="13094"/>
                    <a:pt x="14257" y="13081"/>
                  </a:cubicBezTo>
                  <a:cubicBezTo>
                    <a:pt x="15260" y="12595"/>
                    <a:pt x="16263" y="12139"/>
                    <a:pt x="17296" y="11622"/>
                  </a:cubicBezTo>
                  <a:cubicBezTo>
                    <a:pt x="17326" y="11166"/>
                    <a:pt x="17387" y="10710"/>
                    <a:pt x="17448" y="10224"/>
                  </a:cubicBezTo>
                  <a:cubicBezTo>
                    <a:pt x="17083" y="9768"/>
                    <a:pt x="16779" y="9312"/>
                    <a:pt x="16445" y="8856"/>
                  </a:cubicBezTo>
                  <a:cubicBezTo>
                    <a:pt x="16232" y="8826"/>
                    <a:pt x="15959" y="8735"/>
                    <a:pt x="15716" y="8704"/>
                  </a:cubicBezTo>
                  <a:cubicBezTo>
                    <a:pt x="14956" y="9099"/>
                    <a:pt x="14196" y="9464"/>
                    <a:pt x="13436" y="9798"/>
                  </a:cubicBezTo>
                  <a:cubicBezTo>
                    <a:pt x="13223" y="10102"/>
                    <a:pt x="13041" y="10376"/>
                    <a:pt x="12798" y="10680"/>
                  </a:cubicBezTo>
                  <a:cubicBezTo>
                    <a:pt x="12463" y="10710"/>
                    <a:pt x="12068" y="10710"/>
                    <a:pt x="11734" y="10771"/>
                  </a:cubicBezTo>
                  <a:cubicBezTo>
                    <a:pt x="10822" y="10254"/>
                    <a:pt x="10153" y="9798"/>
                    <a:pt x="9728" y="9464"/>
                  </a:cubicBezTo>
                  <a:cubicBezTo>
                    <a:pt x="9089" y="8978"/>
                    <a:pt x="8664" y="8583"/>
                    <a:pt x="7873" y="8096"/>
                  </a:cubicBezTo>
                  <a:cubicBezTo>
                    <a:pt x="7296" y="7731"/>
                    <a:pt x="6962" y="7579"/>
                    <a:pt x="6962" y="7579"/>
                  </a:cubicBezTo>
                  <a:cubicBezTo>
                    <a:pt x="6658" y="7428"/>
                    <a:pt x="6293" y="7276"/>
                    <a:pt x="5989" y="7032"/>
                  </a:cubicBezTo>
                  <a:cubicBezTo>
                    <a:pt x="5624" y="6728"/>
                    <a:pt x="5442" y="6303"/>
                    <a:pt x="5229" y="5847"/>
                  </a:cubicBezTo>
                  <a:cubicBezTo>
                    <a:pt x="5077" y="5452"/>
                    <a:pt x="4925" y="5057"/>
                    <a:pt x="4773" y="4631"/>
                  </a:cubicBezTo>
                  <a:cubicBezTo>
                    <a:pt x="4621" y="4266"/>
                    <a:pt x="4469" y="3932"/>
                    <a:pt x="4317" y="3537"/>
                  </a:cubicBezTo>
                  <a:cubicBezTo>
                    <a:pt x="4104" y="2960"/>
                    <a:pt x="3770" y="2261"/>
                    <a:pt x="3345" y="1410"/>
                  </a:cubicBezTo>
                  <a:lnTo>
                    <a:pt x="3345" y="1410"/>
                  </a:lnTo>
                  <a:lnTo>
                    <a:pt x="4256" y="3233"/>
                  </a:lnTo>
                  <a:cubicBezTo>
                    <a:pt x="4560" y="2899"/>
                    <a:pt x="4712" y="2503"/>
                    <a:pt x="4743" y="2017"/>
                  </a:cubicBezTo>
                  <a:cubicBezTo>
                    <a:pt x="4743" y="1683"/>
                    <a:pt x="4712" y="1288"/>
                    <a:pt x="4530" y="984"/>
                  </a:cubicBezTo>
                  <a:cubicBezTo>
                    <a:pt x="4348" y="649"/>
                    <a:pt x="4044" y="376"/>
                    <a:pt x="3679" y="193"/>
                  </a:cubicBezTo>
                  <a:cubicBezTo>
                    <a:pt x="3416" y="50"/>
                    <a:pt x="3135" y="1"/>
                    <a:pt x="2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0"/>
            <p:cNvSpPr/>
            <p:nvPr/>
          </p:nvSpPr>
          <p:spPr>
            <a:xfrm>
              <a:off x="1196517" y="1962285"/>
              <a:ext cx="258461" cy="383256"/>
            </a:xfrm>
            <a:custGeom>
              <a:rect b="b" l="l" r="r" t="t"/>
              <a:pathLst>
                <a:path extrusionOk="0" h="14560" w="9819">
                  <a:moveTo>
                    <a:pt x="5563" y="0"/>
                  </a:moveTo>
                  <a:lnTo>
                    <a:pt x="1125" y="1581"/>
                  </a:lnTo>
                  <a:lnTo>
                    <a:pt x="973" y="8207"/>
                  </a:lnTo>
                  <a:cubicBezTo>
                    <a:pt x="943" y="8541"/>
                    <a:pt x="852" y="8876"/>
                    <a:pt x="760" y="9180"/>
                  </a:cubicBezTo>
                  <a:lnTo>
                    <a:pt x="0" y="11186"/>
                  </a:lnTo>
                  <a:lnTo>
                    <a:pt x="1156" y="13040"/>
                  </a:lnTo>
                  <a:lnTo>
                    <a:pt x="4469" y="14560"/>
                  </a:lnTo>
                  <a:cubicBezTo>
                    <a:pt x="4469" y="14560"/>
                    <a:pt x="5715" y="14286"/>
                    <a:pt x="5411" y="13648"/>
                  </a:cubicBezTo>
                  <a:cubicBezTo>
                    <a:pt x="5107" y="12979"/>
                    <a:pt x="4894" y="11429"/>
                    <a:pt x="4894" y="11429"/>
                  </a:cubicBezTo>
                  <a:cubicBezTo>
                    <a:pt x="4955" y="11125"/>
                    <a:pt x="5168" y="10851"/>
                    <a:pt x="5350" y="10639"/>
                  </a:cubicBezTo>
                  <a:cubicBezTo>
                    <a:pt x="5472" y="10517"/>
                    <a:pt x="5624" y="10456"/>
                    <a:pt x="5776" y="10395"/>
                  </a:cubicBezTo>
                  <a:cubicBezTo>
                    <a:pt x="5822" y="10391"/>
                    <a:pt x="5870" y="10389"/>
                    <a:pt x="5917" y="10389"/>
                  </a:cubicBezTo>
                  <a:cubicBezTo>
                    <a:pt x="6212" y="10389"/>
                    <a:pt x="6526" y="10460"/>
                    <a:pt x="6840" y="10487"/>
                  </a:cubicBezTo>
                  <a:cubicBezTo>
                    <a:pt x="7006" y="10507"/>
                    <a:pt x="7200" y="10556"/>
                    <a:pt x="7394" y="10556"/>
                  </a:cubicBezTo>
                  <a:cubicBezTo>
                    <a:pt x="7484" y="10556"/>
                    <a:pt x="7573" y="10546"/>
                    <a:pt x="7660" y="10517"/>
                  </a:cubicBezTo>
                  <a:cubicBezTo>
                    <a:pt x="8116" y="10426"/>
                    <a:pt x="8116" y="10000"/>
                    <a:pt x="8116" y="9605"/>
                  </a:cubicBezTo>
                  <a:cubicBezTo>
                    <a:pt x="8116" y="9484"/>
                    <a:pt x="8116" y="9332"/>
                    <a:pt x="8207" y="9240"/>
                  </a:cubicBezTo>
                  <a:cubicBezTo>
                    <a:pt x="8268" y="9088"/>
                    <a:pt x="8390" y="8997"/>
                    <a:pt x="8450" y="8845"/>
                  </a:cubicBezTo>
                  <a:cubicBezTo>
                    <a:pt x="8542" y="8693"/>
                    <a:pt x="8542" y="8511"/>
                    <a:pt x="8542" y="8328"/>
                  </a:cubicBezTo>
                  <a:cubicBezTo>
                    <a:pt x="8542" y="8237"/>
                    <a:pt x="8572" y="8146"/>
                    <a:pt x="8633" y="8085"/>
                  </a:cubicBezTo>
                  <a:cubicBezTo>
                    <a:pt x="8754" y="8025"/>
                    <a:pt x="8846" y="8025"/>
                    <a:pt x="8876" y="7903"/>
                  </a:cubicBezTo>
                  <a:cubicBezTo>
                    <a:pt x="8906" y="7751"/>
                    <a:pt x="8876" y="7569"/>
                    <a:pt x="8906" y="7386"/>
                  </a:cubicBezTo>
                  <a:cubicBezTo>
                    <a:pt x="8998" y="7113"/>
                    <a:pt x="9393" y="7204"/>
                    <a:pt x="9636" y="7143"/>
                  </a:cubicBezTo>
                  <a:cubicBezTo>
                    <a:pt x="9818" y="7052"/>
                    <a:pt x="9788" y="6839"/>
                    <a:pt x="9758" y="6626"/>
                  </a:cubicBezTo>
                  <a:cubicBezTo>
                    <a:pt x="9636" y="6292"/>
                    <a:pt x="9393" y="5958"/>
                    <a:pt x="9271" y="5654"/>
                  </a:cubicBezTo>
                  <a:cubicBezTo>
                    <a:pt x="9150" y="5441"/>
                    <a:pt x="8998" y="5228"/>
                    <a:pt x="8998" y="5015"/>
                  </a:cubicBezTo>
                  <a:cubicBezTo>
                    <a:pt x="8967" y="4590"/>
                    <a:pt x="9058" y="4225"/>
                    <a:pt x="9058" y="3830"/>
                  </a:cubicBezTo>
                  <a:cubicBezTo>
                    <a:pt x="9058" y="3404"/>
                    <a:pt x="9058" y="3009"/>
                    <a:pt x="8998" y="2584"/>
                  </a:cubicBezTo>
                  <a:lnTo>
                    <a:pt x="8876" y="2006"/>
                  </a:lnTo>
                  <a:lnTo>
                    <a:pt x="55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0"/>
            <p:cNvSpPr/>
            <p:nvPr/>
          </p:nvSpPr>
          <p:spPr>
            <a:xfrm>
              <a:off x="1106099" y="2822373"/>
              <a:ext cx="308079" cy="1194199"/>
            </a:xfrm>
            <a:custGeom>
              <a:rect b="b" l="l" r="r" t="t"/>
              <a:pathLst>
                <a:path extrusionOk="0" h="45368" w="11704">
                  <a:moveTo>
                    <a:pt x="2402" y="0"/>
                  </a:moveTo>
                  <a:cubicBezTo>
                    <a:pt x="2128" y="244"/>
                    <a:pt x="1885" y="608"/>
                    <a:pt x="1673" y="912"/>
                  </a:cubicBezTo>
                  <a:cubicBezTo>
                    <a:pt x="1186" y="1551"/>
                    <a:pt x="730" y="2280"/>
                    <a:pt x="426" y="3040"/>
                  </a:cubicBezTo>
                  <a:cubicBezTo>
                    <a:pt x="153" y="3739"/>
                    <a:pt x="1" y="4590"/>
                    <a:pt x="31" y="5380"/>
                  </a:cubicBezTo>
                  <a:cubicBezTo>
                    <a:pt x="62" y="6262"/>
                    <a:pt x="305" y="7143"/>
                    <a:pt x="578" y="7964"/>
                  </a:cubicBezTo>
                  <a:cubicBezTo>
                    <a:pt x="730" y="8390"/>
                    <a:pt x="821" y="8845"/>
                    <a:pt x="973" y="9271"/>
                  </a:cubicBezTo>
                  <a:cubicBezTo>
                    <a:pt x="1095" y="9605"/>
                    <a:pt x="1186" y="9940"/>
                    <a:pt x="1369" y="10244"/>
                  </a:cubicBezTo>
                  <a:cubicBezTo>
                    <a:pt x="1429" y="10396"/>
                    <a:pt x="1581" y="10487"/>
                    <a:pt x="1673" y="10639"/>
                  </a:cubicBezTo>
                  <a:cubicBezTo>
                    <a:pt x="1703" y="10700"/>
                    <a:pt x="1703" y="10821"/>
                    <a:pt x="1703" y="10943"/>
                  </a:cubicBezTo>
                  <a:cubicBezTo>
                    <a:pt x="1703" y="11490"/>
                    <a:pt x="2037" y="11946"/>
                    <a:pt x="2098" y="12523"/>
                  </a:cubicBezTo>
                  <a:cubicBezTo>
                    <a:pt x="2098" y="12766"/>
                    <a:pt x="2037" y="12918"/>
                    <a:pt x="2007" y="13101"/>
                  </a:cubicBezTo>
                  <a:cubicBezTo>
                    <a:pt x="2007" y="13314"/>
                    <a:pt x="2037" y="13526"/>
                    <a:pt x="2098" y="13709"/>
                  </a:cubicBezTo>
                  <a:cubicBezTo>
                    <a:pt x="2128" y="14074"/>
                    <a:pt x="2128" y="14469"/>
                    <a:pt x="2128" y="14803"/>
                  </a:cubicBezTo>
                  <a:lnTo>
                    <a:pt x="2128" y="16262"/>
                  </a:lnTo>
                  <a:cubicBezTo>
                    <a:pt x="2128" y="17113"/>
                    <a:pt x="2128" y="18025"/>
                    <a:pt x="2159" y="18906"/>
                  </a:cubicBezTo>
                  <a:cubicBezTo>
                    <a:pt x="2189" y="19454"/>
                    <a:pt x="2250" y="20001"/>
                    <a:pt x="2250" y="20548"/>
                  </a:cubicBezTo>
                  <a:cubicBezTo>
                    <a:pt x="2250" y="20882"/>
                    <a:pt x="2250" y="21277"/>
                    <a:pt x="2159" y="21612"/>
                  </a:cubicBezTo>
                  <a:cubicBezTo>
                    <a:pt x="2098" y="21885"/>
                    <a:pt x="2007" y="22128"/>
                    <a:pt x="2037" y="22432"/>
                  </a:cubicBezTo>
                  <a:cubicBezTo>
                    <a:pt x="2037" y="22675"/>
                    <a:pt x="2037" y="22888"/>
                    <a:pt x="1976" y="23131"/>
                  </a:cubicBezTo>
                  <a:cubicBezTo>
                    <a:pt x="1885" y="23435"/>
                    <a:pt x="1825" y="23709"/>
                    <a:pt x="1825" y="24013"/>
                  </a:cubicBezTo>
                  <a:cubicBezTo>
                    <a:pt x="1825" y="24195"/>
                    <a:pt x="1885" y="24378"/>
                    <a:pt x="1946" y="24621"/>
                  </a:cubicBezTo>
                  <a:cubicBezTo>
                    <a:pt x="1976" y="24864"/>
                    <a:pt x="1885" y="25107"/>
                    <a:pt x="1885" y="25381"/>
                  </a:cubicBezTo>
                  <a:cubicBezTo>
                    <a:pt x="1855" y="25776"/>
                    <a:pt x="1885" y="26201"/>
                    <a:pt x="1855" y="26627"/>
                  </a:cubicBezTo>
                  <a:cubicBezTo>
                    <a:pt x="1794" y="27508"/>
                    <a:pt x="1642" y="28359"/>
                    <a:pt x="1551" y="29241"/>
                  </a:cubicBezTo>
                  <a:cubicBezTo>
                    <a:pt x="1490" y="30122"/>
                    <a:pt x="1399" y="31034"/>
                    <a:pt x="1399" y="31946"/>
                  </a:cubicBezTo>
                  <a:cubicBezTo>
                    <a:pt x="1399" y="32858"/>
                    <a:pt x="1521" y="33739"/>
                    <a:pt x="1642" y="34591"/>
                  </a:cubicBezTo>
                  <a:cubicBezTo>
                    <a:pt x="1794" y="35502"/>
                    <a:pt x="1946" y="36384"/>
                    <a:pt x="2037" y="37265"/>
                  </a:cubicBezTo>
                  <a:cubicBezTo>
                    <a:pt x="2159" y="38238"/>
                    <a:pt x="2189" y="39241"/>
                    <a:pt x="2280" y="40214"/>
                  </a:cubicBezTo>
                  <a:cubicBezTo>
                    <a:pt x="2341" y="41065"/>
                    <a:pt x="2463" y="41885"/>
                    <a:pt x="2554" y="42737"/>
                  </a:cubicBezTo>
                  <a:cubicBezTo>
                    <a:pt x="2584" y="43192"/>
                    <a:pt x="2584" y="43648"/>
                    <a:pt x="2615" y="44104"/>
                  </a:cubicBezTo>
                  <a:cubicBezTo>
                    <a:pt x="2615" y="44347"/>
                    <a:pt x="2615" y="44560"/>
                    <a:pt x="2736" y="44773"/>
                  </a:cubicBezTo>
                  <a:cubicBezTo>
                    <a:pt x="2736" y="44773"/>
                    <a:pt x="4754" y="45368"/>
                    <a:pt x="5842" y="45368"/>
                  </a:cubicBezTo>
                  <a:cubicBezTo>
                    <a:pt x="6056" y="45368"/>
                    <a:pt x="6234" y="45345"/>
                    <a:pt x="6353" y="45290"/>
                  </a:cubicBezTo>
                  <a:lnTo>
                    <a:pt x="7417" y="43588"/>
                  </a:lnTo>
                  <a:cubicBezTo>
                    <a:pt x="7600" y="43466"/>
                    <a:pt x="7478" y="43223"/>
                    <a:pt x="7448" y="43040"/>
                  </a:cubicBezTo>
                  <a:cubicBezTo>
                    <a:pt x="7296" y="42676"/>
                    <a:pt x="7174" y="42281"/>
                    <a:pt x="7053" y="41916"/>
                  </a:cubicBezTo>
                  <a:cubicBezTo>
                    <a:pt x="6992" y="41642"/>
                    <a:pt x="6961" y="41338"/>
                    <a:pt x="6901" y="41065"/>
                  </a:cubicBezTo>
                  <a:cubicBezTo>
                    <a:pt x="6840" y="40639"/>
                    <a:pt x="6536" y="40274"/>
                    <a:pt x="6566" y="39819"/>
                  </a:cubicBezTo>
                  <a:cubicBezTo>
                    <a:pt x="6566" y="39727"/>
                    <a:pt x="6597" y="39636"/>
                    <a:pt x="6566" y="39515"/>
                  </a:cubicBezTo>
                  <a:cubicBezTo>
                    <a:pt x="6566" y="39393"/>
                    <a:pt x="6445" y="39332"/>
                    <a:pt x="6414" y="39211"/>
                  </a:cubicBezTo>
                  <a:cubicBezTo>
                    <a:pt x="6384" y="39028"/>
                    <a:pt x="6414" y="38785"/>
                    <a:pt x="6414" y="38603"/>
                  </a:cubicBezTo>
                  <a:cubicBezTo>
                    <a:pt x="6414" y="38147"/>
                    <a:pt x="6384" y="37721"/>
                    <a:pt x="6384" y="37265"/>
                  </a:cubicBezTo>
                  <a:cubicBezTo>
                    <a:pt x="6353" y="36475"/>
                    <a:pt x="6293" y="35715"/>
                    <a:pt x="6353" y="34894"/>
                  </a:cubicBezTo>
                  <a:cubicBezTo>
                    <a:pt x="6353" y="34135"/>
                    <a:pt x="6414" y="33375"/>
                    <a:pt x="6505" y="32676"/>
                  </a:cubicBezTo>
                  <a:cubicBezTo>
                    <a:pt x="6566" y="31764"/>
                    <a:pt x="6688" y="30882"/>
                    <a:pt x="6718" y="30001"/>
                  </a:cubicBezTo>
                  <a:cubicBezTo>
                    <a:pt x="6749" y="29636"/>
                    <a:pt x="6749" y="29271"/>
                    <a:pt x="6840" y="28937"/>
                  </a:cubicBezTo>
                  <a:cubicBezTo>
                    <a:pt x="6901" y="28603"/>
                    <a:pt x="6901" y="28268"/>
                    <a:pt x="6901" y="27934"/>
                  </a:cubicBezTo>
                  <a:cubicBezTo>
                    <a:pt x="6901" y="27660"/>
                    <a:pt x="6992" y="27387"/>
                    <a:pt x="7053" y="27174"/>
                  </a:cubicBezTo>
                  <a:cubicBezTo>
                    <a:pt x="7174" y="26809"/>
                    <a:pt x="7265" y="26475"/>
                    <a:pt x="7357" y="26141"/>
                  </a:cubicBezTo>
                  <a:cubicBezTo>
                    <a:pt x="7448" y="25867"/>
                    <a:pt x="7600" y="25654"/>
                    <a:pt x="7721" y="25381"/>
                  </a:cubicBezTo>
                  <a:cubicBezTo>
                    <a:pt x="7873" y="25077"/>
                    <a:pt x="7934" y="24773"/>
                    <a:pt x="8025" y="24438"/>
                  </a:cubicBezTo>
                  <a:cubicBezTo>
                    <a:pt x="8177" y="23618"/>
                    <a:pt x="8116" y="22858"/>
                    <a:pt x="8177" y="22068"/>
                  </a:cubicBezTo>
                  <a:cubicBezTo>
                    <a:pt x="8208" y="21338"/>
                    <a:pt x="8390" y="20578"/>
                    <a:pt x="8542" y="19879"/>
                  </a:cubicBezTo>
                  <a:cubicBezTo>
                    <a:pt x="8724" y="18998"/>
                    <a:pt x="8998" y="18147"/>
                    <a:pt x="9241" y="17295"/>
                  </a:cubicBezTo>
                  <a:cubicBezTo>
                    <a:pt x="9423" y="16566"/>
                    <a:pt x="9606" y="15836"/>
                    <a:pt x="9758" y="15107"/>
                  </a:cubicBezTo>
                  <a:cubicBezTo>
                    <a:pt x="9940" y="14408"/>
                    <a:pt x="10092" y="13648"/>
                    <a:pt x="10183" y="12888"/>
                  </a:cubicBezTo>
                  <a:cubicBezTo>
                    <a:pt x="10305" y="12037"/>
                    <a:pt x="10396" y="11156"/>
                    <a:pt x="10487" y="10304"/>
                  </a:cubicBezTo>
                  <a:cubicBezTo>
                    <a:pt x="10518" y="9909"/>
                    <a:pt x="10518" y="9484"/>
                    <a:pt x="10548" y="9119"/>
                  </a:cubicBezTo>
                  <a:cubicBezTo>
                    <a:pt x="10609" y="8754"/>
                    <a:pt x="10670" y="8450"/>
                    <a:pt x="10700" y="8116"/>
                  </a:cubicBezTo>
                  <a:cubicBezTo>
                    <a:pt x="10700" y="7782"/>
                    <a:pt x="10670" y="7478"/>
                    <a:pt x="10670" y="7174"/>
                  </a:cubicBezTo>
                  <a:cubicBezTo>
                    <a:pt x="10670" y="6779"/>
                    <a:pt x="10791" y="6414"/>
                    <a:pt x="10913" y="6079"/>
                  </a:cubicBezTo>
                  <a:cubicBezTo>
                    <a:pt x="10943" y="5867"/>
                    <a:pt x="11065" y="5684"/>
                    <a:pt x="11126" y="5502"/>
                  </a:cubicBezTo>
                  <a:cubicBezTo>
                    <a:pt x="11217" y="5350"/>
                    <a:pt x="11369" y="5168"/>
                    <a:pt x="11399" y="4985"/>
                  </a:cubicBezTo>
                  <a:cubicBezTo>
                    <a:pt x="11521" y="4590"/>
                    <a:pt x="11582" y="4225"/>
                    <a:pt x="11642" y="3830"/>
                  </a:cubicBezTo>
                  <a:cubicBezTo>
                    <a:pt x="11673" y="3465"/>
                    <a:pt x="11703" y="3101"/>
                    <a:pt x="11703" y="2736"/>
                  </a:cubicBezTo>
                  <a:lnTo>
                    <a:pt x="24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0"/>
            <p:cNvSpPr/>
            <p:nvPr/>
          </p:nvSpPr>
          <p:spPr>
            <a:xfrm>
              <a:off x="1153321" y="2231117"/>
              <a:ext cx="347246" cy="672961"/>
            </a:xfrm>
            <a:custGeom>
              <a:rect b="b" l="l" r="r" t="t"/>
              <a:pathLst>
                <a:path extrusionOk="0" h="25566" w="13192">
                  <a:moveTo>
                    <a:pt x="2006" y="0"/>
                  </a:moveTo>
                  <a:lnTo>
                    <a:pt x="1094" y="2462"/>
                  </a:lnTo>
                  <a:cubicBezTo>
                    <a:pt x="973" y="3131"/>
                    <a:pt x="638" y="3647"/>
                    <a:pt x="456" y="4255"/>
                  </a:cubicBezTo>
                  <a:cubicBezTo>
                    <a:pt x="122" y="5502"/>
                    <a:pt x="0" y="6809"/>
                    <a:pt x="122" y="8085"/>
                  </a:cubicBezTo>
                  <a:cubicBezTo>
                    <a:pt x="213" y="9423"/>
                    <a:pt x="608" y="10760"/>
                    <a:pt x="1125" y="11976"/>
                  </a:cubicBezTo>
                  <a:lnTo>
                    <a:pt x="3252" y="19119"/>
                  </a:lnTo>
                  <a:cubicBezTo>
                    <a:pt x="3192" y="19271"/>
                    <a:pt x="3100" y="19423"/>
                    <a:pt x="2949" y="19484"/>
                  </a:cubicBezTo>
                  <a:cubicBezTo>
                    <a:pt x="2857" y="19575"/>
                    <a:pt x="2705" y="19605"/>
                    <a:pt x="2614" y="19727"/>
                  </a:cubicBezTo>
                  <a:cubicBezTo>
                    <a:pt x="2553" y="19818"/>
                    <a:pt x="2493" y="20031"/>
                    <a:pt x="2432" y="20183"/>
                  </a:cubicBezTo>
                  <a:cubicBezTo>
                    <a:pt x="2310" y="20335"/>
                    <a:pt x="2158" y="20426"/>
                    <a:pt x="2006" y="20547"/>
                  </a:cubicBezTo>
                  <a:cubicBezTo>
                    <a:pt x="1824" y="20699"/>
                    <a:pt x="1702" y="20821"/>
                    <a:pt x="1581" y="21034"/>
                  </a:cubicBezTo>
                  <a:cubicBezTo>
                    <a:pt x="1550" y="21155"/>
                    <a:pt x="1429" y="21277"/>
                    <a:pt x="1216" y="21550"/>
                  </a:cubicBezTo>
                  <a:cubicBezTo>
                    <a:pt x="912" y="21885"/>
                    <a:pt x="486" y="22158"/>
                    <a:pt x="152" y="22341"/>
                  </a:cubicBezTo>
                  <a:cubicBezTo>
                    <a:pt x="2523" y="24506"/>
                    <a:pt x="3605" y="25097"/>
                    <a:pt x="4065" y="25097"/>
                  </a:cubicBezTo>
                  <a:cubicBezTo>
                    <a:pt x="4147" y="25097"/>
                    <a:pt x="4209" y="25078"/>
                    <a:pt x="4256" y="25046"/>
                  </a:cubicBezTo>
                  <a:cubicBezTo>
                    <a:pt x="4377" y="24955"/>
                    <a:pt x="5046" y="24195"/>
                    <a:pt x="5167" y="24165"/>
                  </a:cubicBezTo>
                  <a:cubicBezTo>
                    <a:pt x="5193" y="24152"/>
                    <a:pt x="5218" y="24145"/>
                    <a:pt x="5241" y="24145"/>
                  </a:cubicBezTo>
                  <a:cubicBezTo>
                    <a:pt x="5273" y="24145"/>
                    <a:pt x="5302" y="24159"/>
                    <a:pt x="5319" y="24195"/>
                  </a:cubicBezTo>
                  <a:cubicBezTo>
                    <a:pt x="5350" y="24286"/>
                    <a:pt x="5350" y="24347"/>
                    <a:pt x="5350" y="24438"/>
                  </a:cubicBezTo>
                  <a:lnTo>
                    <a:pt x="5471" y="25107"/>
                  </a:lnTo>
                  <a:cubicBezTo>
                    <a:pt x="5502" y="25228"/>
                    <a:pt x="5502" y="25472"/>
                    <a:pt x="5623" y="25532"/>
                  </a:cubicBezTo>
                  <a:cubicBezTo>
                    <a:pt x="5671" y="25556"/>
                    <a:pt x="5728" y="25566"/>
                    <a:pt x="5787" y="25566"/>
                  </a:cubicBezTo>
                  <a:cubicBezTo>
                    <a:pt x="5951" y="25566"/>
                    <a:pt x="6134" y="25494"/>
                    <a:pt x="6201" y="25472"/>
                  </a:cubicBezTo>
                  <a:cubicBezTo>
                    <a:pt x="6445" y="25354"/>
                    <a:pt x="6772" y="25314"/>
                    <a:pt x="7151" y="25314"/>
                  </a:cubicBezTo>
                  <a:cubicBezTo>
                    <a:pt x="7935" y="25314"/>
                    <a:pt x="8940" y="25483"/>
                    <a:pt x="9894" y="25483"/>
                  </a:cubicBezTo>
                  <a:cubicBezTo>
                    <a:pt x="10032" y="25483"/>
                    <a:pt x="10169" y="25480"/>
                    <a:pt x="10304" y="25472"/>
                  </a:cubicBezTo>
                  <a:cubicBezTo>
                    <a:pt x="10973" y="25411"/>
                    <a:pt x="11976" y="25198"/>
                    <a:pt x="13192" y="24468"/>
                  </a:cubicBezTo>
                  <a:cubicBezTo>
                    <a:pt x="13131" y="24165"/>
                    <a:pt x="13070" y="23739"/>
                    <a:pt x="12979" y="23253"/>
                  </a:cubicBezTo>
                  <a:cubicBezTo>
                    <a:pt x="12918" y="22706"/>
                    <a:pt x="12493" y="16991"/>
                    <a:pt x="12371" y="15988"/>
                  </a:cubicBezTo>
                  <a:cubicBezTo>
                    <a:pt x="12280" y="15076"/>
                    <a:pt x="12128" y="14164"/>
                    <a:pt x="11976" y="13252"/>
                  </a:cubicBezTo>
                  <a:cubicBezTo>
                    <a:pt x="11885" y="12857"/>
                    <a:pt x="11854" y="12462"/>
                    <a:pt x="11885" y="12037"/>
                  </a:cubicBezTo>
                  <a:cubicBezTo>
                    <a:pt x="11915" y="11581"/>
                    <a:pt x="12006" y="11125"/>
                    <a:pt x="12037" y="10669"/>
                  </a:cubicBezTo>
                  <a:cubicBezTo>
                    <a:pt x="12128" y="9970"/>
                    <a:pt x="12006" y="9149"/>
                    <a:pt x="11611" y="8511"/>
                  </a:cubicBezTo>
                  <a:cubicBezTo>
                    <a:pt x="11399" y="8146"/>
                    <a:pt x="11095" y="7781"/>
                    <a:pt x="10760" y="7508"/>
                  </a:cubicBezTo>
                  <a:lnTo>
                    <a:pt x="6900" y="3070"/>
                  </a:lnTo>
                  <a:lnTo>
                    <a:pt x="6718" y="3070"/>
                  </a:lnTo>
                  <a:cubicBezTo>
                    <a:pt x="5988" y="3040"/>
                    <a:pt x="5471" y="2736"/>
                    <a:pt x="5167" y="2553"/>
                  </a:cubicBezTo>
                  <a:cubicBezTo>
                    <a:pt x="4559" y="2158"/>
                    <a:pt x="3374" y="1337"/>
                    <a:pt x="20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0"/>
            <p:cNvSpPr/>
            <p:nvPr/>
          </p:nvSpPr>
          <p:spPr>
            <a:xfrm>
              <a:off x="1222918" y="2423113"/>
              <a:ext cx="110449" cy="350484"/>
            </a:xfrm>
            <a:custGeom>
              <a:rect b="b" l="l" r="r" t="t"/>
              <a:pathLst>
                <a:path extrusionOk="0" h="13315" w="4196">
                  <a:moveTo>
                    <a:pt x="2402" y="1"/>
                  </a:moveTo>
                  <a:lnTo>
                    <a:pt x="1" y="4682"/>
                  </a:lnTo>
                  <a:lnTo>
                    <a:pt x="4195" y="13314"/>
                  </a:lnTo>
                  <a:cubicBezTo>
                    <a:pt x="4195" y="13314"/>
                    <a:pt x="2827" y="6019"/>
                    <a:pt x="2706" y="5655"/>
                  </a:cubicBezTo>
                  <a:cubicBezTo>
                    <a:pt x="2554" y="5320"/>
                    <a:pt x="3891" y="123"/>
                    <a:pt x="3891" y="123"/>
                  </a:cubicBezTo>
                  <a:lnTo>
                    <a:pt x="24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0"/>
            <p:cNvSpPr/>
            <p:nvPr/>
          </p:nvSpPr>
          <p:spPr>
            <a:xfrm>
              <a:off x="1160507" y="3967455"/>
              <a:ext cx="330479" cy="139141"/>
            </a:xfrm>
            <a:custGeom>
              <a:rect b="b" l="l" r="r" t="t"/>
              <a:pathLst>
                <a:path extrusionOk="0" h="5286" w="12555">
                  <a:moveTo>
                    <a:pt x="5213" y="0"/>
                  </a:moveTo>
                  <a:cubicBezTo>
                    <a:pt x="4594" y="0"/>
                    <a:pt x="4308" y="760"/>
                    <a:pt x="3922" y="1119"/>
                  </a:cubicBezTo>
                  <a:cubicBezTo>
                    <a:pt x="3679" y="1393"/>
                    <a:pt x="3283" y="1514"/>
                    <a:pt x="2919" y="1545"/>
                  </a:cubicBezTo>
                  <a:cubicBezTo>
                    <a:pt x="2768" y="1572"/>
                    <a:pt x="2624" y="1587"/>
                    <a:pt x="2478" y="1587"/>
                  </a:cubicBezTo>
                  <a:cubicBezTo>
                    <a:pt x="2299" y="1587"/>
                    <a:pt x="2116" y="1564"/>
                    <a:pt x="1916" y="1514"/>
                  </a:cubicBezTo>
                  <a:cubicBezTo>
                    <a:pt x="1581" y="1423"/>
                    <a:pt x="1277" y="1332"/>
                    <a:pt x="943" y="1241"/>
                  </a:cubicBezTo>
                  <a:lnTo>
                    <a:pt x="669" y="1241"/>
                  </a:lnTo>
                  <a:cubicBezTo>
                    <a:pt x="487" y="1301"/>
                    <a:pt x="457" y="1484"/>
                    <a:pt x="365" y="1636"/>
                  </a:cubicBezTo>
                  <a:cubicBezTo>
                    <a:pt x="153" y="2304"/>
                    <a:pt x="92" y="3064"/>
                    <a:pt x="31" y="3763"/>
                  </a:cubicBezTo>
                  <a:cubicBezTo>
                    <a:pt x="1" y="4067"/>
                    <a:pt x="1" y="4402"/>
                    <a:pt x="31" y="4706"/>
                  </a:cubicBezTo>
                  <a:cubicBezTo>
                    <a:pt x="31" y="4797"/>
                    <a:pt x="61" y="4888"/>
                    <a:pt x="92" y="4949"/>
                  </a:cubicBezTo>
                  <a:cubicBezTo>
                    <a:pt x="244" y="5162"/>
                    <a:pt x="639" y="5192"/>
                    <a:pt x="852" y="5192"/>
                  </a:cubicBezTo>
                  <a:cubicBezTo>
                    <a:pt x="1460" y="5283"/>
                    <a:pt x="2037" y="5283"/>
                    <a:pt x="2645" y="5283"/>
                  </a:cubicBezTo>
                  <a:lnTo>
                    <a:pt x="5745" y="5283"/>
                  </a:lnTo>
                  <a:cubicBezTo>
                    <a:pt x="6162" y="5283"/>
                    <a:pt x="6582" y="5286"/>
                    <a:pt x="7002" y="5286"/>
                  </a:cubicBezTo>
                  <a:cubicBezTo>
                    <a:pt x="8053" y="5286"/>
                    <a:pt x="9111" y="5270"/>
                    <a:pt x="10153" y="5162"/>
                  </a:cubicBezTo>
                  <a:cubicBezTo>
                    <a:pt x="10822" y="5101"/>
                    <a:pt x="11490" y="4979"/>
                    <a:pt x="12098" y="4675"/>
                  </a:cubicBezTo>
                  <a:cubicBezTo>
                    <a:pt x="12341" y="4554"/>
                    <a:pt x="12524" y="4432"/>
                    <a:pt x="12524" y="4189"/>
                  </a:cubicBezTo>
                  <a:cubicBezTo>
                    <a:pt x="12554" y="3611"/>
                    <a:pt x="12402" y="3034"/>
                    <a:pt x="11855" y="2791"/>
                  </a:cubicBezTo>
                  <a:cubicBezTo>
                    <a:pt x="11600" y="2689"/>
                    <a:pt x="11307" y="2672"/>
                    <a:pt x="11013" y="2672"/>
                  </a:cubicBezTo>
                  <a:cubicBezTo>
                    <a:pt x="10873" y="2672"/>
                    <a:pt x="10733" y="2676"/>
                    <a:pt x="10597" y="2676"/>
                  </a:cubicBezTo>
                  <a:cubicBezTo>
                    <a:pt x="10508" y="2676"/>
                    <a:pt x="10420" y="2675"/>
                    <a:pt x="10335" y="2669"/>
                  </a:cubicBezTo>
                  <a:cubicBezTo>
                    <a:pt x="9636" y="2608"/>
                    <a:pt x="8998" y="2396"/>
                    <a:pt x="8390" y="2092"/>
                  </a:cubicBezTo>
                  <a:cubicBezTo>
                    <a:pt x="7752" y="1788"/>
                    <a:pt x="7144" y="1362"/>
                    <a:pt x="6566" y="937"/>
                  </a:cubicBezTo>
                  <a:cubicBezTo>
                    <a:pt x="6293" y="724"/>
                    <a:pt x="5989" y="511"/>
                    <a:pt x="5715" y="268"/>
                  </a:cubicBezTo>
                  <a:cubicBezTo>
                    <a:pt x="5654" y="177"/>
                    <a:pt x="5533" y="86"/>
                    <a:pt x="5411" y="25"/>
                  </a:cubicBezTo>
                  <a:cubicBezTo>
                    <a:pt x="5341" y="8"/>
                    <a:pt x="5275" y="0"/>
                    <a:pt x="5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0"/>
            <p:cNvSpPr/>
            <p:nvPr/>
          </p:nvSpPr>
          <p:spPr>
            <a:xfrm>
              <a:off x="1165324" y="2349068"/>
              <a:ext cx="380071" cy="583965"/>
            </a:xfrm>
            <a:custGeom>
              <a:rect b="b" l="l" r="r" t="t"/>
              <a:pathLst>
                <a:path extrusionOk="0" h="22185" w="14439">
                  <a:moveTo>
                    <a:pt x="3022" y="0"/>
                  </a:moveTo>
                  <a:cubicBezTo>
                    <a:pt x="2837" y="0"/>
                    <a:pt x="2649" y="15"/>
                    <a:pt x="2462" y="48"/>
                  </a:cubicBezTo>
                  <a:cubicBezTo>
                    <a:pt x="2006" y="109"/>
                    <a:pt x="1581" y="352"/>
                    <a:pt x="1246" y="686"/>
                  </a:cubicBezTo>
                  <a:cubicBezTo>
                    <a:pt x="760" y="1173"/>
                    <a:pt x="334" y="1872"/>
                    <a:pt x="152" y="2540"/>
                  </a:cubicBezTo>
                  <a:cubicBezTo>
                    <a:pt x="61" y="2875"/>
                    <a:pt x="30" y="3270"/>
                    <a:pt x="30" y="3604"/>
                  </a:cubicBezTo>
                  <a:cubicBezTo>
                    <a:pt x="30" y="4151"/>
                    <a:pt x="0" y="4638"/>
                    <a:pt x="0" y="5185"/>
                  </a:cubicBezTo>
                  <a:cubicBezTo>
                    <a:pt x="0" y="6188"/>
                    <a:pt x="61" y="7221"/>
                    <a:pt x="152" y="8224"/>
                  </a:cubicBezTo>
                  <a:cubicBezTo>
                    <a:pt x="182" y="8650"/>
                    <a:pt x="182" y="9106"/>
                    <a:pt x="182" y="9592"/>
                  </a:cubicBezTo>
                  <a:cubicBezTo>
                    <a:pt x="152" y="9957"/>
                    <a:pt x="61" y="10352"/>
                    <a:pt x="122" y="10717"/>
                  </a:cubicBezTo>
                  <a:cubicBezTo>
                    <a:pt x="152" y="10990"/>
                    <a:pt x="213" y="11203"/>
                    <a:pt x="334" y="11416"/>
                  </a:cubicBezTo>
                  <a:cubicBezTo>
                    <a:pt x="578" y="11781"/>
                    <a:pt x="821" y="12115"/>
                    <a:pt x="1064" y="12510"/>
                  </a:cubicBezTo>
                  <a:cubicBezTo>
                    <a:pt x="1520" y="13392"/>
                    <a:pt x="1976" y="14243"/>
                    <a:pt x="2493" y="15063"/>
                  </a:cubicBezTo>
                  <a:cubicBezTo>
                    <a:pt x="3009" y="15823"/>
                    <a:pt x="3617" y="16492"/>
                    <a:pt x="4225" y="17191"/>
                  </a:cubicBezTo>
                  <a:cubicBezTo>
                    <a:pt x="4894" y="17951"/>
                    <a:pt x="5593" y="18711"/>
                    <a:pt x="6292" y="19410"/>
                  </a:cubicBezTo>
                  <a:cubicBezTo>
                    <a:pt x="7021" y="20048"/>
                    <a:pt x="7751" y="20717"/>
                    <a:pt x="8511" y="21264"/>
                  </a:cubicBezTo>
                  <a:cubicBezTo>
                    <a:pt x="8815" y="21507"/>
                    <a:pt x="9484" y="21842"/>
                    <a:pt x="10365" y="22024"/>
                  </a:cubicBezTo>
                  <a:cubicBezTo>
                    <a:pt x="10862" y="22140"/>
                    <a:pt x="11328" y="22185"/>
                    <a:pt x="11755" y="22185"/>
                  </a:cubicBezTo>
                  <a:cubicBezTo>
                    <a:pt x="12452" y="22185"/>
                    <a:pt x="13044" y="22065"/>
                    <a:pt x="13496" y="21933"/>
                  </a:cubicBezTo>
                  <a:cubicBezTo>
                    <a:pt x="13709" y="21690"/>
                    <a:pt x="14316" y="20930"/>
                    <a:pt x="14377" y="19744"/>
                  </a:cubicBezTo>
                  <a:cubicBezTo>
                    <a:pt x="14438" y="19045"/>
                    <a:pt x="14286" y="18437"/>
                    <a:pt x="14134" y="18133"/>
                  </a:cubicBezTo>
                  <a:cubicBezTo>
                    <a:pt x="13496" y="18042"/>
                    <a:pt x="12766" y="17829"/>
                    <a:pt x="12006" y="17404"/>
                  </a:cubicBezTo>
                  <a:cubicBezTo>
                    <a:pt x="11915" y="17373"/>
                    <a:pt x="11794" y="17282"/>
                    <a:pt x="11733" y="17252"/>
                  </a:cubicBezTo>
                  <a:cubicBezTo>
                    <a:pt x="12158" y="16978"/>
                    <a:pt x="12523" y="16826"/>
                    <a:pt x="12797" y="16766"/>
                  </a:cubicBezTo>
                  <a:cubicBezTo>
                    <a:pt x="13192" y="16644"/>
                    <a:pt x="13435" y="16644"/>
                    <a:pt x="13526" y="16431"/>
                  </a:cubicBezTo>
                  <a:cubicBezTo>
                    <a:pt x="13587" y="16218"/>
                    <a:pt x="13465" y="15975"/>
                    <a:pt x="13405" y="15823"/>
                  </a:cubicBezTo>
                  <a:cubicBezTo>
                    <a:pt x="13237" y="15593"/>
                    <a:pt x="12955" y="15478"/>
                    <a:pt x="12637" y="15478"/>
                  </a:cubicBezTo>
                  <a:cubicBezTo>
                    <a:pt x="12493" y="15478"/>
                    <a:pt x="12341" y="15502"/>
                    <a:pt x="12189" y="15550"/>
                  </a:cubicBezTo>
                  <a:cubicBezTo>
                    <a:pt x="11003" y="16249"/>
                    <a:pt x="9818" y="16948"/>
                    <a:pt x="8693" y="17677"/>
                  </a:cubicBezTo>
                  <a:cubicBezTo>
                    <a:pt x="8663" y="17647"/>
                    <a:pt x="8572" y="17556"/>
                    <a:pt x="8480" y="17495"/>
                  </a:cubicBezTo>
                  <a:cubicBezTo>
                    <a:pt x="7721" y="16735"/>
                    <a:pt x="7508" y="15975"/>
                    <a:pt x="6991" y="14942"/>
                  </a:cubicBezTo>
                  <a:cubicBezTo>
                    <a:pt x="6535" y="14030"/>
                    <a:pt x="6110" y="13118"/>
                    <a:pt x="5623" y="12206"/>
                  </a:cubicBezTo>
                  <a:cubicBezTo>
                    <a:pt x="5441" y="11811"/>
                    <a:pt x="5198" y="11446"/>
                    <a:pt x="4985" y="11051"/>
                  </a:cubicBezTo>
                  <a:cubicBezTo>
                    <a:pt x="4742" y="10686"/>
                    <a:pt x="4468" y="10352"/>
                    <a:pt x="4286" y="9927"/>
                  </a:cubicBezTo>
                  <a:cubicBezTo>
                    <a:pt x="4012" y="9349"/>
                    <a:pt x="4103" y="8832"/>
                    <a:pt x="4134" y="8224"/>
                  </a:cubicBezTo>
                  <a:cubicBezTo>
                    <a:pt x="4164" y="7677"/>
                    <a:pt x="4255" y="7161"/>
                    <a:pt x="4286" y="6613"/>
                  </a:cubicBezTo>
                  <a:cubicBezTo>
                    <a:pt x="4316" y="6127"/>
                    <a:pt x="4347" y="5671"/>
                    <a:pt x="4407" y="5185"/>
                  </a:cubicBezTo>
                  <a:cubicBezTo>
                    <a:pt x="4458" y="4346"/>
                    <a:pt x="4530" y="3550"/>
                    <a:pt x="4535" y="2725"/>
                  </a:cubicBezTo>
                  <a:lnTo>
                    <a:pt x="4535" y="2725"/>
                  </a:lnTo>
                  <a:lnTo>
                    <a:pt x="4559" y="4790"/>
                  </a:lnTo>
                  <a:cubicBezTo>
                    <a:pt x="5046" y="4607"/>
                    <a:pt x="5441" y="4273"/>
                    <a:pt x="5684" y="3756"/>
                  </a:cubicBezTo>
                  <a:cubicBezTo>
                    <a:pt x="5897" y="3391"/>
                    <a:pt x="6049" y="2966"/>
                    <a:pt x="5988" y="2510"/>
                  </a:cubicBezTo>
                  <a:cubicBezTo>
                    <a:pt x="5988" y="2024"/>
                    <a:pt x="5806" y="1568"/>
                    <a:pt x="5532" y="1173"/>
                  </a:cubicBezTo>
                  <a:cubicBezTo>
                    <a:pt x="5289" y="747"/>
                    <a:pt x="4894" y="504"/>
                    <a:pt x="4468" y="291"/>
                  </a:cubicBezTo>
                  <a:cubicBezTo>
                    <a:pt x="4023" y="113"/>
                    <a:pt x="3529"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0"/>
            <p:cNvSpPr/>
            <p:nvPr/>
          </p:nvSpPr>
          <p:spPr>
            <a:xfrm>
              <a:off x="1086910" y="1872236"/>
              <a:ext cx="418475" cy="367594"/>
            </a:xfrm>
            <a:custGeom>
              <a:rect b="b" l="l" r="r" t="t"/>
              <a:pathLst>
                <a:path extrusionOk="0" h="13965" w="15898">
                  <a:moveTo>
                    <a:pt x="8186" y="0"/>
                  </a:moveTo>
                  <a:cubicBezTo>
                    <a:pt x="7775" y="0"/>
                    <a:pt x="7255" y="94"/>
                    <a:pt x="6779" y="442"/>
                  </a:cubicBezTo>
                  <a:cubicBezTo>
                    <a:pt x="6140" y="868"/>
                    <a:pt x="5897" y="1476"/>
                    <a:pt x="5836" y="1749"/>
                  </a:cubicBezTo>
                  <a:cubicBezTo>
                    <a:pt x="5596" y="1616"/>
                    <a:pt x="4907" y="1176"/>
                    <a:pt x="4000" y="1176"/>
                  </a:cubicBezTo>
                  <a:cubicBezTo>
                    <a:pt x="3876" y="1176"/>
                    <a:pt x="3749" y="1184"/>
                    <a:pt x="3617" y="1202"/>
                  </a:cubicBezTo>
                  <a:cubicBezTo>
                    <a:pt x="3405" y="1233"/>
                    <a:pt x="2857" y="1324"/>
                    <a:pt x="2341" y="1749"/>
                  </a:cubicBezTo>
                  <a:cubicBezTo>
                    <a:pt x="2280" y="1780"/>
                    <a:pt x="1277" y="2570"/>
                    <a:pt x="1307" y="3725"/>
                  </a:cubicBezTo>
                  <a:cubicBezTo>
                    <a:pt x="1338" y="4576"/>
                    <a:pt x="1946" y="4850"/>
                    <a:pt x="1763" y="5427"/>
                  </a:cubicBezTo>
                  <a:cubicBezTo>
                    <a:pt x="1611" y="5944"/>
                    <a:pt x="1003" y="5853"/>
                    <a:pt x="578" y="6491"/>
                  </a:cubicBezTo>
                  <a:cubicBezTo>
                    <a:pt x="0" y="7403"/>
                    <a:pt x="456" y="8619"/>
                    <a:pt x="517" y="8710"/>
                  </a:cubicBezTo>
                  <a:cubicBezTo>
                    <a:pt x="882" y="9652"/>
                    <a:pt x="1733" y="10078"/>
                    <a:pt x="1915" y="10139"/>
                  </a:cubicBezTo>
                  <a:cubicBezTo>
                    <a:pt x="1794" y="10291"/>
                    <a:pt x="1277" y="10929"/>
                    <a:pt x="1338" y="11841"/>
                  </a:cubicBezTo>
                  <a:cubicBezTo>
                    <a:pt x="1429" y="12692"/>
                    <a:pt x="1946" y="13360"/>
                    <a:pt x="2584" y="13725"/>
                  </a:cubicBezTo>
                  <a:cubicBezTo>
                    <a:pt x="2916" y="13900"/>
                    <a:pt x="3255" y="13964"/>
                    <a:pt x="3575" y="13964"/>
                  </a:cubicBezTo>
                  <a:cubicBezTo>
                    <a:pt x="4367" y="13964"/>
                    <a:pt x="5038" y="13569"/>
                    <a:pt x="5168" y="13482"/>
                  </a:cubicBezTo>
                  <a:cubicBezTo>
                    <a:pt x="6475" y="12692"/>
                    <a:pt x="6900" y="11081"/>
                    <a:pt x="7143" y="10078"/>
                  </a:cubicBezTo>
                  <a:cubicBezTo>
                    <a:pt x="7508" y="8740"/>
                    <a:pt x="7447" y="7707"/>
                    <a:pt x="7721" y="7676"/>
                  </a:cubicBezTo>
                  <a:cubicBezTo>
                    <a:pt x="7724" y="7676"/>
                    <a:pt x="7727" y="7676"/>
                    <a:pt x="7730" y="7676"/>
                  </a:cubicBezTo>
                  <a:cubicBezTo>
                    <a:pt x="8027" y="7676"/>
                    <a:pt x="8267" y="9045"/>
                    <a:pt x="8621" y="9045"/>
                  </a:cubicBezTo>
                  <a:cubicBezTo>
                    <a:pt x="8625" y="9045"/>
                    <a:pt x="8629" y="9045"/>
                    <a:pt x="8633" y="9044"/>
                  </a:cubicBezTo>
                  <a:cubicBezTo>
                    <a:pt x="8815" y="9014"/>
                    <a:pt x="9028" y="8467"/>
                    <a:pt x="9028" y="8041"/>
                  </a:cubicBezTo>
                  <a:cubicBezTo>
                    <a:pt x="9028" y="7646"/>
                    <a:pt x="8876" y="7281"/>
                    <a:pt x="8785" y="7129"/>
                  </a:cubicBezTo>
                  <a:cubicBezTo>
                    <a:pt x="8785" y="6977"/>
                    <a:pt x="8876" y="6825"/>
                    <a:pt x="9028" y="6765"/>
                  </a:cubicBezTo>
                  <a:cubicBezTo>
                    <a:pt x="9087" y="6725"/>
                    <a:pt x="9150" y="6708"/>
                    <a:pt x="9216" y="6708"/>
                  </a:cubicBezTo>
                  <a:cubicBezTo>
                    <a:pt x="9554" y="6708"/>
                    <a:pt x="9973" y="7154"/>
                    <a:pt x="10456" y="7281"/>
                  </a:cubicBezTo>
                  <a:cubicBezTo>
                    <a:pt x="10576" y="7319"/>
                    <a:pt x="10712" y="7343"/>
                    <a:pt x="10866" y="7343"/>
                  </a:cubicBezTo>
                  <a:cubicBezTo>
                    <a:pt x="11341" y="7343"/>
                    <a:pt x="11993" y="7112"/>
                    <a:pt x="12888" y="6309"/>
                  </a:cubicBezTo>
                  <a:cubicBezTo>
                    <a:pt x="12888" y="6339"/>
                    <a:pt x="13070" y="7221"/>
                    <a:pt x="13922" y="7585"/>
                  </a:cubicBezTo>
                  <a:cubicBezTo>
                    <a:pt x="14116" y="7663"/>
                    <a:pt x="14332" y="7700"/>
                    <a:pt x="14544" y="7700"/>
                  </a:cubicBezTo>
                  <a:cubicBezTo>
                    <a:pt x="14995" y="7700"/>
                    <a:pt x="15428" y="7531"/>
                    <a:pt x="15593" y="7221"/>
                  </a:cubicBezTo>
                  <a:cubicBezTo>
                    <a:pt x="15897" y="6643"/>
                    <a:pt x="15016" y="6187"/>
                    <a:pt x="14985" y="4880"/>
                  </a:cubicBezTo>
                  <a:cubicBezTo>
                    <a:pt x="14955" y="3938"/>
                    <a:pt x="15441" y="3816"/>
                    <a:pt x="15320" y="2904"/>
                  </a:cubicBezTo>
                  <a:cubicBezTo>
                    <a:pt x="15289" y="2752"/>
                    <a:pt x="15137" y="1476"/>
                    <a:pt x="14073" y="898"/>
                  </a:cubicBezTo>
                  <a:cubicBezTo>
                    <a:pt x="13706" y="692"/>
                    <a:pt x="13338" y="636"/>
                    <a:pt x="13026" y="636"/>
                  </a:cubicBezTo>
                  <a:cubicBezTo>
                    <a:pt x="12692" y="636"/>
                    <a:pt x="12421" y="700"/>
                    <a:pt x="12280" y="716"/>
                  </a:cubicBezTo>
                  <a:cubicBezTo>
                    <a:pt x="11490" y="898"/>
                    <a:pt x="11004" y="1385"/>
                    <a:pt x="10791" y="1597"/>
                  </a:cubicBezTo>
                  <a:cubicBezTo>
                    <a:pt x="10730" y="1354"/>
                    <a:pt x="10608" y="1050"/>
                    <a:pt x="10335" y="746"/>
                  </a:cubicBezTo>
                  <a:cubicBezTo>
                    <a:pt x="9848" y="230"/>
                    <a:pt x="9180" y="108"/>
                    <a:pt x="8815" y="78"/>
                  </a:cubicBezTo>
                  <a:cubicBezTo>
                    <a:pt x="8682" y="41"/>
                    <a:pt x="8458" y="0"/>
                    <a:pt x="8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0"/>
            <p:cNvSpPr/>
            <p:nvPr/>
          </p:nvSpPr>
          <p:spPr>
            <a:xfrm>
              <a:off x="1250925" y="2062732"/>
              <a:ext cx="55225" cy="74809"/>
            </a:xfrm>
            <a:custGeom>
              <a:rect b="b" l="l" r="r" t="t"/>
              <a:pathLst>
                <a:path extrusionOk="0" h="2842" w="2098">
                  <a:moveTo>
                    <a:pt x="898" y="1"/>
                  </a:moveTo>
                  <a:cubicBezTo>
                    <a:pt x="643" y="1"/>
                    <a:pt x="403" y="141"/>
                    <a:pt x="274" y="348"/>
                  </a:cubicBezTo>
                  <a:cubicBezTo>
                    <a:pt x="0" y="774"/>
                    <a:pt x="244" y="1412"/>
                    <a:pt x="426" y="1838"/>
                  </a:cubicBezTo>
                  <a:cubicBezTo>
                    <a:pt x="608" y="2233"/>
                    <a:pt x="973" y="2750"/>
                    <a:pt x="1429" y="2841"/>
                  </a:cubicBezTo>
                  <a:cubicBezTo>
                    <a:pt x="1435" y="2841"/>
                    <a:pt x="1455" y="2842"/>
                    <a:pt x="1483" y="2842"/>
                  </a:cubicBezTo>
                  <a:cubicBezTo>
                    <a:pt x="1597" y="2842"/>
                    <a:pt x="1855" y="2823"/>
                    <a:pt x="1976" y="2628"/>
                  </a:cubicBezTo>
                  <a:cubicBezTo>
                    <a:pt x="2098" y="2476"/>
                    <a:pt x="2067" y="2324"/>
                    <a:pt x="2037" y="2263"/>
                  </a:cubicBezTo>
                  <a:cubicBezTo>
                    <a:pt x="2067" y="1929"/>
                    <a:pt x="2037" y="1503"/>
                    <a:pt x="1976" y="1078"/>
                  </a:cubicBezTo>
                  <a:cubicBezTo>
                    <a:pt x="1976" y="1047"/>
                    <a:pt x="1946" y="956"/>
                    <a:pt x="1915" y="895"/>
                  </a:cubicBezTo>
                  <a:cubicBezTo>
                    <a:pt x="1915" y="895"/>
                    <a:pt x="1885" y="743"/>
                    <a:pt x="1794" y="622"/>
                  </a:cubicBezTo>
                  <a:cubicBezTo>
                    <a:pt x="1642" y="348"/>
                    <a:pt x="1368" y="105"/>
                    <a:pt x="1034" y="14"/>
                  </a:cubicBezTo>
                  <a:cubicBezTo>
                    <a:pt x="988" y="5"/>
                    <a:pt x="943" y="1"/>
                    <a:pt x="8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0"/>
            <p:cNvSpPr/>
            <p:nvPr/>
          </p:nvSpPr>
          <p:spPr>
            <a:xfrm>
              <a:off x="3156727" y="3891277"/>
              <a:ext cx="176861" cy="184863"/>
            </a:xfrm>
            <a:custGeom>
              <a:rect b="b" l="l" r="r" t="t"/>
              <a:pathLst>
                <a:path extrusionOk="0" h="7023" w="6719">
                  <a:moveTo>
                    <a:pt x="3284" y="1"/>
                  </a:moveTo>
                  <a:cubicBezTo>
                    <a:pt x="3284" y="1"/>
                    <a:pt x="1" y="2524"/>
                    <a:pt x="1" y="3071"/>
                  </a:cubicBezTo>
                  <a:cubicBezTo>
                    <a:pt x="1" y="3648"/>
                    <a:pt x="1065" y="7022"/>
                    <a:pt x="1065" y="7022"/>
                  </a:cubicBezTo>
                  <a:lnTo>
                    <a:pt x="6262" y="7022"/>
                  </a:lnTo>
                  <a:cubicBezTo>
                    <a:pt x="6262" y="7022"/>
                    <a:pt x="6718" y="5898"/>
                    <a:pt x="6566" y="5472"/>
                  </a:cubicBezTo>
                  <a:cubicBezTo>
                    <a:pt x="6414" y="5047"/>
                    <a:pt x="4743" y="3770"/>
                    <a:pt x="4652" y="3527"/>
                  </a:cubicBezTo>
                  <a:cubicBezTo>
                    <a:pt x="4560" y="3253"/>
                    <a:pt x="3284" y="1"/>
                    <a:pt x="32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0"/>
            <p:cNvSpPr/>
            <p:nvPr/>
          </p:nvSpPr>
          <p:spPr>
            <a:xfrm>
              <a:off x="2375054" y="3890488"/>
              <a:ext cx="199235" cy="196050"/>
            </a:xfrm>
            <a:custGeom>
              <a:rect b="b" l="l" r="r" t="t"/>
              <a:pathLst>
                <a:path extrusionOk="0" h="7448" w="7569">
                  <a:moveTo>
                    <a:pt x="4225" y="0"/>
                  </a:moveTo>
                  <a:cubicBezTo>
                    <a:pt x="4225" y="0"/>
                    <a:pt x="3435" y="2554"/>
                    <a:pt x="3040" y="3162"/>
                  </a:cubicBezTo>
                  <a:cubicBezTo>
                    <a:pt x="2675" y="3769"/>
                    <a:pt x="517" y="5320"/>
                    <a:pt x="396" y="5502"/>
                  </a:cubicBezTo>
                  <a:cubicBezTo>
                    <a:pt x="304" y="5684"/>
                    <a:pt x="0" y="7447"/>
                    <a:pt x="0" y="7447"/>
                  </a:cubicBezTo>
                  <a:lnTo>
                    <a:pt x="7235" y="7447"/>
                  </a:lnTo>
                  <a:cubicBezTo>
                    <a:pt x="7235" y="7447"/>
                    <a:pt x="7569" y="4773"/>
                    <a:pt x="7569" y="4256"/>
                  </a:cubicBezTo>
                  <a:cubicBezTo>
                    <a:pt x="7569" y="3678"/>
                    <a:pt x="7326" y="2128"/>
                    <a:pt x="7326" y="2128"/>
                  </a:cubicBezTo>
                  <a:lnTo>
                    <a:pt x="7143" y="304"/>
                  </a:lnTo>
                  <a:lnTo>
                    <a:pt x="4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0"/>
            <p:cNvSpPr/>
            <p:nvPr/>
          </p:nvSpPr>
          <p:spPr>
            <a:xfrm>
              <a:off x="2469473" y="2823979"/>
              <a:ext cx="812918" cy="1127524"/>
            </a:xfrm>
            <a:custGeom>
              <a:rect b="b" l="l" r="r" t="t"/>
              <a:pathLst>
                <a:path extrusionOk="0" h="42835" w="30883">
                  <a:moveTo>
                    <a:pt x="22554" y="0"/>
                  </a:moveTo>
                  <a:lnTo>
                    <a:pt x="6292" y="851"/>
                  </a:lnTo>
                  <a:cubicBezTo>
                    <a:pt x="6292" y="851"/>
                    <a:pt x="4407" y="6900"/>
                    <a:pt x="4286" y="8511"/>
                  </a:cubicBezTo>
                  <a:cubicBezTo>
                    <a:pt x="4164" y="10152"/>
                    <a:pt x="2432" y="20882"/>
                    <a:pt x="2189" y="21855"/>
                  </a:cubicBezTo>
                  <a:cubicBezTo>
                    <a:pt x="1125" y="26718"/>
                    <a:pt x="0" y="37387"/>
                    <a:pt x="0" y="37387"/>
                  </a:cubicBezTo>
                  <a:lnTo>
                    <a:pt x="760" y="38390"/>
                  </a:lnTo>
                  <a:lnTo>
                    <a:pt x="0" y="39879"/>
                  </a:lnTo>
                  <a:lnTo>
                    <a:pt x="0" y="41764"/>
                  </a:lnTo>
                  <a:cubicBezTo>
                    <a:pt x="0" y="41764"/>
                    <a:pt x="1216" y="41429"/>
                    <a:pt x="1793" y="41429"/>
                  </a:cubicBezTo>
                  <a:cubicBezTo>
                    <a:pt x="2341" y="41429"/>
                    <a:pt x="3921" y="42068"/>
                    <a:pt x="3921" y="42068"/>
                  </a:cubicBezTo>
                  <a:cubicBezTo>
                    <a:pt x="3921" y="42068"/>
                    <a:pt x="5593" y="37447"/>
                    <a:pt x="5593" y="36748"/>
                  </a:cubicBezTo>
                  <a:cubicBezTo>
                    <a:pt x="5593" y="36080"/>
                    <a:pt x="6353" y="35715"/>
                    <a:pt x="6262" y="35229"/>
                  </a:cubicBezTo>
                  <a:cubicBezTo>
                    <a:pt x="6201" y="34742"/>
                    <a:pt x="6018" y="33405"/>
                    <a:pt x="6262" y="32827"/>
                  </a:cubicBezTo>
                  <a:cubicBezTo>
                    <a:pt x="6505" y="32280"/>
                    <a:pt x="7629" y="27265"/>
                    <a:pt x="7721" y="25928"/>
                  </a:cubicBezTo>
                  <a:cubicBezTo>
                    <a:pt x="7781" y="24590"/>
                    <a:pt x="9301" y="20456"/>
                    <a:pt x="9301" y="20456"/>
                  </a:cubicBezTo>
                  <a:cubicBezTo>
                    <a:pt x="9301" y="20456"/>
                    <a:pt x="11094" y="15168"/>
                    <a:pt x="11398" y="14408"/>
                  </a:cubicBezTo>
                  <a:cubicBezTo>
                    <a:pt x="11672" y="13648"/>
                    <a:pt x="12098" y="9696"/>
                    <a:pt x="13891" y="9696"/>
                  </a:cubicBezTo>
                  <a:cubicBezTo>
                    <a:pt x="15684" y="9696"/>
                    <a:pt x="18511" y="15350"/>
                    <a:pt x="18967" y="17447"/>
                  </a:cubicBezTo>
                  <a:cubicBezTo>
                    <a:pt x="19423" y="19544"/>
                    <a:pt x="22462" y="29727"/>
                    <a:pt x="22918" y="30487"/>
                  </a:cubicBezTo>
                  <a:cubicBezTo>
                    <a:pt x="23374" y="31247"/>
                    <a:pt x="25198" y="33800"/>
                    <a:pt x="25198" y="33800"/>
                  </a:cubicBezTo>
                  <a:lnTo>
                    <a:pt x="24499" y="36536"/>
                  </a:lnTo>
                  <a:lnTo>
                    <a:pt x="24985" y="40274"/>
                  </a:lnTo>
                  <a:cubicBezTo>
                    <a:pt x="24985" y="40274"/>
                    <a:pt x="25289" y="42220"/>
                    <a:pt x="25350" y="42645"/>
                  </a:cubicBezTo>
                  <a:cubicBezTo>
                    <a:pt x="25360" y="42787"/>
                    <a:pt x="25543" y="42834"/>
                    <a:pt x="25781" y="42834"/>
                  </a:cubicBezTo>
                  <a:cubicBezTo>
                    <a:pt x="26259" y="42834"/>
                    <a:pt x="26961" y="42645"/>
                    <a:pt x="26961" y="42645"/>
                  </a:cubicBezTo>
                  <a:cubicBezTo>
                    <a:pt x="26961" y="42645"/>
                    <a:pt x="29909" y="42037"/>
                    <a:pt x="30335" y="41764"/>
                  </a:cubicBezTo>
                  <a:cubicBezTo>
                    <a:pt x="30791" y="41551"/>
                    <a:pt x="30882" y="40487"/>
                    <a:pt x="30761" y="40183"/>
                  </a:cubicBezTo>
                  <a:cubicBezTo>
                    <a:pt x="30700" y="39818"/>
                    <a:pt x="30396" y="39180"/>
                    <a:pt x="30396" y="38846"/>
                  </a:cubicBezTo>
                  <a:cubicBezTo>
                    <a:pt x="30396" y="38511"/>
                    <a:pt x="28390" y="25076"/>
                    <a:pt x="28177" y="24073"/>
                  </a:cubicBezTo>
                  <a:cubicBezTo>
                    <a:pt x="27995" y="23040"/>
                    <a:pt x="26444" y="19393"/>
                    <a:pt x="26110" y="17873"/>
                  </a:cubicBezTo>
                  <a:cubicBezTo>
                    <a:pt x="25745" y="16323"/>
                    <a:pt x="25411" y="12766"/>
                    <a:pt x="25411" y="11642"/>
                  </a:cubicBezTo>
                  <a:cubicBezTo>
                    <a:pt x="25411" y="10487"/>
                    <a:pt x="25228" y="9271"/>
                    <a:pt x="25228" y="8784"/>
                  </a:cubicBezTo>
                  <a:cubicBezTo>
                    <a:pt x="25228" y="8298"/>
                    <a:pt x="22554" y="0"/>
                    <a:pt x="225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0"/>
            <p:cNvSpPr/>
            <p:nvPr/>
          </p:nvSpPr>
          <p:spPr>
            <a:xfrm>
              <a:off x="2514274" y="2093635"/>
              <a:ext cx="643296" cy="828974"/>
            </a:xfrm>
            <a:custGeom>
              <a:rect b="b" l="l" r="r" t="t"/>
              <a:pathLst>
                <a:path extrusionOk="0" h="31493" w="24439">
                  <a:moveTo>
                    <a:pt x="8724" y="1"/>
                  </a:moveTo>
                  <a:cubicBezTo>
                    <a:pt x="8509" y="1"/>
                    <a:pt x="8274" y="24"/>
                    <a:pt x="8025" y="86"/>
                  </a:cubicBezTo>
                  <a:cubicBezTo>
                    <a:pt x="7326" y="299"/>
                    <a:pt x="7265" y="603"/>
                    <a:pt x="6353" y="1089"/>
                  </a:cubicBezTo>
                  <a:cubicBezTo>
                    <a:pt x="5806" y="1393"/>
                    <a:pt x="5715" y="1363"/>
                    <a:pt x="3921" y="2001"/>
                  </a:cubicBezTo>
                  <a:cubicBezTo>
                    <a:pt x="2736" y="2427"/>
                    <a:pt x="2158" y="2639"/>
                    <a:pt x="2098" y="2731"/>
                  </a:cubicBezTo>
                  <a:cubicBezTo>
                    <a:pt x="1094" y="3642"/>
                    <a:pt x="1702" y="5101"/>
                    <a:pt x="1216" y="7472"/>
                  </a:cubicBezTo>
                  <a:cubicBezTo>
                    <a:pt x="942" y="8688"/>
                    <a:pt x="0" y="9874"/>
                    <a:pt x="91" y="10360"/>
                  </a:cubicBezTo>
                  <a:cubicBezTo>
                    <a:pt x="145" y="10792"/>
                    <a:pt x="1424" y="10816"/>
                    <a:pt x="2562" y="10816"/>
                  </a:cubicBezTo>
                  <a:cubicBezTo>
                    <a:pt x="2704" y="10816"/>
                    <a:pt x="2844" y="10816"/>
                    <a:pt x="2979" y="10816"/>
                  </a:cubicBezTo>
                  <a:cubicBezTo>
                    <a:pt x="4017" y="10816"/>
                    <a:pt x="4390" y="10623"/>
                    <a:pt x="4655" y="10623"/>
                  </a:cubicBezTo>
                  <a:cubicBezTo>
                    <a:pt x="4740" y="10623"/>
                    <a:pt x="4813" y="10643"/>
                    <a:pt x="4894" y="10694"/>
                  </a:cubicBezTo>
                  <a:cubicBezTo>
                    <a:pt x="6353" y="11545"/>
                    <a:pt x="3587" y="17017"/>
                    <a:pt x="3769" y="22700"/>
                  </a:cubicBezTo>
                  <a:cubicBezTo>
                    <a:pt x="3800" y="23248"/>
                    <a:pt x="3891" y="24980"/>
                    <a:pt x="3769" y="27351"/>
                  </a:cubicBezTo>
                  <a:cubicBezTo>
                    <a:pt x="3739" y="28415"/>
                    <a:pt x="3648" y="29327"/>
                    <a:pt x="3587" y="29874"/>
                  </a:cubicBezTo>
                  <a:cubicBezTo>
                    <a:pt x="7143" y="30846"/>
                    <a:pt x="10213" y="31211"/>
                    <a:pt x="12462" y="31394"/>
                  </a:cubicBezTo>
                  <a:cubicBezTo>
                    <a:pt x="13365" y="31460"/>
                    <a:pt x="14147" y="31492"/>
                    <a:pt x="14835" y="31492"/>
                  </a:cubicBezTo>
                  <a:cubicBezTo>
                    <a:pt x="16996" y="31492"/>
                    <a:pt x="18225" y="31172"/>
                    <a:pt x="19332" y="30573"/>
                  </a:cubicBezTo>
                  <a:cubicBezTo>
                    <a:pt x="20548" y="29935"/>
                    <a:pt x="21368" y="29084"/>
                    <a:pt x="21885" y="28476"/>
                  </a:cubicBezTo>
                  <a:cubicBezTo>
                    <a:pt x="21429" y="27503"/>
                    <a:pt x="21308" y="26682"/>
                    <a:pt x="21308" y="26135"/>
                  </a:cubicBezTo>
                  <a:cubicBezTo>
                    <a:pt x="21308" y="25314"/>
                    <a:pt x="21460" y="25071"/>
                    <a:pt x="21399" y="24038"/>
                  </a:cubicBezTo>
                  <a:cubicBezTo>
                    <a:pt x="21399" y="23704"/>
                    <a:pt x="21308" y="23278"/>
                    <a:pt x="21125" y="22245"/>
                  </a:cubicBezTo>
                  <a:cubicBezTo>
                    <a:pt x="20821" y="20846"/>
                    <a:pt x="20639" y="20299"/>
                    <a:pt x="20487" y="19600"/>
                  </a:cubicBezTo>
                  <a:cubicBezTo>
                    <a:pt x="20305" y="18719"/>
                    <a:pt x="19575" y="15588"/>
                    <a:pt x="21125" y="13369"/>
                  </a:cubicBezTo>
                  <a:cubicBezTo>
                    <a:pt x="21308" y="13095"/>
                    <a:pt x="21460" y="12913"/>
                    <a:pt x="21581" y="12792"/>
                  </a:cubicBezTo>
                  <a:cubicBezTo>
                    <a:pt x="21815" y="12921"/>
                    <a:pt x="22004" y="13316"/>
                    <a:pt x="22281" y="13316"/>
                  </a:cubicBezTo>
                  <a:cubicBezTo>
                    <a:pt x="22328" y="13316"/>
                    <a:pt x="22379" y="13305"/>
                    <a:pt x="22432" y="13278"/>
                  </a:cubicBezTo>
                  <a:cubicBezTo>
                    <a:pt x="22736" y="13095"/>
                    <a:pt x="23192" y="9813"/>
                    <a:pt x="23587" y="8840"/>
                  </a:cubicBezTo>
                  <a:cubicBezTo>
                    <a:pt x="23891" y="8111"/>
                    <a:pt x="24286" y="7351"/>
                    <a:pt x="24347" y="6256"/>
                  </a:cubicBezTo>
                  <a:cubicBezTo>
                    <a:pt x="24408" y="5770"/>
                    <a:pt x="24438" y="4706"/>
                    <a:pt x="23800" y="3734"/>
                  </a:cubicBezTo>
                  <a:cubicBezTo>
                    <a:pt x="23678" y="3582"/>
                    <a:pt x="23496" y="3278"/>
                    <a:pt x="22827" y="2791"/>
                  </a:cubicBezTo>
                  <a:cubicBezTo>
                    <a:pt x="22584" y="2609"/>
                    <a:pt x="22067" y="2214"/>
                    <a:pt x="20001" y="1272"/>
                  </a:cubicBezTo>
                  <a:cubicBezTo>
                    <a:pt x="19271" y="968"/>
                    <a:pt x="18937" y="785"/>
                    <a:pt x="18572" y="664"/>
                  </a:cubicBezTo>
                  <a:cubicBezTo>
                    <a:pt x="17660" y="360"/>
                    <a:pt x="16870" y="208"/>
                    <a:pt x="16232" y="147"/>
                  </a:cubicBezTo>
                  <a:cubicBezTo>
                    <a:pt x="15563" y="62"/>
                    <a:pt x="14996" y="30"/>
                    <a:pt x="14498" y="30"/>
                  </a:cubicBezTo>
                  <a:cubicBezTo>
                    <a:pt x="13061" y="30"/>
                    <a:pt x="12197" y="294"/>
                    <a:pt x="11104" y="294"/>
                  </a:cubicBezTo>
                  <a:cubicBezTo>
                    <a:pt x="10684" y="294"/>
                    <a:pt x="10230" y="255"/>
                    <a:pt x="9696" y="147"/>
                  </a:cubicBezTo>
                  <a:cubicBezTo>
                    <a:pt x="9476" y="87"/>
                    <a:pt x="9138" y="1"/>
                    <a:pt x="87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0"/>
            <p:cNvSpPr/>
            <p:nvPr/>
          </p:nvSpPr>
          <p:spPr>
            <a:xfrm>
              <a:off x="2813508" y="1967866"/>
              <a:ext cx="124032" cy="142457"/>
            </a:xfrm>
            <a:custGeom>
              <a:rect b="b" l="l" r="r" t="t"/>
              <a:pathLst>
                <a:path extrusionOk="0" h="5412" w="4712">
                  <a:moveTo>
                    <a:pt x="3952" y="1"/>
                  </a:moveTo>
                  <a:cubicBezTo>
                    <a:pt x="2918" y="62"/>
                    <a:pt x="1885" y="92"/>
                    <a:pt x="821" y="122"/>
                  </a:cubicBezTo>
                  <a:cubicBezTo>
                    <a:pt x="578" y="1885"/>
                    <a:pt x="304" y="3648"/>
                    <a:pt x="0" y="5411"/>
                  </a:cubicBezTo>
                  <a:lnTo>
                    <a:pt x="4712" y="5411"/>
                  </a:lnTo>
                  <a:cubicBezTo>
                    <a:pt x="4438" y="3618"/>
                    <a:pt x="4225" y="1794"/>
                    <a:pt x="3952" y="1"/>
                  </a:cubicBezTo>
                  <a:close/>
                </a:path>
              </a:pathLst>
            </a:custGeom>
            <a:solidFill>
              <a:srgbClr val="BC6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0"/>
            <p:cNvSpPr/>
            <p:nvPr/>
          </p:nvSpPr>
          <p:spPr>
            <a:xfrm>
              <a:off x="2725485" y="2079052"/>
              <a:ext cx="279255" cy="132981"/>
            </a:xfrm>
            <a:custGeom>
              <a:rect b="b" l="l" r="r" t="t"/>
              <a:pathLst>
                <a:path extrusionOk="0" h="5052" w="10609">
                  <a:moveTo>
                    <a:pt x="4501" y="1"/>
                  </a:moveTo>
                  <a:cubicBezTo>
                    <a:pt x="2574" y="1"/>
                    <a:pt x="1042" y="354"/>
                    <a:pt x="1" y="640"/>
                  </a:cubicBezTo>
                  <a:cubicBezTo>
                    <a:pt x="517" y="3163"/>
                    <a:pt x="2706" y="4987"/>
                    <a:pt x="5198" y="5048"/>
                  </a:cubicBezTo>
                  <a:cubicBezTo>
                    <a:pt x="5266" y="5050"/>
                    <a:pt x="5334" y="5051"/>
                    <a:pt x="5402" y="5051"/>
                  </a:cubicBezTo>
                  <a:cubicBezTo>
                    <a:pt x="7753" y="5051"/>
                    <a:pt x="9870" y="3522"/>
                    <a:pt x="10609" y="1218"/>
                  </a:cubicBezTo>
                  <a:cubicBezTo>
                    <a:pt x="9454" y="762"/>
                    <a:pt x="7691" y="184"/>
                    <a:pt x="5502" y="32"/>
                  </a:cubicBezTo>
                  <a:cubicBezTo>
                    <a:pt x="5158" y="10"/>
                    <a:pt x="4824" y="1"/>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0"/>
            <p:cNvSpPr/>
            <p:nvPr/>
          </p:nvSpPr>
          <p:spPr>
            <a:xfrm>
              <a:off x="2786290" y="1759444"/>
              <a:ext cx="203262" cy="180467"/>
            </a:xfrm>
            <a:custGeom>
              <a:rect b="b" l="l" r="r" t="t"/>
              <a:pathLst>
                <a:path extrusionOk="0" h="6856" w="7722">
                  <a:moveTo>
                    <a:pt x="3785" y="0"/>
                  </a:moveTo>
                  <a:cubicBezTo>
                    <a:pt x="2211" y="0"/>
                    <a:pt x="737" y="945"/>
                    <a:pt x="1" y="2417"/>
                  </a:cubicBezTo>
                  <a:cubicBezTo>
                    <a:pt x="92" y="3785"/>
                    <a:pt x="153" y="5183"/>
                    <a:pt x="244" y="6551"/>
                  </a:cubicBezTo>
                  <a:cubicBezTo>
                    <a:pt x="2615" y="6673"/>
                    <a:pt x="5046" y="6764"/>
                    <a:pt x="7448" y="6855"/>
                  </a:cubicBezTo>
                  <a:cubicBezTo>
                    <a:pt x="7508" y="5426"/>
                    <a:pt x="7630" y="4028"/>
                    <a:pt x="7721" y="2569"/>
                  </a:cubicBezTo>
                  <a:cubicBezTo>
                    <a:pt x="7053" y="1141"/>
                    <a:pt x="5715" y="138"/>
                    <a:pt x="4135" y="16"/>
                  </a:cubicBezTo>
                  <a:cubicBezTo>
                    <a:pt x="4018" y="6"/>
                    <a:pt x="3901" y="0"/>
                    <a:pt x="37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0"/>
            <p:cNvSpPr/>
            <p:nvPr/>
          </p:nvSpPr>
          <p:spPr>
            <a:xfrm>
              <a:off x="2523065" y="2362545"/>
              <a:ext cx="548087" cy="284625"/>
            </a:xfrm>
            <a:custGeom>
              <a:rect b="b" l="l" r="r" t="t"/>
              <a:pathLst>
                <a:path extrusionOk="0" h="10813" w="20822">
                  <a:moveTo>
                    <a:pt x="1553" y="1"/>
                  </a:moveTo>
                  <a:cubicBezTo>
                    <a:pt x="1007" y="1"/>
                    <a:pt x="533" y="48"/>
                    <a:pt x="213" y="144"/>
                  </a:cubicBezTo>
                  <a:cubicBezTo>
                    <a:pt x="1" y="1420"/>
                    <a:pt x="457" y="4734"/>
                    <a:pt x="548" y="7104"/>
                  </a:cubicBezTo>
                  <a:cubicBezTo>
                    <a:pt x="548" y="7500"/>
                    <a:pt x="578" y="8229"/>
                    <a:pt x="1034" y="8837"/>
                  </a:cubicBezTo>
                  <a:cubicBezTo>
                    <a:pt x="1277" y="9111"/>
                    <a:pt x="1672" y="9536"/>
                    <a:pt x="2584" y="9779"/>
                  </a:cubicBezTo>
                  <a:cubicBezTo>
                    <a:pt x="4104" y="10205"/>
                    <a:pt x="8603" y="10600"/>
                    <a:pt x="14591" y="10813"/>
                  </a:cubicBezTo>
                  <a:cubicBezTo>
                    <a:pt x="16019" y="10144"/>
                    <a:pt x="17417" y="9475"/>
                    <a:pt x="18816" y="8807"/>
                  </a:cubicBezTo>
                  <a:cubicBezTo>
                    <a:pt x="20153" y="7408"/>
                    <a:pt x="20822" y="5828"/>
                    <a:pt x="20335" y="5068"/>
                  </a:cubicBezTo>
                  <a:cubicBezTo>
                    <a:pt x="20086" y="4688"/>
                    <a:pt x="19558" y="4526"/>
                    <a:pt x="18913" y="4526"/>
                  </a:cubicBezTo>
                  <a:cubicBezTo>
                    <a:pt x="17907" y="4526"/>
                    <a:pt x="16617" y="4919"/>
                    <a:pt x="15654" y="5493"/>
                  </a:cubicBezTo>
                  <a:cubicBezTo>
                    <a:pt x="14347" y="6284"/>
                    <a:pt x="13648" y="7500"/>
                    <a:pt x="13344" y="8168"/>
                  </a:cubicBezTo>
                  <a:cubicBezTo>
                    <a:pt x="11946" y="7864"/>
                    <a:pt x="10426" y="7500"/>
                    <a:pt x="8815" y="7013"/>
                  </a:cubicBezTo>
                  <a:cubicBezTo>
                    <a:pt x="7417" y="6588"/>
                    <a:pt x="6141" y="6132"/>
                    <a:pt x="4925" y="5676"/>
                  </a:cubicBezTo>
                  <a:cubicBezTo>
                    <a:pt x="5016" y="4916"/>
                    <a:pt x="5137" y="3943"/>
                    <a:pt x="5107" y="2879"/>
                  </a:cubicBezTo>
                  <a:cubicBezTo>
                    <a:pt x="5077" y="1785"/>
                    <a:pt x="4985" y="1238"/>
                    <a:pt x="4833" y="478"/>
                  </a:cubicBezTo>
                  <a:cubicBezTo>
                    <a:pt x="3827" y="163"/>
                    <a:pt x="2565" y="1"/>
                    <a:pt x="15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0"/>
            <p:cNvSpPr/>
            <p:nvPr/>
          </p:nvSpPr>
          <p:spPr>
            <a:xfrm>
              <a:off x="2783105" y="1806140"/>
              <a:ext cx="212054" cy="268226"/>
            </a:xfrm>
            <a:custGeom>
              <a:rect b="b" l="l" r="r" t="t"/>
              <a:pathLst>
                <a:path extrusionOk="0" h="10190" w="8056">
                  <a:moveTo>
                    <a:pt x="3895" y="1"/>
                  </a:moveTo>
                  <a:cubicBezTo>
                    <a:pt x="3834" y="1"/>
                    <a:pt x="3771" y="2"/>
                    <a:pt x="3708" y="5"/>
                  </a:cubicBezTo>
                  <a:cubicBezTo>
                    <a:pt x="2401" y="66"/>
                    <a:pt x="1490" y="734"/>
                    <a:pt x="1186" y="978"/>
                  </a:cubicBezTo>
                  <a:cubicBezTo>
                    <a:pt x="1034" y="1950"/>
                    <a:pt x="882" y="2923"/>
                    <a:pt x="730" y="3865"/>
                  </a:cubicBezTo>
                  <a:cubicBezTo>
                    <a:pt x="608" y="3865"/>
                    <a:pt x="395" y="3926"/>
                    <a:pt x="243" y="4078"/>
                  </a:cubicBezTo>
                  <a:cubicBezTo>
                    <a:pt x="213" y="4139"/>
                    <a:pt x="91" y="4260"/>
                    <a:pt x="61" y="5051"/>
                  </a:cubicBezTo>
                  <a:cubicBezTo>
                    <a:pt x="0" y="5659"/>
                    <a:pt x="61" y="5780"/>
                    <a:pt x="122" y="5841"/>
                  </a:cubicBezTo>
                  <a:cubicBezTo>
                    <a:pt x="243" y="5932"/>
                    <a:pt x="426" y="5932"/>
                    <a:pt x="547" y="5932"/>
                  </a:cubicBezTo>
                  <a:cubicBezTo>
                    <a:pt x="608" y="6510"/>
                    <a:pt x="851" y="7452"/>
                    <a:pt x="1520" y="8425"/>
                  </a:cubicBezTo>
                  <a:cubicBezTo>
                    <a:pt x="2037" y="9154"/>
                    <a:pt x="2705" y="10157"/>
                    <a:pt x="3739" y="10187"/>
                  </a:cubicBezTo>
                  <a:cubicBezTo>
                    <a:pt x="3769" y="10189"/>
                    <a:pt x="3799" y="10190"/>
                    <a:pt x="3829" y="10190"/>
                  </a:cubicBezTo>
                  <a:cubicBezTo>
                    <a:pt x="4909" y="10190"/>
                    <a:pt x="5726" y="9139"/>
                    <a:pt x="6140" y="8577"/>
                  </a:cubicBezTo>
                  <a:cubicBezTo>
                    <a:pt x="6839" y="7634"/>
                    <a:pt x="7082" y="6662"/>
                    <a:pt x="7143" y="6114"/>
                  </a:cubicBezTo>
                  <a:cubicBezTo>
                    <a:pt x="7265" y="6114"/>
                    <a:pt x="7508" y="6084"/>
                    <a:pt x="7690" y="5932"/>
                  </a:cubicBezTo>
                  <a:cubicBezTo>
                    <a:pt x="7873" y="5750"/>
                    <a:pt x="7903" y="5507"/>
                    <a:pt x="7964" y="5233"/>
                  </a:cubicBezTo>
                  <a:cubicBezTo>
                    <a:pt x="7994" y="4929"/>
                    <a:pt x="8055" y="4412"/>
                    <a:pt x="7721" y="4169"/>
                  </a:cubicBezTo>
                  <a:cubicBezTo>
                    <a:pt x="7629" y="4093"/>
                    <a:pt x="7516" y="4070"/>
                    <a:pt x="7405" y="4070"/>
                  </a:cubicBezTo>
                  <a:cubicBezTo>
                    <a:pt x="7295" y="4070"/>
                    <a:pt x="7189" y="4093"/>
                    <a:pt x="7113" y="4108"/>
                  </a:cubicBezTo>
                  <a:cubicBezTo>
                    <a:pt x="7082" y="3227"/>
                    <a:pt x="7052" y="2315"/>
                    <a:pt x="6991" y="1434"/>
                  </a:cubicBezTo>
                  <a:cubicBezTo>
                    <a:pt x="6844" y="1257"/>
                    <a:pt x="5702" y="1"/>
                    <a:pt x="38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0"/>
            <p:cNvSpPr/>
            <p:nvPr/>
          </p:nvSpPr>
          <p:spPr>
            <a:xfrm>
              <a:off x="2772708" y="2016694"/>
              <a:ext cx="320845" cy="524739"/>
            </a:xfrm>
            <a:custGeom>
              <a:rect b="b" l="l" r="r" t="t"/>
              <a:pathLst>
                <a:path extrusionOk="0" h="19935" w="12189">
                  <a:moveTo>
                    <a:pt x="2006" y="0"/>
                  </a:moveTo>
                  <a:lnTo>
                    <a:pt x="0" y="2037"/>
                  </a:lnTo>
                  <a:cubicBezTo>
                    <a:pt x="61" y="2675"/>
                    <a:pt x="152" y="3344"/>
                    <a:pt x="213" y="4043"/>
                  </a:cubicBezTo>
                  <a:cubicBezTo>
                    <a:pt x="942" y="4711"/>
                    <a:pt x="1611" y="5410"/>
                    <a:pt x="2310" y="6079"/>
                  </a:cubicBezTo>
                  <a:cubicBezTo>
                    <a:pt x="3131" y="11824"/>
                    <a:pt x="3891" y="16049"/>
                    <a:pt x="4195" y="17325"/>
                  </a:cubicBezTo>
                  <a:cubicBezTo>
                    <a:pt x="4347" y="17873"/>
                    <a:pt x="4620" y="18754"/>
                    <a:pt x="5380" y="19362"/>
                  </a:cubicBezTo>
                  <a:cubicBezTo>
                    <a:pt x="5654" y="19544"/>
                    <a:pt x="5866" y="19666"/>
                    <a:pt x="6079" y="19727"/>
                  </a:cubicBezTo>
                  <a:cubicBezTo>
                    <a:pt x="6413" y="19819"/>
                    <a:pt x="6905" y="19935"/>
                    <a:pt x="7465" y="19935"/>
                  </a:cubicBezTo>
                  <a:cubicBezTo>
                    <a:pt x="7824" y="19935"/>
                    <a:pt x="8211" y="19888"/>
                    <a:pt x="8602" y="19757"/>
                  </a:cubicBezTo>
                  <a:cubicBezTo>
                    <a:pt x="10426" y="19271"/>
                    <a:pt x="11794" y="17538"/>
                    <a:pt x="12189" y="15319"/>
                  </a:cubicBezTo>
                  <a:cubicBezTo>
                    <a:pt x="11946" y="15107"/>
                    <a:pt x="11581" y="14803"/>
                    <a:pt x="11094" y="14499"/>
                  </a:cubicBezTo>
                  <a:cubicBezTo>
                    <a:pt x="10183" y="13921"/>
                    <a:pt x="9666" y="13860"/>
                    <a:pt x="9058" y="13435"/>
                  </a:cubicBezTo>
                  <a:cubicBezTo>
                    <a:pt x="8389" y="13009"/>
                    <a:pt x="7994" y="12493"/>
                    <a:pt x="7477" y="11793"/>
                  </a:cubicBezTo>
                  <a:cubicBezTo>
                    <a:pt x="5958" y="9635"/>
                    <a:pt x="4955" y="6657"/>
                    <a:pt x="4651" y="5775"/>
                  </a:cubicBezTo>
                  <a:cubicBezTo>
                    <a:pt x="4772" y="4954"/>
                    <a:pt x="4894" y="4316"/>
                    <a:pt x="4955" y="3860"/>
                  </a:cubicBezTo>
                  <a:cubicBezTo>
                    <a:pt x="5046" y="3404"/>
                    <a:pt x="5107" y="3131"/>
                    <a:pt x="5198" y="2675"/>
                  </a:cubicBezTo>
                  <a:cubicBezTo>
                    <a:pt x="5258" y="2037"/>
                    <a:pt x="5289" y="1459"/>
                    <a:pt x="5350" y="1125"/>
                  </a:cubicBezTo>
                  <a:lnTo>
                    <a:pt x="5350" y="1125"/>
                  </a:lnTo>
                  <a:lnTo>
                    <a:pt x="4772" y="1216"/>
                  </a:lnTo>
                  <a:cubicBezTo>
                    <a:pt x="4559" y="1520"/>
                    <a:pt x="4347" y="1885"/>
                    <a:pt x="4134" y="2188"/>
                  </a:cubicBezTo>
                  <a:cubicBezTo>
                    <a:pt x="3830" y="1793"/>
                    <a:pt x="3496" y="1429"/>
                    <a:pt x="3100" y="1033"/>
                  </a:cubicBezTo>
                  <a:cubicBezTo>
                    <a:pt x="2736" y="669"/>
                    <a:pt x="2340" y="304"/>
                    <a:pt x="2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0"/>
            <p:cNvSpPr/>
            <p:nvPr/>
          </p:nvSpPr>
          <p:spPr>
            <a:xfrm>
              <a:off x="3684888" y="3522446"/>
              <a:ext cx="5528" cy="3238"/>
            </a:xfrm>
            <a:custGeom>
              <a:rect b="b" l="l" r="r" t="t"/>
              <a:pathLst>
                <a:path extrusionOk="0" h="123" w="210">
                  <a:moveTo>
                    <a:pt x="28" y="0"/>
                  </a:moveTo>
                  <a:cubicBezTo>
                    <a:pt x="7" y="0"/>
                    <a:pt x="1" y="14"/>
                    <a:pt x="7" y="14"/>
                  </a:cubicBezTo>
                  <a:cubicBezTo>
                    <a:pt x="11" y="14"/>
                    <a:pt x="17" y="11"/>
                    <a:pt x="28" y="0"/>
                  </a:cubicBezTo>
                  <a:close/>
                  <a:moveTo>
                    <a:pt x="28" y="0"/>
                  </a:moveTo>
                  <a:lnTo>
                    <a:pt x="28" y="122"/>
                  </a:lnTo>
                  <a:lnTo>
                    <a:pt x="210" y="31"/>
                  </a:lnTo>
                  <a:cubicBezTo>
                    <a:pt x="149" y="0"/>
                    <a:pt x="88" y="0"/>
                    <a:pt x="28" y="0"/>
                  </a:cubicBezTo>
                  <a:close/>
                </a:path>
              </a:pathLst>
            </a:custGeom>
            <a:solidFill>
              <a:srgbClr val="363A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0"/>
            <p:cNvSpPr/>
            <p:nvPr/>
          </p:nvSpPr>
          <p:spPr>
            <a:xfrm>
              <a:off x="3550380" y="3260011"/>
              <a:ext cx="601706" cy="623290"/>
            </a:xfrm>
            <a:custGeom>
              <a:rect b="b" l="l" r="r" t="t"/>
              <a:pathLst>
                <a:path extrusionOk="0" h="23679" w="22859">
                  <a:moveTo>
                    <a:pt x="17326" y="1"/>
                  </a:moveTo>
                  <a:cubicBezTo>
                    <a:pt x="17265" y="365"/>
                    <a:pt x="17022" y="669"/>
                    <a:pt x="16597" y="821"/>
                  </a:cubicBezTo>
                  <a:cubicBezTo>
                    <a:pt x="12615" y="2189"/>
                    <a:pt x="8633" y="3557"/>
                    <a:pt x="4621" y="4834"/>
                  </a:cubicBezTo>
                  <a:lnTo>
                    <a:pt x="4560" y="4834"/>
                  </a:lnTo>
                  <a:lnTo>
                    <a:pt x="4560" y="4925"/>
                  </a:lnTo>
                  <a:cubicBezTo>
                    <a:pt x="4560" y="4955"/>
                    <a:pt x="4530" y="4986"/>
                    <a:pt x="4469" y="4986"/>
                  </a:cubicBezTo>
                  <a:lnTo>
                    <a:pt x="4469" y="4864"/>
                  </a:lnTo>
                  <a:cubicBezTo>
                    <a:pt x="4134" y="4955"/>
                    <a:pt x="3770" y="5016"/>
                    <a:pt x="3375" y="5138"/>
                  </a:cubicBezTo>
                  <a:cubicBezTo>
                    <a:pt x="2402" y="5411"/>
                    <a:pt x="1216" y="5715"/>
                    <a:pt x="548" y="6536"/>
                  </a:cubicBezTo>
                  <a:cubicBezTo>
                    <a:pt x="122" y="7083"/>
                    <a:pt x="1" y="7812"/>
                    <a:pt x="92" y="8481"/>
                  </a:cubicBezTo>
                  <a:cubicBezTo>
                    <a:pt x="153" y="9241"/>
                    <a:pt x="335" y="9970"/>
                    <a:pt x="548" y="10700"/>
                  </a:cubicBezTo>
                  <a:cubicBezTo>
                    <a:pt x="730" y="11521"/>
                    <a:pt x="913" y="12311"/>
                    <a:pt x="1156" y="13162"/>
                  </a:cubicBezTo>
                  <a:cubicBezTo>
                    <a:pt x="1551" y="14834"/>
                    <a:pt x="2098" y="16414"/>
                    <a:pt x="2615" y="18025"/>
                  </a:cubicBezTo>
                  <a:cubicBezTo>
                    <a:pt x="3131" y="19454"/>
                    <a:pt x="3162" y="20913"/>
                    <a:pt x="3314" y="22402"/>
                  </a:cubicBezTo>
                  <a:cubicBezTo>
                    <a:pt x="3344" y="22737"/>
                    <a:pt x="3314" y="23314"/>
                    <a:pt x="3618" y="23527"/>
                  </a:cubicBezTo>
                  <a:cubicBezTo>
                    <a:pt x="3679" y="23618"/>
                    <a:pt x="3800" y="23679"/>
                    <a:pt x="3922" y="23679"/>
                  </a:cubicBezTo>
                  <a:lnTo>
                    <a:pt x="4286" y="23679"/>
                  </a:lnTo>
                  <a:cubicBezTo>
                    <a:pt x="5016" y="23679"/>
                    <a:pt x="5745" y="23527"/>
                    <a:pt x="6414" y="23345"/>
                  </a:cubicBezTo>
                  <a:cubicBezTo>
                    <a:pt x="6718" y="23253"/>
                    <a:pt x="7022" y="23193"/>
                    <a:pt x="7326" y="23041"/>
                  </a:cubicBezTo>
                  <a:cubicBezTo>
                    <a:pt x="7448" y="23010"/>
                    <a:pt x="7569" y="22949"/>
                    <a:pt x="7600" y="22858"/>
                  </a:cubicBezTo>
                  <a:cubicBezTo>
                    <a:pt x="7600" y="22767"/>
                    <a:pt x="7569" y="22615"/>
                    <a:pt x="7478" y="22463"/>
                  </a:cubicBezTo>
                  <a:cubicBezTo>
                    <a:pt x="7448" y="22402"/>
                    <a:pt x="7417" y="22281"/>
                    <a:pt x="7356" y="22250"/>
                  </a:cubicBezTo>
                  <a:cubicBezTo>
                    <a:pt x="7265" y="21946"/>
                    <a:pt x="7144" y="21642"/>
                    <a:pt x="7052" y="21338"/>
                  </a:cubicBezTo>
                  <a:cubicBezTo>
                    <a:pt x="6870" y="20639"/>
                    <a:pt x="6840" y="19910"/>
                    <a:pt x="6809" y="19211"/>
                  </a:cubicBezTo>
                  <a:cubicBezTo>
                    <a:pt x="6718" y="17569"/>
                    <a:pt x="6688" y="15928"/>
                    <a:pt x="6414" y="14347"/>
                  </a:cubicBezTo>
                  <a:cubicBezTo>
                    <a:pt x="5789" y="10546"/>
                    <a:pt x="4934" y="10077"/>
                    <a:pt x="5118" y="10077"/>
                  </a:cubicBezTo>
                  <a:cubicBezTo>
                    <a:pt x="5167" y="10077"/>
                    <a:pt x="5287" y="10110"/>
                    <a:pt x="5502" y="10122"/>
                  </a:cubicBezTo>
                  <a:cubicBezTo>
                    <a:pt x="5581" y="10126"/>
                    <a:pt x="5661" y="10127"/>
                    <a:pt x="5741" y="10127"/>
                  </a:cubicBezTo>
                  <a:cubicBezTo>
                    <a:pt x="6402" y="10127"/>
                    <a:pt x="7101" y="10025"/>
                    <a:pt x="7752" y="9970"/>
                  </a:cubicBezTo>
                  <a:cubicBezTo>
                    <a:pt x="8511" y="9849"/>
                    <a:pt x="9302" y="9727"/>
                    <a:pt x="10062" y="9575"/>
                  </a:cubicBezTo>
                  <a:cubicBezTo>
                    <a:pt x="11733" y="9271"/>
                    <a:pt x="13405" y="8937"/>
                    <a:pt x="15077" y="8572"/>
                  </a:cubicBezTo>
                  <a:cubicBezTo>
                    <a:pt x="16688" y="8208"/>
                    <a:pt x="18268" y="7873"/>
                    <a:pt x="19819" y="7387"/>
                  </a:cubicBezTo>
                  <a:cubicBezTo>
                    <a:pt x="20700" y="7113"/>
                    <a:pt x="21855" y="6840"/>
                    <a:pt x="22372" y="6019"/>
                  </a:cubicBezTo>
                  <a:cubicBezTo>
                    <a:pt x="22858" y="5259"/>
                    <a:pt x="22645" y="4074"/>
                    <a:pt x="22372" y="3283"/>
                  </a:cubicBezTo>
                  <a:lnTo>
                    <a:pt x="22311" y="3314"/>
                  </a:lnTo>
                  <a:lnTo>
                    <a:pt x="22311" y="3071"/>
                  </a:lnTo>
                  <a:cubicBezTo>
                    <a:pt x="22311" y="2979"/>
                    <a:pt x="22341" y="2858"/>
                    <a:pt x="22341" y="2767"/>
                  </a:cubicBezTo>
                  <a:lnTo>
                    <a:pt x="22341" y="2432"/>
                  </a:lnTo>
                  <a:cubicBezTo>
                    <a:pt x="20791" y="1490"/>
                    <a:pt x="19059" y="578"/>
                    <a:pt x="173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0"/>
            <p:cNvSpPr/>
            <p:nvPr/>
          </p:nvSpPr>
          <p:spPr>
            <a:xfrm>
              <a:off x="3696812" y="3452034"/>
              <a:ext cx="441665" cy="84048"/>
            </a:xfrm>
            <a:custGeom>
              <a:rect b="b" l="l" r="r" t="t"/>
              <a:pathLst>
                <a:path extrusionOk="0" h="3193" w="16779">
                  <a:moveTo>
                    <a:pt x="760" y="1"/>
                  </a:moveTo>
                  <a:cubicBezTo>
                    <a:pt x="334" y="1"/>
                    <a:pt x="0" y="365"/>
                    <a:pt x="0" y="761"/>
                  </a:cubicBezTo>
                  <a:lnTo>
                    <a:pt x="0" y="2432"/>
                  </a:lnTo>
                  <a:cubicBezTo>
                    <a:pt x="0" y="2858"/>
                    <a:pt x="334" y="3192"/>
                    <a:pt x="760" y="3192"/>
                  </a:cubicBezTo>
                  <a:lnTo>
                    <a:pt x="16019" y="3192"/>
                  </a:lnTo>
                  <a:cubicBezTo>
                    <a:pt x="16444" y="3192"/>
                    <a:pt x="16778" y="2858"/>
                    <a:pt x="16778" y="2432"/>
                  </a:cubicBezTo>
                  <a:lnTo>
                    <a:pt x="16778" y="761"/>
                  </a:lnTo>
                  <a:cubicBezTo>
                    <a:pt x="16778" y="365"/>
                    <a:pt x="16444" y="1"/>
                    <a:pt x="160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0"/>
            <p:cNvSpPr/>
            <p:nvPr/>
          </p:nvSpPr>
          <p:spPr>
            <a:xfrm>
              <a:off x="4170459" y="2728007"/>
              <a:ext cx="78441" cy="490441"/>
            </a:xfrm>
            <a:custGeom>
              <a:rect b="b" l="l" r="r" t="t"/>
              <a:pathLst>
                <a:path extrusionOk="0" h="18632" w="2980">
                  <a:moveTo>
                    <a:pt x="879" y="0"/>
                  </a:moveTo>
                  <a:cubicBezTo>
                    <a:pt x="756" y="0"/>
                    <a:pt x="626" y="28"/>
                    <a:pt x="487" y="90"/>
                  </a:cubicBezTo>
                  <a:cubicBezTo>
                    <a:pt x="183" y="211"/>
                    <a:pt x="92" y="667"/>
                    <a:pt x="0" y="850"/>
                  </a:cubicBezTo>
                  <a:cubicBezTo>
                    <a:pt x="92" y="6351"/>
                    <a:pt x="152" y="11853"/>
                    <a:pt x="183" y="17324"/>
                  </a:cubicBezTo>
                  <a:cubicBezTo>
                    <a:pt x="183" y="18054"/>
                    <a:pt x="699" y="18631"/>
                    <a:pt x="1247" y="18631"/>
                  </a:cubicBezTo>
                  <a:lnTo>
                    <a:pt x="1763" y="18631"/>
                  </a:lnTo>
                  <a:cubicBezTo>
                    <a:pt x="2371" y="18631"/>
                    <a:pt x="2858" y="18054"/>
                    <a:pt x="2858" y="17324"/>
                  </a:cubicBezTo>
                  <a:cubicBezTo>
                    <a:pt x="2858" y="14589"/>
                    <a:pt x="2766" y="11914"/>
                    <a:pt x="2888" y="9178"/>
                  </a:cubicBezTo>
                  <a:cubicBezTo>
                    <a:pt x="2979" y="7385"/>
                    <a:pt x="2918" y="5561"/>
                    <a:pt x="2706" y="3768"/>
                  </a:cubicBezTo>
                  <a:cubicBezTo>
                    <a:pt x="2595" y="3047"/>
                    <a:pt x="2155" y="0"/>
                    <a:pt x="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0"/>
            <p:cNvSpPr/>
            <p:nvPr/>
          </p:nvSpPr>
          <p:spPr>
            <a:xfrm>
              <a:off x="3769620" y="2939982"/>
              <a:ext cx="477674" cy="593704"/>
            </a:xfrm>
            <a:custGeom>
              <a:rect b="b" l="l" r="r" t="t"/>
              <a:pathLst>
                <a:path extrusionOk="0" fill="none" h="22555" w="18147">
                  <a:moveTo>
                    <a:pt x="18146" y="1"/>
                  </a:moveTo>
                  <a:lnTo>
                    <a:pt x="18146" y="17296"/>
                  </a:lnTo>
                  <a:cubicBezTo>
                    <a:pt x="18146" y="18694"/>
                    <a:pt x="17599" y="20031"/>
                    <a:pt x="16627" y="21034"/>
                  </a:cubicBezTo>
                  <a:cubicBezTo>
                    <a:pt x="15654" y="22007"/>
                    <a:pt x="14316" y="22554"/>
                    <a:pt x="12918" y="22554"/>
                  </a:cubicBezTo>
                  <a:lnTo>
                    <a:pt x="0" y="22554"/>
                  </a:lnTo>
                </a:path>
              </a:pathLst>
            </a:custGeom>
            <a:solidFill>
              <a:schemeClr val="accent6"/>
            </a:solidFill>
            <a:ln cap="rnd" cmpd="sng" w="326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0"/>
            <p:cNvSpPr/>
            <p:nvPr/>
          </p:nvSpPr>
          <p:spPr>
            <a:xfrm>
              <a:off x="3928029" y="3536845"/>
              <a:ext cx="34430" cy="493678"/>
            </a:xfrm>
            <a:custGeom>
              <a:rect b="b" l="l" r="r" t="t"/>
              <a:pathLst>
                <a:path extrusionOk="0" h="18755" w="1308">
                  <a:moveTo>
                    <a:pt x="0" y="1"/>
                  </a:moveTo>
                  <a:lnTo>
                    <a:pt x="0" y="18755"/>
                  </a:lnTo>
                  <a:lnTo>
                    <a:pt x="1307" y="18755"/>
                  </a:lnTo>
                  <a:lnTo>
                    <a:pt x="1307" y="1"/>
                  </a:lnTo>
                  <a:close/>
                </a:path>
              </a:pathLst>
            </a:custGeom>
            <a:solidFill>
              <a:schemeClr val="accent6"/>
            </a:solidFill>
            <a:ln cap="rnd" cmpd="sng" w="91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0"/>
            <p:cNvSpPr/>
            <p:nvPr/>
          </p:nvSpPr>
          <p:spPr>
            <a:xfrm>
              <a:off x="3900022" y="3761665"/>
              <a:ext cx="90444" cy="169649"/>
            </a:xfrm>
            <a:custGeom>
              <a:rect b="b" l="l" r="r" t="t"/>
              <a:pathLst>
                <a:path extrusionOk="0" h="6445" w="3436">
                  <a:moveTo>
                    <a:pt x="1" y="1"/>
                  </a:moveTo>
                  <a:lnTo>
                    <a:pt x="1" y="6445"/>
                  </a:lnTo>
                  <a:lnTo>
                    <a:pt x="3435" y="6445"/>
                  </a:lnTo>
                  <a:lnTo>
                    <a:pt x="3435" y="1"/>
                  </a:lnTo>
                  <a:close/>
                </a:path>
              </a:pathLst>
            </a:custGeom>
            <a:solidFill>
              <a:schemeClr val="accent6"/>
            </a:solidFill>
            <a:ln cap="rnd" cmpd="sng" w="91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0"/>
            <p:cNvSpPr/>
            <p:nvPr/>
          </p:nvSpPr>
          <p:spPr>
            <a:xfrm>
              <a:off x="3643193" y="3931261"/>
              <a:ext cx="603285" cy="116056"/>
            </a:xfrm>
            <a:custGeom>
              <a:rect b="b" l="l" r="r" t="t"/>
              <a:pathLst>
                <a:path extrusionOk="0" h="4409" w="22919">
                  <a:moveTo>
                    <a:pt x="11482" y="0"/>
                  </a:moveTo>
                  <a:cubicBezTo>
                    <a:pt x="5730" y="0"/>
                    <a:pt x="1591" y="2325"/>
                    <a:pt x="1" y="3345"/>
                  </a:cubicBezTo>
                  <a:lnTo>
                    <a:pt x="1" y="4409"/>
                  </a:lnTo>
                  <a:cubicBezTo>
                    <a:pt x="1502" y="3388"/>
                    <a:pt x="5644" y="943"/>
                    <a:pt x="11489" y="943"/>
                  </a:cubicBezTo>
                  <a:cubicBezTo>
                    <a:pt x="11560" y="943"/>
                    <a:pt x="11631" y="943"/>
                    <a:pt x="11703" y="944"/>
                  </a:cubicBezTo>
                  <a:cubicBezTo>
                    <a:pt x="17387" y="1035"/>
                    <a:pt x="21399" y="3376"/>
                    <a:pt x="22919" y="4409"/>
                  </a:cubicBezTo>
                  <a:lnTo>
                    <a:pt x="22919" y="3345"/>
                  </a:lnTo>
                  <a:cubicBezTo>
                    <a:pt x="21278" y="2312"/>
                    <a:pt x="17296" y="62"/>
                    <a:pt x="11703" y="2"/>
                  </a:cubicBezTo>
                  <a:cubicBezTo>
                    <a:pt x="11629" y="1"/>
                    <a:pt x="11555" y="0"/>
                    <a:pt x="11482" y="0"/>
                  </a:cubicBezTo>
                  <a:close/>
                </a:path>
              </a:pathLst>
            </a:custGeom>
            <a:solidFill>
              <a:schemeClr val="accent6"/>
            </a:solidFill>
            <a:ln cap="rnd" cmpd="sng" w="91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0"/>
            <p:cNvSpPr/>
            <p:nvPr/>
          </p:nvSpPr>
          <p:spPr>
            <a:xfrm>
              <a:off x="4208863" y="4008097"/>
              <a:ext cx="77625" cy="78441"/>
            </a:xfrm>
            <a:custGeom>
              <a:rect b="b" l="l" r="r" t="t"/>
              <a:pathLst>
                <a:path extrusionOk="0" h="2980" w="2949">
                  <a:moveTo>
                    <a:pt x="1459" y="1"/>
                  </a:moveTo>
                  <a:cubicBezTo>
                    <a:pt x="639" y="1"/>
                    <a:pt x="0" y="669"/>
                    <a:pt x="0" y="1490"/>
                  </a:cubicBezTo>
                  <a:cubicBezTo>
                    <a:pt x="0" y="2311"/>
                    <a:pt x="639" y="2979"/>
                    <a:pt x="1459" y="2979"/>
                  </a:cubicBezTo>
                  <a:cubicBezTo>
                    <a:pt x="2280" y="2979"/>
                    <a:pt x="2949" y="2311"/>
                    <a:pt x="2949" y="1490"/>
                  </a:cubicBezTo>
                  <a:cubicBezTo>
                    <a:pt x="2949" y="669"/>
                    <a:pt x="2280" y="1"/>
                    <a:pt x="1459" y="1"/>
                  </a:cubicBezTo>
                  <a:close/>
                </a:path>
              </a:pathLst>
            </a:custGeom>
            <a:solidFill>
              <a:schemeClr val="accent6"/>
            </a:solidFill>
            <a:ln cap="rnd" cmpd="sng" w="91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0"/>
            <p:cNvSpPr/>
            <p:nvPr/>
          </p:nvSpPr>
          <p:spPr>
            <a:xfrm>
              <a:off x="3603999" y="4008097"/>
              <a:ext cx="78415" cy="78441"/>
            </a:xfrm>
            <a:custGeom>
              <a:rect b="b" l="l" r="r" t="t"/>
              <a:pathLst>
                <a:path extrusionOk="0" h="2980" w="2979">
                  <a:moveTo>
                    <a:pt x="1490" y="1"/>
                  </a:moveTo>
                  <a:cubicBezTo>
                    <a:pt x="669" y="1"/>
                    <a:pt x="0" y="669"/>
                    <a:pt x="0" y="1490"/>
                  </a:cubicBezTo>
                  <a:cubicBezTo>
                    <a:pt x="0" y="2311"/>
                    <a:pt x="669" y="2979"/>
                    <a:pt x="1490" y="2979"/>
                  </a:cubicBezTo>
                  <a:cubicBezTo>
                    <a:pt x="2310" y="2979"/>
                    <a:pt x="2979" y="2311"/>
                    <a:pt x="2979" y="1490"/>
                  </a:cubicBezTo>
                  <a:cubicBezTo>
                    <a:pt x="2979" y="669"/>
                    <a:pt x="2310" y="1"/>
                    <a:pt x="1490" y="1"/>
                  </a:cubicBezTo>
                  <a:close/>
                </a:path>
              </a:pathLst>
            </a:custGeom>
            <a:solidFill>
              <a:schemeClr val="accent6"/>
            </a:solidFill>
            <a:ln cap="rnd" cmpd="sng" w="91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0"/>
            <p:cNvSpPr/>
            <p:nvPr/>
          </p:nvSpPr>
          <p:spPr>
            <a:xfrm>
              <a:off x="3909629" y="4011308"/>
              <a:ext cx="72018" cy="72018"/>
            </a:xfrm>
            <a:custGeom>
              <a:rect b="b" l="l" r="r" t="t"/>
              <a:pathLst>
                <a:path extrusionOk="0" h="2736" w="2736">
                  <a:moveTo>
                    <a:pt x="1368" y="0"/>
                  </a:moveTo>
                  <a:cubicBezTo>
                    <a:pt x="608" y="0"/>
                    <a:pt x="0" y="608"/>
                    <a:pt x="0" y="1368"/>
                  </a:cubicBezTo>
                  <a:cubicBezTo>
                    <a:pt x="0" y="2128"/>
                    <a:pt x="608" y="2736"/>
                    <a:pt x="1368" y="2736"/>
                  </a:cubicBezTo>
                  <a:cubicBezTo>
                    <a:pt x="2128" y="2736"/>
                    <a:pt x="2736" y="2128"/>
                    <a:pt x="2736" y="1368"/>
                  </a:cubicBezTo>
                  <a:cubicBezTo>
                    <a:pt x="2736" y="608"/>
                    <a:pt x="2128" y="0"/>
                    <a:pt x="1368" y="0"/>
                  </a:cubicBezTo>
                  <a:close/>
                </a:path>
              </a:pathLst>
            </a:custGeom>
            <a:solidFill>
              <a:schemeClr val="accent6"/>
            </a:solidFill>
            <a:ln cap="rnd" cmpd="sng" w="91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0"/>
            <p:cNvSpPr/>
            <p:nvPr/>
          </p:nvSpPr>
          <p:spPr>
            <a:xfrm>
              <a:off x="3814421" y="4090512"/>
              <a:ext cx="26" cy="26"/>
            </a:xfrm>
            <a:custGeom>
              <a:rect b="b" l="l" r="r" t="t"/>
              <a:pathLst>
                <a:path extrusionOk="0" h="1" w="1">
                  <a:moveTo>
                    <a:pt x="0" y="0"/>
                  </a:moveTo>
                  <a:close/>
                </a:path>
              </a:pathLst>
            </a:custGeom>
            <a:solidFill>
              <a:srgbClr val="363A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0"/>
            <p:cNvSpPr/>
            <p:nvPr/>
          </p:nvSpPr>
          <p:spPr>
            <a:xfrm>
              <a:off x="3334351" y="3839290"/>
              <a:ext cx="266463" cy="240851"/>
            </a:xfrm>
            <a:custGeom>
              <a:rect b="b" l="l" r="r" t="t"/>
              <a:pathLst>
                <a:path extrusionOk="0" h="9150" w="10123">
                  <a:moveTo>
                    <a:pt x="8694" y="0"/>
                  </a:moveTo>
                  <a:lnTo>
                    <a:pt x="8694" y="0"/>
                  </a:lnTo>
                  <a:cubicBezTo>
                    <a:pt x="8755" y="152"/>
                    <a:pt x="8785" y="334"/>
                    <a:pt x="8694" y="456"/>
                  </a:cubicBezTo>
                  <a:cubicBezTo>
                    <a:pt x="8664" y="578"/>
                    <a:pt x="8481" y="578"/>
                    <a:pt x="8360" y="608"/>
                  </a:cubicBezTo>
                  <a:cubicBezTo>
                    <a:pt x="7995" y="699"/>
                    <a:pt x="7600" y="730"/>
                    <a:pt x="7235" y="730"/>
                  </a:cubicBezTo>
                  <a:cubicBezTo>
                    <a:pt x="7045" y="736"/>
                    <a:pt x="6856" y="740"/>
                    <a:pt x="6666" y="740"/>
                  </a:cubicBezTo>
                  <a:cubicBezTo>
                    <a:pt x="5977" y="740"/>
                    <a:pt x="5295" y="690"/>
                    <a:pt x="4651" y="547"/>
                  </a:cubicBezTo>
                  <a:cubicBezTo>
                    <a:pt x="4530" y="486"/>
                    <a:pt x="4347" y="486"/>
                    <a:pt x="4195" y="426"/>
                  </a:cubicBezTo>
                  <a:lnTo>
                    <a:pt x="4195" y="486"/>
                  </a:lnTo>
                  <a:cubicBezTo>
                    <a:pt x="4195" y="608"/>
                    <a:pt x="4195" y="730"/>
                    <a:pt x="4135" y="851"/>
                  </a:cubicBezTo>
                  <a:cubicBezTo>
                    <a:pt x="4104" y="942"/>
                    <a:pt x="4074" y="1034"/>
                    <a:pt x="4074" y="1094"/>
                  </a:cubicBezTo>
                  <a:cubicBezTo>
                    <a:pt x="4043" y="1459"/>
                    <a:pt x="3679" y="4073"/>
                    <a:pt x="3588" y="5015"/>
                  </a:cubicBezTo>
                  <a:cubicBezTo>
                    <a:pt x="3496" y="5563"/>
                    <a:pt x="3436" y="6110"/>
                    <a:pt x="3192" y="6657"/>
                  </a:cubicBezTo>
                  <a:cubicBezTo>
                    <a:pt x="3162" y="6718"/>
                    <a:pt x="3071" y="6809"/>
                    <a:pt x="3040" y="6930"/>
                  </a:cubicBezTo>
                  <a:cubicBezTo>
                    <a:pt x="2980" y="7022"/>
                    <a:pt x="2919" y="7113"/>
                    <a:pt x="2828" y="7173"/>
                  </a:cubicBezTo>
                  <a:cubicBezTo>
                    <a:pt x="2706" y="7234"/>
                    <a:pt x="2584" y="7265"/>
                    <a:pt x="2524" y="7295"/>
                  </a:cubicBezTo>
                  <a:cubicBezTo>
                    <a:pt x="1825" y="7629"/>
                    <a:pt x="1247" y="8055"/>
                    <a:pt x="548" y="8359"/>
                  </a:cubicBezTo>
                  <a:cubicBezTo>
                    <a:pt x="426" y="8389"/>
                    <a:pt x="305" y="8480"/>
                    <a:pt x="183" y="8511"/>
                  </a:cubicBezTo>
                  <a:cubicBezTo>
                    <a:pt x="153" y="8511"/>
                    <a:pt x="122" y="8541"/>
                    <a:pt x="92" y="8602"/>
                  </a:cubicBezTo>
                  <a:cubicBezTo>
                    <a:pt x="92" y="8632"/>
                    <a:pt x="31" y="8632"/>
                    <a:pt x="1" y="8632"/>
                  </a:cubicBezTo>
                  <a:cubicBezTo>
                    <a:pt x="31" y="8693"/>
                    <a:pt x="62" y="8784"/>
                    <a:pt x="122" y="8815"/>
                  </a:cubicBezTo>
                  <a:cubicBezTo>
                    <a:pt x="214" y="8906"/>
                    <a:pt x="335" y="8936"/>
                    <a:pt x="518" y="8967"/>
                  </a:cubicBezTo>
                  <a:cubicBezTo>
                    <a:pt x="730" y="8997"/>
                    <a:pt x="913" y="8997"/>
                    <a:pt x="1095" y="8997"/>
                  </a:cubicBezTo>
                  <a:lnTo>
                    <a:pt x="1703" y="8997"/>
                  </a:lnTo>
                  <a:cubicBezTo>
                    <a:pt x="2372" y="8997"/>
                    <a:pt x="2980" y="9058"/>
                    <a:pt x="3618" y="9058"/>
                  </a:cubicBezTo>
                  <a:lnTo>
                    <a:pt x="4439" y="9058"/>
                  </a:lnTo>
                  <a:cubicBezTo>
                    <a:pt x="4834" y="8997"/>
                    <a:pt x="5290" y="8997"/>
                    <a:pt x="5533" y="8815"/>
                  </a:cubicBezTo>
                  <a:cubicBezTo>
                    <a:pt x="5776" y="8693"/>
                    <a:pt x="5898" y="8389"/>
                    <a:pt x="5989" y="8146"/>
                  </a:cubicBezTo>
                  <a:cubicBezTo>
                    <a:pt x="6293" y="7447"/>
                    <a:pt x="6505" y="6657"/>
                    <a:pt x="6901" y="5958"/>
                  </a:cubicBezTo>
                  <a:cubicBezTo>
                    <a:pt x="7113" y="5745"/>
                    <a:pt x="7296" y="5471"/>
                    <a:pt x="7509" y="5289"/>
                  </a:cubicBezTo>
                  <a:cubicBezTo>
                    <a:pt x="7630" y="5167"/>
                    <a:pt x="7782" y="5046"/>
                    <a:pt x="7964" y="4955"/>
                  </a:cubicBezTo>
                  <a:cubicBezTo>
                    <a:pt x="8177" y="4833"/>
                    <a:pt x="8360" y="4711"/>
                    <a:pt x="8542" y="4711"/>
                  </a:cubicBezTo>
                  <a:cubicBezTo>
                    <a:pt x="8633" y="4711"/>
                    <a:pt x="8694" y="4742"/>
                    <a:pt x="8724" y="4803"/>
                  </a:cubicBezTo>
                  <a:cubicBezTo>
                    <a:pt x="8816" y="4863"/>
                    <a:pt x="8846" y="4955"/>
                    <a:pt x="8846" y="5015"/>
                  </a:cubicBezTo>
                  <a:cubicBezTo>
                    <a:pt x="8876" y="5137"/>
                    <a:pt x="8876" y="5198"/>
                    <a:pt x="8876" y="5289"/>
                  </a:cubicBezTo>
                  <a:cubicBezTo>
                    <a:pt x="8876" y="5502"/>
                    <a:pt x="8846" y="5714"/>
                    <a:pt x="8846" y="5775"/>
                  </a:cubicBezTo>
                  <a:cubicBezTo>
                    <a:pt x="8846" y="5775"/>
                    <a:pt x="8876" y="7781"/>
                    <a:pt x="8876" y="8784"/>
                  </a:cubicBezTo>
                  <a:lnTo>
                    <a:pt x="8876" y="8936"/>
                  </a:lnTo>
                  <a:lnTo>
                    <a:pt x="8876" y="9119"/>
                  </a:lnTo>
                  <a:lnTo>
                    <a:pt x="8876" y="9149"/>
                  </a:lnTo>
                  <a:lnTo>
                    <a:pt x="9272" y="9149"/>
                  </a:lnTo>
                  <a:lnTo>
                    <a:pt x="9272" y="9058"/>
                  </a:lnTo>
                  <a:lnTo>
                    <a:pt x="9272" y="8602"/>
                  </a:lnTo>
                  <a:cubicBezTo>
                    <a:pt x="9272" y="8602"/>
                    <a:pt x="9302" y="8146"/>
                    <a:pt x="9302" y="7903"/>
                  </a:cubicBezTo>
                  <a:cubicBezTo>
                    <a:pt x="9363" y="7082"/>
                    <a:pt x="9423" y="6201"/>
                    <a:pt x="9545" y="5350"/>
                  </a:cubicBezTo>
                  <a:cubicBezTo>
                    <a:pt x="9697" y="4286"/>
                    <a:pt x="10123" y="3344"/>
                    <a:pt x="10123" y="2371"/>
                  </a:cubicBezTo>
                  <a:cubicBezTo>
                    <a:pt x="10123" y="2158"/>
                    <a:pt x="10123" y="1945"/>
                    <a:pt x="10062" y="1763"/>
                  </a:cubicBezTo>
                  <a:cubicBezTo>
                    <a:pt x="10031" y="1459"/>
                    <a:pt x="9910" y="1186"/>
                    <a:pt x="9758" y="942"/>
                  </a:cubicBezTo>
                  <a:lnTo>
                    <a:pt x="9302" y="486"/>
                  </a:lnTo>
                  <a:cubicBezTo>
                    <a:pt x="9211" y="395"/>
                    <a:pt x="9059" y="274"/>
                    <a:pt x="8907" y="152"/>
                  </a:cubicBezTo>
                  <a:cubicBezTo>
                    <a:pt x="8816" y="122"/>
                    <a:pt x="8755" y="91"/>
                    <a:pt x="86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0"/>
            <p:cNvSpPr/>
            <p:nvPr/>
          </p:nvSpPr>
          <p:spPr>
            <a:xfrm>
              <a:off x="3429560" y="3243217"/>
              <a:ext cx="733713" cy="613499"/>
            </a:xfrm>
            <a:custGeom>
              <a:rect b="b" l="l" r="r" t="t"/>
              <a:pathLst>
                <a:path extrusionOk="0" h="23307" w="27874">
                  <a:moveTo>
                    <a:pt x="22737" y="0"/>
                  </a:moveTo>
                  <a:cubicBezTo>
                    <a:pt x="22615" y="396"/>
                    <a:pt x="22220" y="700"/>
                    <a:pt x="21703" y="730"/>
                  </a:cubicBezTo>
                  <a:cubicBezTo>
                    <a:pt x="16719" y="1186"/>
                    <a:pt x="11703" y="1611"/>
                    <a:pt x="6688" y="1976"/>
                  </a:cubicBezTo>
                  <a:lnTo>
                    <a:pt x="6597" y="1976"/>
                  </a:lnTo>
                  <a:cubicBezTo>
                    <a:pt x="6658" y="2007"/>
                    <a:pt x="6658" y="2067"/>
                    <a:pt x="6597" y="2098"/>
                  </a:cubicBezTo>
                  <a:cubicBezTo>
                    <a:pt x="6566" y="2128"/>
                    <a:pt x="6536" y="2159"/>
                    <a:pt x="6506" y="2159"/>
                  </a:cubicBezTo>
                  <a:lnTo>
                    <a:pt x="6506" y="2067"/>
                  </a:lnTo>
                  <a:lnTo>
                    <a:pt x="5138" y="2067"/>
                  </a:lnTo>
                  <a:cubicBezTo>
                    <a:pt x="3922" y="2098"/>
                    <a:pt x="2463" y="2098"/>
                    <a:pt x="1429" y="2858"/>
                  </a:cubicBezTo>
                  <a:cubicBezTo>
                    <a:pt x="761" y="3344"/>
                    <a:pt x="457" y="4104"/>
                    <a:pt x="335" y="4894"/>
                  </a:cubicBezTo>
                  <a:cubicBezTo>
                    <a:pt x="214" y="5745"/>
                    <a:pt x="274" y="6627"/>
                    <a:pt x="274" y="7478"/>
                  </a:cubicBezTo>
                  <a:cubicBezTo>
                    <a:pt x="274" y="8481"/>
                    <a:pt x="305" y="9453"/>
                    <a:pt x="305" y="10457"/>
                  </a:cubicBezTo>
                  <a:cubicBezTo>
                    <a:pt x="335" y="12402"/>
                    <a:pt x="487" y="14378"/>
                    <a:pt x="670" y="16292"/>
                  </a:cubicBezTo>
                  <a:cubicBezTo>
                    <a:pt x="822" y="18055"/>
                    <a:pt x="518" y="19697"/>
                    <a:pt x="274" y="21399"/>
                  </a:cubicBezTo>
                  <a:cubicBezTo>
                    <a:pt x="183" y="21764"/>
                    <a:pt x="1" y="22432"/>
                    <a:pt x="62" y="22736"/>
                  </a:cubicBezTo>
                  <a:cubicBezTo>
                    <a:pt x="153" y="22828"/>
                    <a:pt x="274" y="22949"/>
                    <a:pt x="426" y="22979"/>
                  </a:cubicBezTo>
                  <a:cubicBezTo>
                    <a:pt x="578" y="23040"/>
                    <a:pt x="761" y="23071"/>
                    <a:pt x="882" y="23101"/>
                  </a:cubicBezTo>
                  <a:cubicBezTo>
                    <a:pt x="1498" y="23238"/>
                    <a:pt x="2165" y="23306"/>
                    <a:pt x="2819" y="23306"/>
                  </a:cubicBezTo>
                  <a:cubicBezTo>
                    <a:pt x="3037" y="23306"/>
                    <a:pt x="3253" y="23299"/>
                    <a:pt x="3466" y="23283"/>
                  </a:cubicBezTo>
                  <a:cubicBezTo>
                    <a:pt x="3831" y="23253"/>
                    <a:pt x="4226" y="23253"/>
                    <a:pt x="4591" y="23192"/>
                  </a:cubicBezTo>
                  <a:cubicBezTo>
                    <a:pt x="4712" y="23192"/>
                    <a:pt x="4864" y="23131"/>
                    <a:pt x="4925" y="23040"/>
                  </a:cubicBezTo>
                  <a:cubicBezTo>
                    <a:pt x="5016" y="22919"/>
                    <a:pt x="4986" y="22736"/>
                    <a:pt x="4925" y="22584"/>
                  </a:cubicBezTo>
                  <a:cubicBezTo>
                    <a:pt x="4895" y="22463"/>
                    <a:pt x="4864" y="22372"/>
                    <a:pt x="4864" y="22311"/>
                  </a:cubicBezTo>
                  <a:cubicBezTo>
                    <a:pt x="4834" y="21916"/>
                    <a:pt x="4773" y="21581"/>
                    <a:pt x="4773" y="21217"/>
                  </a:cubicBezTo>
                  <a:cubicBezTo>
                    <a:pt x="4773" y="20365"/>
                    <a:pt x="4925" y="19575"/>
                    <a:pt x="5077" y="18724"/>
                  </a:cubicBezTo>
                  <a:cubicBezTo>
                    <a:pt x="5442" y="16870"/>
                    <a:pt x="5837" y="15016"/>
                    <a:pt x="5989" y="13162"/>
                  </a:cubicBezTo>
                  <a:cubicBezTo>
                    <a:pt x="6141" y="11429"/>
                    <a:pt x="6050" y="9697"/>
                    <a:pt x="5746" y="8025"/>
                  </a:cubicBezTo>
                  <a:lnTo>
                    <a:pt x="5746" y="8025"/>
                  </a:lnTo>
                  <a:cubicBezTo>
                    <a:pt x="5746" y="8025"/>
                    <a:pt x="5989" y="8146"/>
                    <a:pt x="6141" y="8177"/>
                  </a:cubicBezTo>
                  <a:cubicBezTo>
                    <a:pt x="7022" y="8450"/>
                    <a:pt x="7934" y="8511"/>
                    <a:pt x="8816" y="8633"/>
                  </a:cubicBezTo>
                  <a:cubicBezTo>
                    <a:pt x="9758" y="8754"/>
                    <a:pt x="10670" y="8815"/>
                    <a:pt x="11612" y="8846"/>
                  </a:cubicBezTo>
                  <a:cubicBezTo>
                    <a:pt x="13679" y="8967"/>
                    <a:pt x="15685" y="9058"/>
                    <a:pt x="17752" y="9089"/>
                  </a:cubicBezTo>
                  <a:cubicBezTo>
                    <a:pt x="18709" y="9104"/>
                    <a:pt x="19682" y="9119"/>
                    <a:pt x="20659" y="9119"/>
                  </a:cubicBezTo>
                  <a:cubicBezTo>
                    <a:pt x="21635" y="9119"/>
                    <a:pt x="22615" y="9104"/>
                    <a:pt x="23588" y="9058"/>
                  </a:cubicBezTo>
                  <a:cubicBezTo>
                    <a:pt x="24652" y="8967"/>
                    <a:pt x="26050" y="8937"/>
                    <a:pt x="26931" y="8177"/>
                  </a:cubicBezTo>
                  <a:cubicBezTo>
                    <a:pt x="27691" y="7447"/>
                    <a:pt x="27783" y="6049"/>
                    <a:pt x="27691" y="5107"/>
                  </a:cubicBezTo>
                  <a:lnTo>
                    <a:pt x="27570" y="5107"/>
                  </a:lnTo>
                  <a:cubicBezTo>
                    <a:pt x="27570" y="5016"/>
                    <a:pt x="27631" y="4894"/>
                    <a:pt x="27661" y="4833"/>
                  </a:cubicBezTo>
                  <a:lnTo>
                    <a:pt x="27783" y="4499"/>
                  </a:lnTo>
                  <a:cubicBezTo>
                    <a:pt x="27813" y="4377"/>
                    <a:pt x="27843" y="4256"/>
                    <a:pt x="27874" y="4104"/>
                  </a:cubicBezTo>
                  <a:cubicBezTo>
                    <a:pt x="26324" y="2614"/>
                    <a:pt x="24621" y="1095"/>
                    <a:pt x="227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0"/>
            <p:cNvSpPr/>
            <p:nvPr/>
          </p:nvSpPr>
          <p:spPr>
            <a:xfrm>
              <a:off x="3849614" y="2406057"/>
              <a:ext cx="305262" cy="403550"/>
            </a:xfrm>
            <a:custGeom>
              <a:rect b="b" l="l" r="r" t="t"/>
              <a:pathLst>
                <a:path extrusionOk="0" h="15331" w="11597">
                  <a:moveTo>
                    <a:pt x="4912" y="0"/>
                  </a:moveTo>
                  <a:cubicBezTo>
                    <a:pt x="3449" y="0"/>
                    <a:pt x="2081" y="374"/>
                    <a:pt x="1490" y="801"/>
                  </a:cubicBezTo>
                  <a:cubicBezTo>
                    <a:pt x="1368" y="862"/>
                    <a:pt x="1368" y="983"/>
                    <a:pt x="1368" y="1166"/>
                  </a:cubicBezTo>
                  <a:cubicBezTo>
                    <a:pt x="1368" y="1257"/>
                    <a:pt x="1399" y="1378"/>
                    <a:pt x="1399" y="1500"/>
                  </a:cubicBezTo>
                  <a:lnTo>
                    <a:pt x="1399" y="1561"/>
                  </a:lnTo>
                  <a:cubicBezTo>
                    <a:pt x="1338" y="1774"/>
                    <a:pt x="1247" y="1986"/>
                    <a:pt x="1186" y="2199"/>
                  </a:cubicBezTo>
                  <a:cubicBezTo>
                    <a:pt x="1034" y="2777"/>
                    <a:pt x="943" y="3385"/>
                    <a:pt x="882" y="3962"/>
                  </a:cubicBezTo>
                  <a:cubicBezTo>
                    <a:pt x="791" y="4479"/>
                    <a:pt x="669" y="5026"/>
                    <a:pt x="639" y="5512"/>
                  </a:cubicBezTo>
                  <a:cubicBezTo>
                    <a:pt x="639" y="5786"/>
                    <a:pt x="669" y="6059"/>
                    <a:pt x="578" y="6363"/>
                  </a:cubicBezTo>
                  <a:cubicBezTo>
                    <a:pt x="426" y="6698"/>
                    <a:pt x="183" y="6880"/>
                    <a:pt x="61" y="7123"/>
                  </a:cubicBezTo>
                  <a:cubicBezTo>
                    <a:pt x="31" y="7184"/>
                    <a:pt x="1" y="7306"/>
                    <a:pt x="1" y="7366"/>
                  </a:cubicBezTo>
                  <a:cubicBezTo>
                    <a:pt x="1" y="7458"/>
                    <a:pt x="1" y="7488"/>
                    <a:pt x="31" y="7518"/>
                  </a:cubicBezTo>
                  <a:cubicBezTo>
                    <a:pt x="31" y="7549"/>
                    <a:pt x="61" y="7549"/>
                    <a:pt x="122" y="7610"/>
                  </a:cubicBezTo>
                  <a:cubicBezTo>
                    <a:pt x="274" y="7670"/>
                    <a:pt x="426" y="7670"/>
                    <a:pt x="426" y="7670"/>
                  </a:cubicBezTo>
                  <a:cubicBezTo>
                    <a:pt x="487" y="7670"/>
                    <a:pt x="609" y="7701"/>
                    <a:pt x="761" y="7853"/>
                  </a:cubicBezTo>
                  <a:cubicBezTo>
                    <a:pt x="1429" y="9312"/>
                    <a:pt x="1642" y="9889"/>
                    <a:pt x="1672" y="10072"/>
                  </a:cubicBezTo>
                  <a:cubicBezTo>
                    <a:pt x="1672" y="10102"/>
                    <a:pt x="1703" y="10345"/>
                    <a:pt x="1824" y="10558"/>
                  </a:cubicBezTo>
                  <a:cubicBezTo>
                    <a:pt x="1855" y="10588"/>
                    <a:pt x="1885" y="10649"/>
                    <a:pt x="1946" y="10710"/>
                  </a:cubicBezTo>
                  <a:cubicBezTo>
                    <a:pt x="2007" y="10831"/>
                    <a:pt x="2098" y="10892"/>
                    <a:pt x="2250" y="10983"/>
                  </a:cubicBezTo>
                  <a:cubicBezTo>
                    <a:pt x="2326" y="11027"/>
                    <a:pt x="2407" y="11043"/>
                    <a:pt x="2487" y="11043"/>
                  </a:cubicBezTo>
                  <a:cubicBezTo>
                    <a:pt x="2630" y="11043"/>
                    <a:pt x="2771" y="10992"/>
                    <a:pt x="2888" y="10953"/>
                  </a:cubicBezTo>
                  <a:cubicBezTo>
                    <a:pt x="3162" y="10831"/>
                    <a:pt x="3162" y="10740"/>
                    <a:pt x="3314" y="10740"/>
                  </a:cubicBezTo>
                  <a:cubicBezTo>
                    <a:pt x="3330" y="10739"/>
                    <a:pt x="3345" y="10738"/>
                    <a:pt x="3361" y="10738"/>
                  </a:cubicBezTo>
                  <a:cubicBezTo>
                    <a:pt x="3643" y="10738"/>
                    <a:pt x="3866" y="10987"/>
                    <a:pt x="3952" y="11044"/>
                  </a:cubicBezTo>
                  <a:cubicBezTo>
                    <a:pt x="4165" y="11287"/>
                    <a:pt x="4226" y="11561"/>
                    <a:pt x="4256" y="11652"/>
                  </a:cubicBezTo>
                  <a:lnTo>
                    <a:pt x="4256" y="11713"/>
                  </a:lnTo>
                  <a:cubicBezTo>
                    <a:pt x="4256" y="11804"/>
                    <a:pt x="4165" y="11895"/>
                    <a:pt x="4134" y="11926"/>
                  </a:cubicBezTo>
                  <a:cubicBezTo>
                    <a:pt x="4104" y="11987"/>
                    <a:pt x="4013" y="12017"/>
                    <a:pt x="3982" y="12047"/>
                  </a:cubicBezTo>
                  <a:lnTo>
                    <a:pt x="3770" y="12290"/>
                  </a:lnTo>
                  <a:cubicBezTo>
                    <a:pt x="3618" y="12473"/>
                    <a:pt x="3527" y="12777"/>
                    <a:pt x="3466" y="13050"/>
                  </a:cubicBezTo>
                  <a:cubicBezTo>
                    <a:pt x="3314" y="13658"/>
                    <a:pt x="3162" y="14266"/>
                    <a:pt x="3040" y="14813"/>
                  </a:cubicBezTo>
                  <a:cubicBezTo>
                    <a:pt x="3040" y="14904"/>
                    <a:pt x="3010" y="14965"/>
                    <a:pt x="3010" y="15056"/>
                  </a:cubicBezTo>
                  <a:lnTo>
                    <a:pt x="3010" y="15117"/>
                  </a:lnTo>
                  <a:cubicBezTo>
                    <a:pt x="3040" y="15178"/>
                    <a:pt x="3071" y="15178"/>
                    <a:pt x="3071" y="15208"/>
                  </a:cubicBezTo>
                  <a:lnTo>
                    <a:pt x="3071" y="15330"/>
                  </a:lnTo>
                  <a:cubicBezTo>
                    <a:pt x="4317" y="14509"/>
                    <a:pt x="5624" y="13567"/>
                    <a:pt x="6961" y="12929"/>
                  </a:cubicBezTo>
                  <a:cubicBezTo>
                    <a:pt x="7356" y="12746"/>
                    <a:pt x="7812" y="12503"/>
                    <a:pt x="8359" y="12321"/>
                  </a:cubicBezTo>
                  <a:cubicBezTo>
                    <a:pt x="8724" y="12138"/>
                    <a:pt x="9119" y="11987"/>
                    <a:pt x="9484" y="11865"/>
                  </a:cubicBezTo>
                  <a:lnTo>
                    <a:pt x="9484" y="11804"/>
                  </a:lnTo>
                  <a:lnTo>
                    <a:pt x="9484" y="11743"/>
                  </a:lnTo>
                  <a:cubicBezTo>
                    <a:pt x="9484" y="11683"/>
                    <a:pt x="9545" y="11591"/>
                    <a:pt x="9545" y="11561"/>
                  </a:cubicBezTo>
                  <a:lnTo>
                    <a:pt x="9545" y="11439"/>
                  </a:lnTo>
                  <a:cubicBezTo>
                    <a:pt x="9545" y="11257"/>
                    <a:pt x="9545" y="11014"/>
                    <a:pt x="9454" y="10801"/>
                  </a:cubicBezTo>
                  <a:cubicBezTo>
                    <a:pt x="9393" y="10558"/>
                    <a:pt x="9302" y="10376"/>
                    <a:pt x="9180" y="10254"/>
                  </a:cubicBezTo>
                  <a:cubicBezTo>
                    <a:pt x="9119" y="10193"/>
                    <a:pt x="9028" y="10163"/>
                    <a:pt x="8937" y="10163"/>
                  </a:cubicBezTo>
                  <a:lnTo>
                    <a:pt x="8846" y="10163"/>
                  </a:lnTo>
                  <a:cubicBezTo>
                    <a:pt x="8815" y="10163"/>
                    <a:pt x="8785" y="10163"/>
                    <a:pt x="8724" y="10102"/>
                  </a:cubicBezTo>
                  <a:cubicBezTo>
                    <a:pt x="8694" y="10072"/>
                    <a:pt x="8663" y="10072"/>
                    <a:pt x="8663" y="10041"/>
                  </a:cubicBezTo>
                  <a:cubicBezTo>
                    <a:pt x="8633" y="9950"/>
                    <a:pt x="8633" y="9920"/>
                    <a:pt x="8633" y="9859"/>
                  </a:cubicBezTo>
                  <a:lnTo>
                    <a:pt x="8633" y="9707"/>
                  </a:lnTo>
                  <a:cubicBezTo>
                    <a:pt x="8572" y="9555"/>
                    <a:pt x="8572" y="9342"/>
                    <a:pt x="8572" y="9160"/>
                  </a:cubicBezTo>
                  <a:cubicBezTo>
                    <a:pt x="8572" y="9129"/>
                    <a:pt x="8572" y="9099"/>
                    <a:pt x="8633" y="9038"/>
                  </a:cubicBezTo>
                  <a:lnTo>
                    <a:pt x="8724" y="9038"/>
                  </a:lnTo>
                  <a:lnTo>
                    <a:pt x="8785" y="9008"/>
                  </a:lnTo>
                  <a:cubicBezTo>
                    <a:pt x="8815" y="8977"/>
                    <a:pt x="8846" y="8856"/>
                    <a:pt x="8876" y="8704"/>
                  </a:cubicBezTo>
                  <a:cubicBezTo>
                    <a:pt x="8876" y="8552"/>
                    <a:pt x="8937" y="8400"/>
                    <a:pt x="8967" y="8248"/>
                  </a:cubicBezTo>
                  <a:cubicBezTo>
                    <a:pt x="11597" y="1706"/>
                    <a:pt x="8036" y="0"/>
                    <a:pt x="49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0"/>
            <p:cNvSpPr/>
            <p:nvPr/>
          </p:nvSpPr>
          <p:spPr>
            <a:xfrm>
              <a:off x="4044848" y="2903183"/>
              <a:ext cx="1606" cy="3211"/>
            </a:xfrm>
            <a:custGeom>
              <a:rect b="b" l="l" r="r" t="t"/>
              <a:pathLst>
                <a:path extrusionOk="0" h="122" w="61">
                  <a:moveTo>
                    <a:pt x="0" y="0"/>
                  </a:moveTo>
                  <a:cubicBezTo>
                    <a:pt x="0" y="31"/>
                    <a:pt x="31" y="91"/>
                    <a:pt x="61" y="122"/>
                  </a:cubicBezTo>
                  <a:cubicBezTo>
                    <a:pt x="31" y="91"/>
                    <a:pt x="31" y="31"/>
                    <a:pt x="0" y="0"/>
                  </a:cubicBezTo>
                  <a:close/>
                </a:path>
              </a:pathLst>
            </a:custGeom>
            <a:solidFill>
              <a:srgbClr val="D08B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0"/>
            <p:cNvSpPr/>
            <p:nvPr/>
          </p:nvSpPr>
          <p:spPr>
            <a:xfrm>
              <a:off x="3866408" y="2717689"/>
              <a:ext cx="335270" cy="634372"/>
            </a:xfrm>
            <a:custGeom>
              <a:rect b="b" l="l" r="r" t="t"/>
              <a:pathLst>
                <a:path extrusionOk="0" h="24100" w="12737">
                  <a:moveTo>
                    <a:pt x="6779" y="7047"/>
                  </a:moveTo>
                  <a:cubicBezTo>
                    <a:pt x="6810" y="7047"/>
                    <a:pt x="6840" y="7078"/>
                    <a:pt x="6840" y="7169"/>
                  </a:cubicBezTo>
                  <a:cubicBezTo>
                    <a:pt x="6810" y="7138"/>
                    <a:pt x="6779" y="7078"/>
                    <a:pt x="6779" y="7047"/>
                  </a:cubicBezTo>
                  <a:close/>
                  <a:moveTo>
                    <a:pt x="7681" y="1"/>
                  </a:moveTo>
                  <a:cubicBezTo>
                    <a:pt x="7582" y="1"/>
                    <a:pt x="7492" y="16"/>
                    <a:pt x="7418" y="56"/>
                  </a:cubicBezTo>
                  <a:cubicBezTo>
                    <a:pt x="6962" y="208"/>
                    <a:pt x="6354" y="360"/>
                    <a:pt x="5928" y="543"/>
                  </a:cubicBezTo>
                  <a:cubicBezTo>
                    <a:pt x="4591" y="1211"/>
                    <a:pt x="3679" y="2670"/>
                    <a:pt x="2433" y="3521"/>
                  </a:cubicBezTo>
                  <a:cubicBezTo>
                    <a:pt x="1916" y="5163"/>
                    <a:pt x="1" y="6439"/>
                    <a:pt x="730" y="10269"/>
                  </a:cubicBezTo>
                  <a:cubicBezTo>
                    <a:pt x="974" y="11576"/>
                    <a:pt x="1278" y="12914"/>
                    <a:pt x="1399" y="14221"/>
                  </a:cubicBezTo>
                  <a:cubicBezTo>
                    <a:pt x="1460" y="14585"/>
                    <a:pt x="1490" y="14950"/>
                    <a:pt x="1490" y="15345"/>
                  </a:cubicBezTo>
                  <a:cubicBezTo>
                    <a:pt x="1490" y="15528"/>
                    <a:pt x="1490" y="15710"/>
                    <a:pt x="1430" y="15892"/>
                  </a:cubicBezTo>
                  <a:cubicBezTo>
                    <a:pt x="1399" y="16318"/>
                    <a:pt x="1247" y="16652"/>
                    <a:pt x="1186" y="17017"/>
                  </a:cubicBezTo>
                  <a:cubicBezTo>
                    <a:pt x="1095" y="17260"/>
                    <a:pt x="1065" y="17564"/>
                    <a:pt x="1034" y="17838"/>
                  </a:cubicBezTo>
                  <a:cubicBezTo>
                    <a:pt x="1034" y="17959"/>
                    <a:pt x="882" y="19084"/>
                    <a:pt x="882" y="19206"/>
                  </a:cubicBezTo>
                  <a:cubicBezTo>
                    <a:pt x="919" y="19213"/>
                    <a:pt x="957" y="19216"/>
                    <a:pt x="995" y="19216"/>
                  </a:cubicBezTo>
                  <a:cubicBezTo>
                    <a:pt x="1532" y="19216"/>
                    <a:pt x="2146" y="18520"/>
                    <a:pt x="2641" y="18520"/>
                  </a:cubicBezTo>
                  <a:cubicBezTo>
                    <a:pt x="2684" y="18520"/>
                    <a:pt x="2726" y="18525"/>
                    <a:pt x="2767" y="18537"/>
                  </a:cubicBezTo>
                  <a:cubicBezTo>
                    <a:pt x="6080" y="19358"/>
                    <a:pt x="8937" y="21759"/>
                    <a:pt x="11369" y="24099"/>
                  </a:cubicBezTo>
                  <a:cubicBezTo>
                    <a:pt x="11430" y="23856"/>
                    <a:pt x="11460" y="23582"/>
                    <a:pt x="11460" y="23309"/>
                  </a:cubicBezTo>
                  <a:lnTo>
                    <a:pt x="11460" y="23248"/>
                  </a:lnTo>
                  <a:cubicBezTo>
                    <a:pt x="11460" y="22671"/>
                    <a:pt x="11217" y="22154"/>
                    <a:pt x="11065" y="21576"/>
                  </a:cubicBezTo>
                  <a:cubicBezTo>
                    <a:pt x="10822" y="20391"/>
                    <a:pt x="11582" y="23096"/>
                    <a:pt x="11004" y="13218"/>
                  </a:cubicBezTo>
                  <a:cubicBezTo>
                    <a:pt x="11004" y="11333"/>
                    <a:pt x="12737" y="9965"/>
                    <a:pt x="10913" y="4707"/>
                  </a:cubicBezTo>
                  <a:cubicBezTo>
                    <a:pt x="10579" y="3673"/>
                    <a:pt x="10153" y="2670"/>
                    <a:pt x="9667" y="1698"/>
                  </a:cubicBezTo>
                  <a:cubicBezTo>
                    <a:pt x="9424" y="1242"/>
                    <a:pt x="9150" y="755"/>
                    <a:pt x="8907" y="330"/>
                  </a:cubicBezTo>
                  <a:cubicBezTo>
                    <a:pt x="8846" y="239"/>
                    <a:pt x="8907" y="87"/>
                    <a:pt x="8846" y="56"/>
                  </a:cubicBezTo>
                  <a:cubicBezTo>
                    <a:pt x="8846" y="53"/>
                    <a:pt x="8845" y="51"/>
                    <a:pt x="8844" y="51"/>
                  </a:cubicBezTo>
                  <a:cubicBezTo>
                    <a:pt x="8836" y="51"/>
                    <a:pt x="8805" y="104"/>
                    <a:pt x="8792" y="104"/>
                  </a:cubicBezTo>
                  <a:cubicBezTo>
                    <a:pt x="8788" y="104"/>
                    <a:pt x="8785" y="99"/>
                    <a:pt x="8785" y="87"/>
                  </a:cubicBezTo>
                  <a:cubicBezTo>
                    <a:pt x="8722" y="106"/>
                    <a:pt x="8652" y="114"/>
                    <a:pt x="8578" y="114"/>
                  </a:cubicBezTo>
                  <a:cubicBezTo>
                    <a:pt x="8295" y="114"/>
                    <a:pt x="7954" y="1"/>
                    <a:pt x="7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0"/>
            <p:cNvSpPr/>
            <p:nvPr/>
          </p:nvSpPr>
          <p:spPr>
            <a:xfrm>
              <a:off x="3582388" y="4084116"/>
              <a:ext cx="26" cy="26"/>
            </a:xfrm>
            <a:custGeom>
              <a:rect b="b" l="l" r="r" t="t"/>
              <a:pathLst>
                <a:path extrusionOk="0" h="1" w="1">
                  <a:moveTo>
                    <a:pt x="0" y="0"/>
                  </a:moveTo>
                  <a:close/>
                </a:path>
              </a:pathLst>
            </a:custGeom>
            <a:solidFill>
              <a:srgbClr val="FF6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0"/>
            <p:cNvSpPr/>
            <p:nvPr/>
          </p:nvSpPr>
          <p:spPr>
            <a:xfrm>
              <a:off x="3960827" y="2713556"/>
              <a:ext cx="26" cy="26"/>
            </a:xfrm>
            <a:custGeom>
              <a:rect b="b" l="l" r="r" t="t"/>
              <a:pathLst>
                <a:path extrusionOk="0" h="1" w="1">
                  <a:moveTo>
                    <a:pt x="1" y="1"/>
                  </a:moveTo>
                  <a:close/>
                </a:path>
              </a:pathLst>
            </a:custGeom>
            <a:solidFill>
              <a:srgbClr val="FF6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0"/>
            <p:cNvSpPr/>
            <p:nvPr/>
          </p:nvSpPr>
          <p:spPr>
            <a:xfrm>
              <a:off x="3907234" y="2718347"/>
              <a:ext cx="273649" cy="667381"/>
            </a:xfrm>
            <a:custGeom>
              <a:rect b="b" l="l" r="r" t="t"/>
              <a:pathLst>
                <a:path extrusionOk="0" h="25354" w="10396">
                  <a:moveTo>
                    <a:pt x="7295" y="1"/>
                  </a:moveTo>
                  <a:lnTo>
                    <a:pt x="4225" y="17934"/>
                  </a:lnTo>
                  <a:lnTo>
                    <a:pt x="0" y="21734"/>
                  </a:lnTo>
                  <a:cubicBezTo>
                    <a:pt x="29" y="21732"/>
                    <a:pt x="57" y="21731"/>
                    <a:pt x="85" y="21731"/>
                  </a:cubicBezTo>
                  <a:cubicBezTo>
                    <a:pt x="1435" y="21731"/>
                    <a:pt x="879" y="23892"/>
                    <a:pt x="3739" y="23892"/>
                  </a:cubicBezTo>
                  <a:cubicBezTo>
                    <a:pt x="6848" y="23892"/>
                    <a:pt x="8376" y="25354"/>
                    <a:pt x="9161" y="25354"/>
                  </a:cubicBezTo>
                  <a:cubicBezTo>
                    <a:pt x="9420" y="25354"/>
                    <a:pt x="9599" y="25195"/>
                    <a:pt x="9727" y="24773"/>
                  </a:cubicBezTo>
                  <a:cubicBezTo>
                    <a:pt x="9940" y="24226"/>
                    <a:pt x="10031" y="23649"/>
                    <a:pt x="10031" y="23132"/>
                  </a:cubicBezTo>
                  <a:cubicBezTo>
                    <a:pt x="10031" y="22342"/>
                    <a:pt x="9484" y="21643"/>
                    <a:pt x="9696" y="20852"/>
                  </a:cubicBezTo>
                  <a:cubicBezTo>
                    <a:pt x="9879" y="20275"/>
                    <a:pt x="9940" y="19667"/>
                    <a:pt x="9940" y="19059"/>
                  </a:cubicBezTo>
                  <a:cubicBezTo>
                    <a:pt x="9940" y="18299"/>
                    <a:pt x="9940" y="17509"/>
                    <a:pt x="9848" y="16749"/>
                  </a:cubicBezTo>
                  <a:cubicBezTo>
                    <a:pt x="9788" y="15989"/>
                    <a:pt x="9696" y="15229"/>
                    <a:pt x="9666" y="14469"/>
                  </a:cubicBezTo>
                  <a:cubicBezTo>
                    <a:pt x="9666" y="13861"/>
                    <a:pt x="9544" y="13223"/>
                    <a:pt x="9666" y="12615"/>
                  </a:cubicBezTo>
                  <a:cubicBezTo>
                    <a:pt x="9788" y="11886"/>
                    <a:pt x="10031" y="11247"/>
                    <a:pt x="10183" y="10518"/>
                  </a:cubicBezTo>
                  <a:cubicBezTo>
                    <a:pt x="10304" y="9910"/>
                    <a:pt x="10395" y="9272"/>
                    <a:pt x="10335" y="8633"/>
                  </a:cubicBezTo>
                  <a:cubicBezTo>
                    <a:pt x="10274" y="7053"/>
                    <a:pt x="9818" y="5533"/>
                    <a:pt x="9271" y="4104"/>
                  </a:cubicBezTo>
                  <a:cubicBezTo>
                    <a:pt x="8754" y="2645"/>
                    <a:pt x="8511" y="2037"/>
                    <a:pt x="72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0"/>
            <p:cNvSpPr/>
            <p:nvPr/>
          </p:nvSpPr>
          <p:spPr>
            <a:xfrm>
              <a:off x="3331166" y="3830472"/>
              <a:ext cx="273649" cy="250880"/>
            </a:xfrm>
            <a:custGeom>
              <a:rect b="b" l="l" r="r" t="t"/>
              <a:pathLst>
                <a:path extrusionOk="0" h="9531" w="10396">
                  <a:moveTo>
                    <a:pt x="8785" y="1"/>
                  </a:moveTo>
                  <a:lnTo>
                    <a:pt x="8481" y="943"/>
                  </a:lnTo>
                  <a:cubicBezTo>
                    <a:pt x="8420" y="1247"/>
                    <a:pt x="8329" y="1551"/>
                    <a:pt x="8177" y="1855"/>
                  </a:cubicBezTo>
                  <a:cubicBezTo>
                    <a:pt x="7812" y="2676"/>
                    <a:pt x="7234" y="3435"/>
                    <a:pt x="6718" y="4195"/>
                  </a:cubicBezTo>
                  <a:cubicBezTo>
                    <a:pt x="6201" y="5046"/>
                    <a:pt x="5715" y="5867"/>
                    <a:pt x="5137" y="6718"/>
                  </a:cubicBezTo>
                  <a:cubicBezTo>
                    <a:pt x="4864" y="7144"/>
                    <a:pt x="4529" y="7478"/>
                    <a:pt x="4043" y="7508"/>
                  </a:cubicBezTo>
                  <a:cubicBezTo>
                    <a:pt x="3921" y="7539"/>
                    <a:pt x="3800" y="7554"/>
                    <a:pt x="3678" y="7554"/>
                  </a:cubicBezTo>
                  <a:cubicBezTo>
                    <a:pt x="3557" y="7554"/>
                    <a:pt x="3435" y="7539"/>
                    <a:pt x="3313" y="7508"/>
                  </a:cubicBezTo>
                  <a:cubicBezTo>
                    <a:pt x="3161" y="7478"/>
                    <a:pt x="3009" y="7417"/>
                    <a:pt x="2888" y="7417"/>
                  </a:cubicBezTo>
                  <a:cubicBezTo>
                    <a:pt x="2797" y="7417"/>
                    <a:pt x="2675" y="7478"/>
                    <a:pt x="2553" y="7508"/>
                  </a:cubicBezTo>
                  <a:cubicBezTo>
                    <a:pt x="2189" y="7752"/>
                    <a:pt x="1794" y="8025"/>
                    <a:pt x="1429" y="8208"/>
                  </a:cubicBezTo>
                  <a:cubicBezTo>
                    <a:pt x="1064" y="8390"/>
                    <a:pt x="699" y="8512"/>
                    <a:pt x="365" y="8664"/>
                  </a:cubicBezTo>
                  <a:cubicBezTo>
                    <a:pt x="243" y="8694"/>
                    <a:pt x="91" y="8785"/>
                    <a:pt x="61" y="8876"/>
                  </a:cubicBezTo>
                  <a:cubicBezTo>
                    <a:pt x="0" y="9089"/>
                    <a:pt x="213" y="9271"/>
                    <a:pt x="365" y="9332"/>
                  </a:cubicBezTo>
                  <a:cubicBezTo>
                    <a:pt x="626" y="9471"/>
                    <a:pt x="946" y="9501"/>
                    <a:pt x="1263" y="9501"/>
                  </a:cubicBezTo>
                  <a:cubicBezTo>
                    <a:pt x="1501" y="9501"/>
                    <a:pt x="1737" y="9484"/>
                    <a:pt x="1946" y="9484"/>
                  </a:cubicBezTo>
                  <a:cubicBezTo>
                    <a:pt x="2582" y="9484"/>
                    <a:pt x="3229" y="9530"/>
                    <a:pt x="3874" y="9530"/>
                  </a:cubicBezTo>
                  <a:cubicBezTo>
                    <a:pt x="4277" y="9530"/>
                    <a:pt x="4679" y="9512"/>
                    <a:pt x="5076" y="9454"/>
                  </a:cubicBezTo>
                  <a:cubicBezTo>
                    <a:pt x="5411" y="9423"/>
                    <a:pt x="5745" y="9332"/>
                    <a:pt x="5958" y="9089"/>
                  </a:cubicBezTo>
                  <a:cubicBezTo>
                    <a:pt x="6383" y="8572"/>
                    <a:pt x="6535" y="7812"/>
                    <a:pt x="6778" y="7205"/>
                  </a:cubicBezTo>
                  <a:cubicBezTo>
                    <a:pt x="6961" y="6718"/>
                    <a:pt x="7234" y="6201"/>
                    <a:pt x="7599" y="5806"/>
                  </a:cubicBezTo>
                  <a:cubicBezTo>
                    <a:pt x="7873" y="5533"/>
                    <a:pt x="8237" y="5320"/>
                    <a:pt x="8602" y="5198"/>
                  </a:cubicBezTo>
                  <a:cubicBezTo>
                    <a:pt x="8663" y="5183"/>
                    <a:pt x="8709" y="5168"/>
                    <a:pt x="8750" y="5168"/>
                  </a:cubicBezTo>
                  <a:cubicBezTo>
                    <a:pt x="8792" y="5168"/>
                    <a:pt x="8830" y="5183"/>
                    <a:pt x="8876" y="5229"/>
                  </a:cubicBezTo>
                  <a:cubicBezTo>
                    <a:pt x="8967" y="5472"/>
                    <a:pt x="8876" y="5837"/>
                    <a:pt x="8876" y="6080"/>
                  </a:cubicBezTo>
                  <a:cubicBezTo>
                    <a:pt x="8876" y="6566"/>
                    <a:pt x="8906" y="8967"/>
                    <a:pt x="8906" y="9150"/>
                  </a:cubicBezTo>
                  <a:cubicBezTo>
                    <a:pt x="8906" y="9241"/>
                    <a:pt x="8876" y="9423"/>
                    <a:pt x="8906" y="9454"/>
                  </a:cubicBezTo>
                  <a:cubicBezTo>
                    <a:pt x="8919" y="9493"/>
                    <a:pt x="8921" y="9504"/>
                    <a:pt x="8929" y="9504"/>
                  </a:cubicBezTo>
                  <a:cubicBezTo>
                    <a:pt x="8938" y="9504"/>
                    <a:pt x="8958" y="9484"/>
                    <a:pt x="9028" y="9484"/>
                  </a:cubicBezTo>
                  <a:cubicBezTo>
                    <a:pt x="9068" y="9484"/>
                    <a:pt x="9217" y="9511"/>
                    <a:pt x="9338" y="9511"/>
                  </a:cubicBezTo>
                  <a:cubicBezTo>
                    <a:pt x="9399" y="9511"/>
                    <a:pt x="9453" y="9504"/>
                    <a:pt x="9484" y="9484"/>
                  </a:cubicBezTo>
                  <a:cubicBezTo>
                    <a:pt x="9544" y="9423"/>
                    <a:pt x="9514" y="8967"/>
                    <a:pt x="9514" y="8815"/>
                  </a:cubicBezTo>
                  <a:cubicBezTo>
                    <a:pt x="9514" y="8329"/>
                    <a:pt x="9544" y="7873"/>
                    <a:pt x="9575" y="7357"/>
                  </a:cubicBezTo>
                  <a:cubicBezTo>
                    <a:pt x="9666" y="6445"/>
                    <a:pt x="9696" y="5502"/>
                    <a:pt x="9970" y="4621"/>
                  </a:cubicBezTo>
                  <a:cubicBezTo>
                    <a:pt x="10152" y="3922"/>
                    <a:pt x="10396" y="3253"/>
                    <a:pt x="10335" y="2493"/>
                  </a:cubicBezTo>
                  <a:cubicBezTo>
                    <a:pt x="10304" y="2098"/>
                    <a:pt x="10274" y="1673"/>
                    <a:pt x="10092" y="1277"/>
                  </a:cubicBezTo>
                  <a:cubicBezTo>
                    <a:pt x="9788" y="761"/>
                    <a:pt x="9210" y="366"/>
                    <a:pt x="87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0"/>
            <p:cNvSpPr/>
            <p:nvPr/>
          </p:nvSpPr>
          <p:spPr>
            <a:xfrm>
              <a:off x="3918421" y="2670255"/>
              <a:ext cx="187258" cy="137983"/>
            </a:xfrm>
            <a:custGeom>
              <a:rect b="b" l="l" r="r" t="t"/>
              <a:pathLst>
                <a:path extrusionOk="0" h="5242" w="7114">
                  <a:moveTo>
                    <a:pt x="6205" y="0"/>
                  </a:moveTo>
                  <a:cubicBezTo>
                    <a:pt x="6175" y="0"/>
                    <a:pt x="6143" y="2"/>
                    <a:pt x="6110" y="4"/>
                  </a:cubicBezTo>
                  <a:cubicBezTo>
                    <a:pt x="5897" y="35"/>
                    <a:pt x="5745" y="65"/>
                    <a:pt x="5593" y="126"/>
                  </a:cubicBezTo>
                  <a:cubicBezTo>
                    <a:pt x="4590" y="339"/>
                    <a:pt x="3648" y="673"/>
                    <a:pt x="2736" y="1098"/>
                  </a:cubicBezTo>
                  <a:cubicBezTo>
                    <a:pt x="2159" y="1372"/>
                    <a:pt x="1490" y="1676"/>
                    <a:pt x="1095" y="2162"/>
                  </a:cubicBezTo>
                  <a:cubicBezTo>
                    <a:pt x="700" y="2649"/>
                    <a:pt x="639" y="3408"/>
                    <a:pt x="487" y="3986"/>
                  </a:cubicBezTo>
                  <a:cubicBezTo>
                    <a:pt x="457" y="4138"/>
                    <a:pt x="1" y="5202"/>
                    <a:pt x="365" y="5232"/>
                  </a:cubicBezTo>
                  <a:cubicBezTo>
                    <a:pt x="392" y="5239"/>
                    <a:pt x="419" y="5242"/>
                    <a:pt x="446" y="5242"/>
                  </a:cubicBezTo>
                  <a:cubicBezTo>
                    <a:pt x="795" y="5242"/>
                    <a:pt x="1199" y="4733"/>
                    <a:pt x="1368" y="4564"/>
                  </a:cubicBezTo>
                  <a:cubicBezTo>
                    <a:pt x="2128" y="3834"/>
                    <a:pt x="2888" y="3196"/>
                    <a:pt x="3800" y="2709"/>
                  </a:cubicBezTo>
                  <a:cubicBezTo>
                    <a:pt x="4438" y="2345"/>
                    <a:pt x="5198" y="2041"/>
                    <a:pt x="5958" y="2010"/>
                  </a:cubicBezTo>
                  <a:cubicBezTo>
                    <a:pt x="6060" y="2010"/>
                    <a:pt x="6188" y="2020"/>
                    <a:pt x="6320" y="2020"/>
                  </a:cubicBezTo>
                  <a:cubicBezTo>
                    <a:pt x="6583" y="2020"/>
                    <a:pt x="6860" y="1980"/>
                    <a:pt x="6961" y="1737"/>
                  </a:cubicBezTo>
                  <a:cubicBezTo>
                    <a:pt x="7113" y="1372"/>
                    <a:pt x="6931" y="794"/>
                    <a:pt x="6809" y="460"/>
                  </a:cubicBezTo>
                  <a:cubicBezTo>
                    <a:pt x="6698" y="154"/>
                    <a:pt x="6535" y="0"/>
                    <a:pt x="62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0"/>
            <p:cNvSpPr/>
            <p:nvPr/>
          </p:nvSpPr>
          <p:spPr>
            <a:xfrm>
              <a:off x="3870409" y="2356597"/>
              <a:ext cx="391284" cy="536005"/>
            </a:xfrm>
            <a:custGeom>
              <a:rect b="b" l="l" r="r" t="t"/>
              <a:pathLst>
                <a:path extrusionOk="0" h="20363" w="14865">
                  <a:moveTo>
                    <a:pt x="4054" y="0"/>
                  </a:moveTo>
                  <a:cubicBezTo>
                    <a:pt x="3642" y="0"/>
                    <a:pt x="3196" y="68"/>
                    <a:pt x="2737" y="248"/>
                  </a:cubicBezTo>
                  <a:cubicBezTo>
                    <a:pt x="1217" y="826"/>
                    <a:pt x="639" y="2163"/>
                    <a:pt x="487" y="2528"/>
                  </a:cubicBezTo>
                  <a:cubicBezTo>
                    <a:pt x="305" y="2984"/>
                    <a:pt x="1" y="3926"/>
                    <a:pt x="274" y="4078"/>
                  </a:cubicBezTo>
                  <a:cubicBezTo>
                    <a:pt x="305" y="4109"/>
                    <a:pt x="328" y="4109"/>
                    <a:pt x="358" y="4109"/>
                  </a:cubicBezTo>
                  <a:cubicBezTo>
                    <a:pt x="388" y="4109"/>
                    <a:pt x="426" y="4109"/>
                    <a:pt x="487" y="4139"/>
                  </a:cubicBezTo>
                  <a:cubicBezTo>
                    <a:pt x="913" y="4200"/>
                    <a:pt x="1095" y="4808"/>
                    <a:pt x="1399" y="5264"/>
                  </a:cubicBezTo>
                  <a:cubicBezTo>
                    <a:pt x="1399" y="5264"/>
                    <a:pt x="1794" y="5841"/>
                    <a:pt x="2615" y="6206"/>
                  </a:cubicBezTo>
                  <a:cubicBezTo>
                    <a:pt x="2982" y="6395"/>
                    <a:pt x="3361" y="6462"/>
                    <a:pt x="3717" y="6462"/>
                  </a:cubicBezTo>
                  <a:cubicBezTo>
                    <a:pt x="4333" y="6462"/>
                    <a:pt x="4879" y="6261"/>
                    <a:pt x="5168" y="6145"/>
                  </a:cubicBezTo>
                  <a:lnTo>
                    <a:pt x="5958" y="8546"/>
                  </a:lnTo>
                  <a:cubicBezTo>
                    <a:pt x="6080" y="8911"/>
                    <a:pt x="6232" y="9489"/>
                    <a:pt x="6323" y="10248"/>
                  </a:cubicBezTo>
                  <a:cubicBezTo>
                    <a:pt x="6566" y="12498"/>
                    <a:pt x="5958" y="13136"/>
                    <a:pt x="6475" y="14048"/>
                  </a:cubicBezTo>
                  <a:cubicBezTo>
                    <a:pt x="7144" y="15264"/>
                    <a:pt x="8603" y="14717"/>
                    <a:pt x="9272" y="16024"/>
                  </a:cubicBezTo>
                  <a:cubicBezTo>
                    <a:pt x="9758" y="16966"/>
                    <a:pt x="9120" y="17483"/>
                    <a:pt x="9576" y="18577"/>
                  </a:cubicBezTo>
                  <a:cubicBezTo>
                    <a:pt x="9993" y="19495"/>
                    <a:pt x="11073" y="20363"/>
                    <a:pt x="12092" y="20363"/>
                  </a:cubicBezTo>
                  <a:cubicBezTo>
                    <a:pt x="12186" y="20363"/>
                    <a:pt x="12280" y="20355"/>
                    <a:pt x="12372" y="20340"/>
                  </a:cubicBezTo>
                  <a:cubicBezTo>
                    <a:pt x="13861" y="20097"/>
                    <a:pt x="14864" y="17847"/>
                    <a:pt x="14439" y="16328"/>
                  </a:cubicBezTo>
                  <a:cubicBezTo>
                    <a:pt x="13983" y="14656"/>
                    <a:pt x="12038" y="14595"/>
                    <a:pt x="11612" y="12710"/>
                  </a:cubicBezTo>
                  <a:cubicBezTo>
                    <a:pt x="11369" y="11616"/>
                    <a:pt x="11977" y="11403"/>
                    <a:pt x="11673" y="10157"/>
                  </a:cubicBezTo>
                  <a:cubicBezTo>
                    <a:pt x="11308" y="8729"/>
                    <a:pt x="10427" y="8577"/>
                    <a:pt x="10092" y="7178"/>
                  </a:cubicBezTo>
                  <a:cubicBezTo>
                    <a:pt x="9880" y="6145"/>
                    <a:pt x="10335" y="6054"/>
                    <a:pt x="10214" y="4686"/>
                  </a:cubicBezTo>
                  <a:cubicBezTo>
                    <a:pt x="10183" y="4048"/>
                    <a:pt x="10032" y="2163"/>
                    <a:pt x="8573" y="1160"/>
                  </a:cubicBezTo>
                  <a:cubicBezTo>
                    <a:pt x="8354" y="997"/>
                    <a:pt x="7672" y="564"/>
                    <a:pt x="6591" y="564"/>
                  </a:cubicBezTo>
                  <a:cubicBezTo>
                    <a:pt x="6467" y="564"/>
                    <a:pt x="6337" y="570"/>
                    <a:pt x="6202" y="583"/>
                  </a:cubicBezTo>
                  <a:cubicBezTo>
                    <a:pt x="6024" y="494"/>
                    <a:pt x="5166" y="0"/>
                    <a:pt x="4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0"/>
            <p:cNvSpPr/>
            <p:nvPr/>
          </p:nvSpPr>
          <p:spPr>
            <a:xfrm>
              <a:off x="3991229" y="2512005"/>
              <a:ext cx="53645" cy="83442"/>
            </a:xfrm>
            <a:custGeom>
              <a:rect b="b" l="l" r="r" t="t"/>
              <a:pathLst>
                <a:path extrusionOk="0" h="3170" w="2038">
                  <a:moveTo>
                    <a:pt x="1171" y="1"/>
                  </a:moveTo>
                  <a:cubicBezTo>
                    <a:pt x="988" y="1"/>
                    <a:pt x="792" y="66"/>
                    <a:pt x="609" y="211"/>
                  </a:cubicBezTo>
                  <a:lnTo>
                    <a:pt x="1" y="2673"/>
                  </a:lnTo>
                  <a:cubicBezTo>
                    <a:pt x="54" y="2969"/>
                    <a:pt x="347" y="3169"/>
                    <a:pt x="645" y="3169"/>
                  </a:cubicBezTo>
                  <a:cubicBezTo>
                    <a:pt x="683" y="3169"/>
                    <a:pt x="722" y="3166"/>
                    <a:pt x="761" y="3159"/>
                  </a:cubicBezTo>
                  <a:cubicBezTo>
                    <a:pt x="1186" y="3098"/>
                    <a:pt x="1460" y="2642"/>
                    <a:pt x="1612" y="2247"/>
                  </a:cubicBezTo>
                  <a:cubicBezTo>
                    <a:pt x="1824" y="1791"/>
                    <a:pt x="2037" y="1274"/>
                    <a:pt x="1946" y="758"/>
                  </a:cubicBezTo>
                  <a:cubicBezTo>
                    <a:pt x="1905" y="301"/>
                    <a:pt x="1566" y="1"/>
                    <a:pt x="1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0"/>
            <p:cNvSpPr/>
            <p:nvPr/>
          </p:nvSpPr>
          <p:spPr>
            <a:xfrm>
              <a:off x="3749615" y="2827164"/>
              <a:ext cx="380860" cy="504129"/>
            </a:xfrm>
            <a:custGeom>
              <a:rect b="b" l="l" r="r" t="t"/>
              <a:pathLst>
                <a:path extrusionOk="0" h="19152" w="14469">
                  <a:moveTo>
                    <a:pt x="14104" y="1"/>
                  </a:moveTo>
                  <a:lnTo>
                    <a:pt x="9484" y="2828"/>
                  </a:lnTo>
                  <a:cubicBezTo>
                    <a:pt x="9392" y="3192"/>
                    <a:pt x="9271" y="3770"/>
                    <a:pt x="9149" y="4408"/>
                  </a:cubicBezTo>
                  <a:cubicBezTo>
                    <a:pt x="9058" y="4864"/>
                    <a:pt x="8876" y="6049"/>
                    <a:pt x="8845" y="8086"/>
                  </a:cubicBezTo>
                  <a:cubicBezTo>
                    <a:pt x="8815" y="9241"/>
                    <a:pt x="8815" y="10730"/>
                    <a:pt x="8937" y="12433"/>
                  </a:cubicBezTo>
                  <a:cubicBezTo>
                    <a:pt x="7781" y="13101"/>
                    <a:pt x="6809" y="13648"/>
                    <a:pt x="5988" y="13983"/>
                  </a:cubicBezTo>
                  <a:cubicBezTo>
                    <a:pt x="4438" y="14743"/>
                    <a:pt x="3648" y="15016"/>
                    <a:pt x="3192" y="15199"/>
                  </a:cubicBezTo>
                  <a:cubicBezTo>
                    <a:pt x="2249" y="15533"/>
                    <a:pt x="1338" y="15715"/>
                    <a:pt x="335" y="15928"/>
                  </a:cubicBezTo>
                  <a:cubicBezTo>
                    <a:pt x="0" y="15989"/>
                    <a:pt x="0" y="16171"/>
                    <a:pt x="61" y="16475"/>
                  </a:cubicBezTo>
                  <a:cubicBezTo>
                    <a:pt x="213" y="17174"/>
                    <a:pt x="578" y="17782"/>
                    <a:pt x="638" y="18512"/>
                  </a:cubicBezTo>
                  <a:cubicBezTo>
                    <a:pt x="669" y="18816"/>
                    <a:pt x="638" y="19150"/>
                    <a:pt x="1034" y="19150"/>
                  </a:cubicBezTo>
                  <a:cubicBezTo>
                    <a:pt x="1061" y="19151"/>
                    <a:pt x="1089" y="19152"/>
                    <a:pt x="1117" y="19152"/>
                  </a:cubicBezTo>
                  <a:cubicBezTo>
                    <a:pt x="1737" y="19152"/>
                    <a:pt x="2458" y="18838"/>
                    <a:pt x="3040" y="18664"/>
                  </a:cubicBezTo>
                  <a:cubicBezTo>
                    <a:pt x="4104" y="18329"/>
                    <a:pt x="5167" y="17965"/>
                    <a:pt x="6201" y="17600"/>
                  </a:cubicBezTo>
                  <a:cubicBezTo>
                    <a:pt x="7174" y="17235"/>
                    <a:pt x="8177" y="16870"/>
                    <a:pt x="9149" y="16475"/>
                  </a:cubicBezTo>
                  <a:cubicBezTo>
                    <a:pt x="10152" y="16110"/>
                    <a:pt x="11125" y="15776"/>
                    <a:pt x="12067" y="15320"/>
                  </a:cubicBezTo>
                  <a:cubicBezTo>
                    <a:pt x="13101" y="14803"/>
                    <a:pt x="13374" y="13740"/>
                    <a:pt x="13557" y="12676"/>
                  </a:cubicBezTo>
                  <a:cubicBezTo>
                    <a:pt x="13709" y="11855"/>
                    <a:pt x="13800" y="10974"/>
                    <a:pt x="13861" y="10153"/>
                  </a:cubicBezTo>
                  <a:cubicBezTo>
                    <a:pt x="14013" y="8663"/>
                    <a:pt x="14134" y="7144"/>
                    <a:pt x="14286" y="5654"/>
                  </a:cubicBezTo>
                  <a:cubicBezTo>
                    <a:pt x="14347" y="4834"/>
                    <a:pt x="14469" y="3952"/>
                    <a:pt x="14469" y="3101"/>
                  </a:cubicBezTo>
                  <a:cubicBezTo>
                    <a:pt x="14469" y="2037"/>
                    <a:pt x="14317" y="1034"/>
                    <a:pt x="141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0"/>
            <p:cNvSpPr/>
            <p:nvPr/>
          </p:nvSpPr>
          <p:spPr>
            <a:xfrm>
              <a:off x="3585178" y="3235347"/>
              <a:ext cx="179651" cy="75967"/>
            </a:xfrm>
            <a:custGeom>
              <a:rect b="b" l="l" r="r" t="t"/>
              <a:pathLst>
                <a:path extrusionOk="0" h="2886" w="6825">
                  <a:moveTo>
                    <a:pt x="3863" y="1"/>
                  </a:moveTo>
                  <a:cubicBezTo>
                    <a:pt x="3508" y="1"/>
                    <a:pt x="2945" y="272"/>
                    <a:pt x="1505" y="1151"/>
                  </a:cubicBezTo>
                  <a:cubicBezTo>
                    <a:pt x="1366" y="1206"/>
                    <a:pt x="0" y="2335"/>
                    <a:pt x="852" y="2335"/>
                  </a:cubicBezTo>
                  <a:cubicBezTo>
                    <a:pt x="929" y="2335"/>
                    <a:pt x="1024" y="2326"/>
                    <a:pt x="1141" y="2306"/>
                  </a:cubicBezTo>
                  <a:cubicBezTo>
                    <a:pt x="1659" y="2219"/>
                    <a:pt x="2085" y="2184"/>
                    <a:pt x="2450" y="2184"/>
                  </a:cubicBezTo>
                  <a:cubicBezTo>
                    <a:pt x="3757" y="2184"/>
                    <a:pt x="4280" y="2639"/>
                    <a:pt x="5396" y="2853"/>
                  </a:cubicBezTo>
                  <a:cubicBezTo>
                    <a:pt x="5570" y="2876"/>
                    <a:pt x="5753" y="2886"/>
                    <a:pt x="5938" y="2886"/>
                  </a:cubicBezTo>
                  <a:cubicBezTo>
                    <a:pt x="6238" y="2886"/>
                    <a:pt x="6543" y="2860"/>
                    <a:pt x="6825" y="2822"/>
                  </a:cubicBezTo>
                  <a:lnTo>
                    <a:pt x="6278" y="695"/>
                  </a:lnTo>
                  <a:cubicBezTo>
                    <a:pt x="4458" y="604"/>
                    <a:pt x="4392" y="1"/>
                    <a:pt x="3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0"/>
            <p:cNvSpPr/>
            <p:nvPr/>
          </p:nvSpPr>
          <p:spPr>
            <a:xfrm>
              <a:off x="1692564" y="3390439"/>
              <a:ext cx="441692" cy="84021"/>
            </a:xfrm>
            <a:custGeom>
              <a:rect b="b" l="l" r="r" t="t"/>
              <a:pathLst>
                <a:path extrusionOk="0" h="3192" w="16780">
                  <a:moveTo>
                    <a:pt x="761" y="0"/>
                  </a:moveTo>
                  <a:cubicBezTo>
                    <a:pt x="335" y="0"/>
                    <a:pt x="1" y="335"/>
                    <a:pt x="1" y="760"/>
                  </a:cubicBezTo>
                  <a:lnTo>
                    <a:pt x="1" y="2432"/>
                  </a:lnTo>
                  <a:cubicBezTo>
                    <a:pt x="1" y="2857"/>
                    <a:pt x="335" y="3192"/>
                    <a:pt x="761" y="3192"/>
                  </a:cubicBezTo>
                  <a:lnTo>
                    <a:pt x="16019" y="3192"/>
                  </a:lnTo>
                  <a:cubicBezTo>
                    <a:pt x="16445" y="3192"/>
                    <a:pt x="16779" y="2857"/>
                    <a:pt x="16779" y="2432"/>
                  </a:cubicBezTo>
                  <a:lnTo>
                    <a:pt x="16779" y="760"/>
                  </a:lnTo>
                  <a:cubicBezTo>
                    <a:pt x="16779" y="335"/>
                    <a:pt x="16445" y="0"/>
                    <a:pt x="160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0"/>
            <p:cNvSpPr/>
            <p:nvPr/>
          </p:nvSpPr>
          <p:spPr>
            <a:xfrm>
              <a:off x="1692564" y="3468038"/>
              <a:ext cx="442481" cy="26"/>
            </a:xfrm>
            <a:custGeom>
              <a:rect b="b" l="l" r="r" t="t"/>
              <a:pathLst>
                <a:path extrusionOk="0" fill="none" h="1" w="16810">
                  <a:moveTo>
                    <a:pt x="16810" y="1"/>
                  </a:moveTo>
                  <a:lnTo>
                    <a:pt x="1" y="1"/>
                  </a:lnTo>
                </a:path>
              </a:pathLst>
            </a:custGeom>
            <a:solidFill>
              <a:schemeClr val="accent6"/>
            </a:solidFill>
            <a:ln cap="rnd" cmpd="sng" w="288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0"/>
            <p:cNvSpPr/>
            <p:nvPr/>
          </p:nvSpPr>
          <p:spPr>
            <a:xfrm>
              <a:off x="1897406" y="3474434"/>
              <a:ext cx="33614" cy="556089"/>
            </a:xfrm>
            <a:custGeom>
              <a:rect b="b" l="l" r="r" t="t"/>
              <a:pathLst>
                <a:path extrusionOk="0" h="21126" w="1277">
                  <a:moveTo>
                    <a:pt x="0" y="1"/>
                  </a:moveTo>
                  <a:lnTo>
                    <a:pt x="0" y="21126"/>
                  </a:lnTo>
                  <a:lnTo>
                    <a:pt x="1277" y="21126"/>
                  </a:lnTo>
                  <a:lnTo>
                    <a:pt x="1277" y="1"/>
                  </a:lnTo>
                  <a:close/>
                </a:path>
              </a:pathLst>
            </a:custGeom>
            <a:solidFill>
              <a:schemeClr val="accent6"/>
            </a:solidFill>
            <a:ln cap="rnd" cmpd="sng" w="98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0"/>
            <p:cNvSpPr/>
            <p:nvPr/>
          </p:nvSpPr>
          <p:spPr>
            <a:xfrm>
              <a:off x="1867793" y="3761665"/>
              <a:ext cx="90444" cy="169649"/>
            </a:xfrm>
            <a:custGeom>
              <a:rect b="b" l="l" r="r" t="t"/>
              <a:pathLst>
                <a:path extrusionOk="0" h="6445" w="3436">
                  <a:moveTo>
                    <a:pt x="0" y="1"/>
                  </a:moveTo>
                  <a:lnTo>
                    <a:pt x="0" y="6445"/>
                  </a:lnTo>
                  <a:lnTo>
                    <a:pt x="3435" y="6445"/>
                  </a:lnTo>
                  <a:lnTo>
                    <a:pt x="3435" y="1"/>
                  </a:lnTo>
                  <a:close/>
                </a:path>
              </a:pathLst>
            </a:custGeom>
            <a:solidFill>
              <a:schemeClr val="accent6"/>
            </a:solidFill>
            <a:ln cap="rnd" cmpd="sng" w="91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0"/>
            <p:cNvSpPr/>
            <p:nvPr/>
          </p:nvSpPr>
          <p:spPr>
            <a:xfrm>
              <a:off x="1612570" y="3931261"/>
              <a:ext cx="602496" cy="116056"/>
            </a:xfrm>
            <a:custGeom>
              <a:rect b="b" l="l" r="r" t="t"/>
              <a:pathLst>
                <a:path extrusionOk="0" h="4409" w="22889">
                  <a:moveTo>
                    <a:pt x="11480" y="0"/>
                  </a:moveTo>
                  <a:cubicBezTo>
                    <a:pt x="5700" y="0"/>
                    <a:pt x="1561" y="2325"/>
                    <a:pt x="0" y="3345"/>
                  </a:cubicBezTo>
                  <a:lnTo>
                    <a:pt x="0" y="4409"/>
                  </a:lnTo>
                  <a:cubicBezTo>
                    <a:pt x="1502" y="3388"/>
                    <a:pt x="5614" y="943"/>
                    <a:pt x="11487" y="943"/>
                  </a:cubicBezTo>
                  <a:cubicBezTo>
                    <a:pt x="11559" y="943"/>
                    <a:pt x="11631" y="943"/>
                    <a:pt x="11703" y="944"/>
                  </a:cubicBezTo>
                  <a:cubicBezTo>
                    <a:pt x="17356" y="1035"/>
                    <a:pt x="21368" y="3376"/>
                    <a:pt x="22888" y="4409"/>
                  </a:cubicBezTo>
                  <a:lnTo>
                    <a:pt x="22888" y="3345"/>
                  </a:lnTo>
                  <a:cubicBezTo>
                    <a:pt x="21277" y="2312"/>
                    <a:pt x="17265" y="62"/>
                    <a:pt x="11703" y="2"/>
                  </a:cubicBezTo>
                  <a:cubicBezTo>
                    <a:pt x="11628" y="1"/>
                    <a:pt x="11554" y="0"/>
                    <a:pt x="11480" y="0"/>
                  </a:cubicBezTo>
                  <a:close/>
                </a:path>
              </a:pathLst>
            </a:custGeom>
            <a:solidFill>
              <a:schemeClr val="accent6"/>
            </a:solidFill>
            <a:ln cap="rnd" cmpd="sng" w="91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0"/>
            <p:cNvSpPr/>
            <p:nvPr/>
          </p:nvSpPr>
          <p:spPr>
            <a:xfrm>
              <a:off x="2175819" y="4008097"/>
              <a:ext cx="78441" cy="78441"/>
            </a:xfrm>
            <a:custGeom>
              <a:rect b="b" l="l" r="r" t="t"/>
              <a:pathLst>
                <a:path extrusionOk="0" h="2980" w="2980">
                  <a:moveTo>
                    <a:pt x="1490" y="1"/>
                  </a:moveTo>
                  <a:cubicBezTo>
                    <a:pt x="670" y="1"/>
                    <a:pt x="1" y="669"/>
                    <a:pt x="1" y="1490"/>
                  </a:cubicBezTo>
                  <a:cubicBezTo>
                    <a:pt x="1" y="2311"/>
                    <a:pt x="670" y="2979"/>
                    <a:pt x="1490" y="2979"/>
                  </a:cubicBezTo>
                  <a:cubicBezTo>
                    <a:pt x="2311" y="2979"/>
                    <a:pt x="2980" y="2311"/>
                    <a:pt x="2980" y="1490"/>
                  </a:cubicBezTo>
                  <a:cubicBezTo>
                    <a:pt x="2980" y="669"/>
                    <a:pt x="2311" y="1"/>
                    <a:pt x="1490" y="1"/>
                  </a:cubicBezTo>
                  <a:close/>
                </a:path>
              </a:pathLst>
            </a:custGeom>
            <a:solidFill>
              <a:srgbClr val="034C8A"/>
            </a:solidFill>
            <a:ln cap="rnd" cmpd="sng" w="9125">
              <a:solidFill>
                <a:srgbClr val="034C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0"/>
            <p:cNvSpPr/>
            <p:nvPr/>
          </p:nvSpPr>
          <p:spPr>
            <a:xfrm>
              <a:off x="1573349" y="4008097"/>
              <a:ext cx="77651" cy="78441"/>
            </a:xfrm>
            <a:custGeom>
              <a:rect b="b" l="l" r="r" t="t"/>
              <a:pathLst>
                <a:path extrusionOk="0" h="2980" w="2950">
                  <a:moveTo>
                    <a:pt x="1490" y="1"/>
                  </a:moveTo>
                  <a:cubicBezTo>
                    <a:pt x="670" y="1"/>
                    <a:pt x="1" y="669"/>
                    <a:pt x="1" y="1490"/>
                  </a:cubicBezTo>
                  <a:cubicBezTo>
                    <a:pt x="1" y="2311"/>
                    <a:pt x="670" y="2979"/>
                    <a:pt x="1490" y="2979"/>
                  </a:cubicBezTo>
                  <a:cubicBezTo>
                    <a:pt x="2281" y="2979"/>
                    <a:pt x="2949" y="2311"/>
                    <a:pt x="2949" y="1490"/>
                  </a:cubicBezTo>
                  <a:cubicBezTo>
                    <a:pt x="2949" y="669"/>
                    <a:pt x="2281" y="1"/>
                    <a:pt x="1490" y="1"/>
                  </a:cubicBezTo>
                  <a:close/>
                </a:path>
              </a:pathLst>
            </a:custGeom>
            <a:solidFill>
              <a:srgbClr val="034C8A"/>
            </a:solidFill>
            <a:ln cap="rnd" cmpd="sng" w="9125">
              <a:solidFill>
                <a:srgbClr val="034C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0"/>
            <p:cNvSpPr/>
            <p:nvPr/>
          </p:nvSpPr>
          <p:spPr>
            <a:xfrm>
              <a:off x="1877401" y="4011308"/>
              <a:ext cx="72018" cy="72018"/>
            </a:xfrm>
            <a:custGeom>
              <a:rect b="b" l="l" r="r" t="t"/>
              <a:pathLst>
                <a:path extrusionOk="0" h="2736" w="2736">
                  <a:moveTo>
                    <a:pt x="1368" y="0"/>
                  </a:moveTo>
                  <a:cubicBezTo>
                    <a:pt x="608" y="0"/>
                    <a:pt x="0" y="608"/>
                    <a:pt x="0" y="1368"/>
                  </a:cubicBezTo>
                  <a:cubicBezTo>
                    <a:pt x="0" y="2128"/>
                    <a:pt x="608" y="2736"/>
                    <a:pt x="1368" y="2736"/>
                  </a:cubicBezTo>
                  <a:cubicBezTo>
                    <a:pt x="2128" y="2736"/>
                    <a:pt x="2736" y="2128"/>
                    <a:pt x="2736" y="1368"/>
                  </a:cubicBezTo>
                  <a:cubicBezTo>
                    <a:pt x="2736" y="608"/>
                    <a:pt x="2128" y="0"/>
                    <a:pt x="1368" y="0"/>
                  </a:cubicBezTo>
                  <a:close/>
                </a:path>
              </a:pathLst>
            </a:custGeom>
            <a:solidFill>
              <a:schemeClr val="accent6"/>
            </a:solidFill>
            <a:ln cap="rnd" cmpd="sng" w="91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0"/>
            <p:cNvSpPr/>
            <p:nvPr/>
          </p:nvSpPr>
          <p:spPr>
            <a:xfrm>
              <a:off x="2115014" y="3872088"/>
              <a:ext cx="197656" cy="219240"/>
            </a:xfrm>
            <a:custGeom>
              <a:rect b="b" l="l" r="r" t="t"/>
              <a:pathLst>
                <a:path extrusionOk="0" h="8329" w="7509">
                  <a:moveTo>
                    <a:pt x="1764" y="0"/>
                  </a:moveTo>
                  <a:lnTo>
                    <a:pt x="1764" y="61"/>
                  </a:lnTo>
                  <a:cubicBezTo>
                    <a:pt x="1764" y="61"/>
                    <a:pt x="396" y="4013"/>
                    <a:pt x="214" y="5745"/>
                  </a:cubicBezTo>
                  <a:cubicBezTo>
                    <a:pt x="1" y="7508"/>
                    <a:pt x="457" y="8329"/>
                    <a:pt x="973" y="8329"/>
                  </a:cubicBezTo>
                  <a:cubicBezTo>
                    <a:pt x="1490" y="8329"/>
                    <a:pt x="6627" y="7903"/>
                    <a:pt x="6627" y="7903"/>
                  </a:cubicBezTo>
                  <a:cubicBezTo>
                    <a:pt x="6627" y="7903"/>
                    <a:pt x="7509" y="6535"/>
                    <a:pt x="7509" y="6292"/>
                  </a:cubicBezTo>
                  <a:cubicBezTo>
                    <a:pt x="7509" y="6019"/>
                    <a:pt x="6445" y="3496"/>
                    <a:pt x="6445" y="2675"/>
                  </a:cubicBezTo>
                  <a:cubicBezTo>
                    <a:pt x="6445" y="1854"/>
                    <a:pt x="5685" y="0"/>
                    <a:pt x="56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0"/>
            <p:cNvSpPr/>
            <p:nvPr/>
          </p:nvSpPr>
          <p:spPr>
            <a:xfrm>
              <a:off x="1493355" y="3872088"/>
              <a:ext cx="201657" cy="213870"/>
            </a:xfrm>
            <a:custGeom>
              <a:rect b="b" l="l" r="r" t="t"/>
              <a:pathLst>
                <a:path extrusionOk="0" h="8125" w="7661">
                  <a:moveTo>
                    <a:pt x="2766" y="0"/>
                  </a:moveTo>
                  <a:lnTo>
                    <a:pt x="2766" y="61"/>
                  </a:lnTo>
                  <a:lnTo>
                    <a:pt x="2766" y="3192"/>
                  </a:lnTo>
                  <a:cubicBezTo>
                    <a:pt x="2766" y="3192"/>
                    <a:pt x="0" y="5776"/>
                    <a:pt x="0" y="6657"/>
                  </a:cubicBezTo>
                  <a:cubicBezTo>
                    <a:pt x="0" y="7484"/>
                    <a:pt x="991" y="8124"/>
                    <a:pt x="1791" y="8124"/>
                  </a:cubicBezTo>
                  <a:cubicBezTo>
                    <a:pt x="1844" y="8124"/>
                    <a:pt x="1895" y="8122"/>
                    <a:pt x="1946" y="8116"/>
                  </a:cubicBezTo>
                  <a:cubicBezTo>
                    <a:pt x="2209" y="8075"/>
                    <a:pt x="2841" y="8072"/>
                    <a:pt x="3578" y="8072"/>
                  </a:cubicBezTo>
                  <a:cubicBezTo>
                    <a:pt x="3725" y="8072"/>
                    <a:pt x="3877" y="8072"/>
                    <a:pt x="4031" y="8072"/>
                  </a:cubicBezTo>
                  <a:cubicBezTo>
                    <a:pt x="5416" y="8072"/>
                    <a:pt x="6973" y="8061"/>
                    <a:pt x="7174" y="7842"/>
                  </a:cubicBezTo>
                  <a:cubicBezTo>
                    <a:pt x="7569" y="7447"/>
                    <a:pt x="7660" y="2949"/>
                    <a:pt x="7660" y="2949"/>
                  </a:cubicBezTo>
                  <a:lnTo>
                    <a:pt x="70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0"/>
            <p:cNvSpPr/>
            <p:nvPr/>
          </p:nvSpPr>
          <p:spPr>
            <a:xfrm>
              <a:off x="1518151" y="3139217"/>
              <a:ext cx="824921" cy="772223"/>
            </a:xfrm>
            <a:custGeom>
              <a:rect b="b" l="l" r="r" t="t"/>
              <a:pathLst>
                <a:path extrusionOk="0" h="29337" w="31339">
                  <a:moveTo>
                    <a:pt x="8329" y="0"/>
                  </a:moveTo>
                  <a:lnTo>
                    <a:pt x="8329" y="30"/>
                  </a:lnTo>
                  <a:cubicBezTo>
                    <a:pt x="8329" y="30"/>
                    <a:pt x="4590" y="1793"/>
                    <a:pt x="3223" y="3678"/>
                  </a:cubicBezTo>
                  <a:cubicBezTo>
                    <a:pt x="1855" y="5623"/>
                    <a:pt x="1368" y="5441"/>
                    <a:pt x="760" y="6231"/>
                  </a:cubicBezTo>
                  <a:cubicBezTo>
                    <a:pt x="153" y="7021"/>
                    <a:pt x="1" y="7629"/>
                    <a:pt x="457" y="8663"/>
                  </a:cubicBezTo>
                  <a:cubicBezTo>
                    <a:pt x="882" y="9666"/>
                    <a:pt x="1156" y="26870"/>
                    <a:pt x="1156" y="26870"/>
                  </a:cubicBezTo>
                  <a:lnTo>
                    <a:pt x="1156" y="29210"/>
                  </a:lnTo>
                  <a:cubicBezTo>
                    <a:pt x="1156" y="29210"/>
                    <a:pt x="2400" y="28839"/>
                    <a:pt x="3134" y="28839"/>
                  </a:cubicBezTo>
                  <a:cubicBezTo>
                    <a:pt x="3187" y="28839"/>
                    <a:pt x="3237" y="28841"/>
                    <a:pt x="3283" y="28845"/>
                  </a:cubicBezTo>
                  <a:cubicBezTo>
                    <a:pt x="3952" y="28906"/>
                    <a:pt x="5776" y="29210"/>
                    <a:pt x="6475" y="29332"/>
                  </a:cubicBezTo>
                  <a:cubicBezTo>
                    <a:pt x="6493" y="29335"/>
                    <a:pt x="6510" y="29337"/>
                    <a:pt x="6526" y="29337"/>
                  </a:cubicBezTo>
                  <a:cubicBezTo>
                    <a:pt x="7129" y="29337"/>
                    <a:pt x="6870" y="27234"/>
                    <a:pt x="6870" y="27234"/>
                  </a:cubicBezTo>
                  <a:lnTo>
                    <a:pt x="7448" y="25471"/>
                  </a:lnTo>
                  <a:cubicBezTo>
                    <a:pt x="7448" y="25471"/>
                    <a:pt x="7934" y="13739"/>
                    <a:pt x="8329" y="12766"/>
                  </a:cubicBezTo>
                  <a:cubicBezTo>
                    <a:pt x="8694" y="11793"/>
                    <a:pt x="11794" y="10031"/>
                    <a:pt x="11794" y="10031"/>
                  </a:cubicBezTo>
                  <a:cubicBezTo>
                    <a:pt x="11794" y="10031"/>
                    <a:pt x="11794" y="9814"/>
                    <a:pt x="12785" y="9814"/>
                  </a:cubicBezTo>
                  <a:cubicBezTo>
                    <a:pt x="13280" y="9814"/>
                    <a:pt x="14023" y="9868"/>
                    <a:pt x="15138" y="10031"/>
                  </a:cubicBezTo>
                  <a:cubicBezTo>
                    <a:pt x="15600" y="10098"/>
                    <a:pt x="16060" y="10126"/>
                    <a:pt x="16512" y="10126"/>
                  </a:cubicBezTo>
                  <a:cubicBezTo>
                    <a:pt x="18629" y="10126"/>
                    <a:pt x="20557" y="9516"/>
                    <a:pt x="21649" y="9516"/>
                  </a:cubicBezTo>
                  <a:cubicBezTo>
                    <a:pt x="22008" y="9516"/>
                    <a:pt x="22277" y="9582"/>
                    <a:pt x="22433" y="9757"/>
                  </a:cubicBezTo>
                  <a:cubicBezTo>
                    <a:pt x="23192" y="10638"/>
                    <a:pt x="23284" y="14985"/>
                    <a:pt x="23284" y="17325"/>
                  </a:cubicBezTo>
                  <a:cubicBezTo>
                    <a:pt x="23284" y="19696"/>
                    <a:pt x="23557" y="21277"/>
                    <a:pt x="23284" y="22645"/>
                  </a:cubicBezTo>
                  <a:cubicBezTo>
                    <a:pt x="23041" y="24013"/>
                    <a:pt x="23800" y="27599"/>
                    <a:pt x="23892" y="28086"/>
                  </a:cubicBezTo>
                  <a:cubicBezTo>
                    <a:pt x="24013" y="28572"/>
                    <a:pt x="23983" y="29149"/>
                    <a:pt x="23983" y="29149"/>
                  </a:cubicBezTo>
                  <a:cubicBezTo>
                    <a:pt x="23983" y="29149"/>
                    <a:pt x="24621" y="28693"/>
                    <a:pt x="25867" y="28693"/>
                  </a:cubicBezTo>
                  <a:cubicBezTo>
                    <a:pt x="27144" y="28693"/>
                    <a:pt x="29211" y="28572"/>
                    <a:pt x="29211" y="28572"/>
                  </a:cubicBezTo>
                  <a:cubicBezTo>
                    <a:pt x="29211" y="28572"/>
                    <a:pt x="28360" y="25715"/>
                    <a:pt x="29211" y="23861"/>
                  </a:cubicBezTo>
                  <a:cubicBezTo>
                    <a:pt x="30092" y="22006"/>
                    <a:pt x="30487" y="15046"/>
                    <a:pt x="30487" y="13070"/>
                  </a:cubicBezTo>
                  <a:cubicBezTo>
                    <a:pt x="30487" y="11094"/>
                    <a:pt x="31339" y="7265"/>
                    <a:pt x="30487" y="5775"/>
                  </a:cubicBezTo>
                  <a:cubicBezTo>
                    <a:pt x="29606" y="4286"/>
                    <a:pt x="21308" y="0"/>
                    <a:pt x="213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0"/>
            <p:cNvSpPr/>
            <p:nvPr/>
          </p:nvSpPr>
          <p:spPr>
            <a:xfrm>
              <a:off x="1542947" y="2564729"/>
              <a:ext cx="707312" cy="651298"/>
            </a:xfrm>
            <a:custGeom>
              <a:rect b="b" l="l" r="r" t="t"/>
              <a:pathLst>
                <a:path extrusionOk="0" h="24743" w="26871">
                  <a:moveTo>
                    <a:pt x="10913" y="1"/>
                  </a:moveTo>
                  <a:lnTo>
                    <a:pt x="10913" y="31"/>
                  </a:lnTo>
                  <a:cubicBezTo>
                    <a:pt x="7235" y="1490"/>
                    <a:pt x="2736" y="2554"/>
                    <a:pt x="1642" y="6870"/>
                  </a:cubicBezTo>
                  <a:cubicBezTo>
                    <a:pt x="1369" y="7934"/>
                    <a:pt x="1217" y="8998"/>
                    <a:pt x="973" y="10032"/>
                  </a:cubicBezTo>
                  <a:cubicBezTo>
                    <a:pt x="761" y="10761"/>
                    <a:pt x="1" y="11916"/>
                    <a:pt x="366" y="12676"/>
                  </a:cubicBezTo>
                  <a:cubicBezTo>
                    <a:pt x="852" y="13649"/>
                    <a:pt x="3344" y="13983"/>
                    <a:pt x="4287" y="14044"/>
                  </a:cubicBezTo>
                  <a:lnTo>
                    <a:pt x="10913" y="24743"/>
                  </a:lnTo>
                  <a:lnTo>
                    <a:pt x="19454" y="22706"/>
                  </a:lnTo>
                  <a:lnTo>
                    <a:pt x="24409" y="13284"/>
                  </a:lnTo>
                  <a:lnTo>
                    <a:pt x="25959" y="12828"/>
                  </a:lnTo>
                  <a:cubicBezTo>
                    <a:pt x="25959" y="12828"/>
                    <a:pt x="25995" y="12830"/>
                    <a:pt x="26054" y="12830"/>
                  </a:cubicBezTo>
                  <a:cubicBezTo>
                    <a:pt x="26287" y="12830"/>
                    <a:pt x="26871" y="12791"/>
                    <a:pt x="26871" y="12402"/>
                  </a:cubicBezTo>
                  <a:cubicBezTo>
                    <a:pt x="26871" y="11187"/>
                    <a:pt x="26354" y="9819"/>
                    <a:pt x="26080" y="8664"/>
                  </a:cubicBezTo>
                  <a:cubicBezTo>
                    <a:pt x="25685" y="6962"/>
                    <a:pt x="25503" y="4803"/>
                    <a:pt x="24743" y="3253"/>
                  </a:cubicBezTo>
                  <a:cubicBezTo>
                    <a:pt x="23861" y="1430"/>
                    <a:pt x="21551" y="1369"/>
                    <a:pt x="19788" y="974"/>
                  </a:cubicBezTo>
                  <a:cubicBezTo>
                    <a:pt x="18481" y="670"/>
                    <a:pt x="17174" y="305"/>
                    <a:pt x="158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0"/>
            <p:cNvSpPr/>
            <p:nvPr/>
          </p:nvSpPr>
          <p:spPr>
            <a:xfrm>
              <a:off x="1709384" y="2775651"/>
              <a:ext cx="48591" cy="236376"/>
            </a:xfrm>
            <a:custGeom>
              <a:rect b="b" l="l" r="r" t="t"/>
              <a:pathLst>
                <a:path extrusionOk="0" h="8980" w="1846">
                  <a:moveTo>
                    <a:pt x="1425" y="0"/>
                  </a:moveTo>
                  <a:lnTo>
                    <a:pt x="1425" y="0"/>
                  </a:lnTo>
                  <a:cubicBezTo>
                    <a:pt x="1423" y="0"/>
                    <a:pt x="1424" y="43"/>
                    <a:pt x="1429" y="134"/>
                  </a:cubicBezTo>
                  <a:cubicBezTo>
                    <a:pt x="1459" y="924"/>
                    <a:pt x="1125" y="3964"/>
                    <a:pt x="760" y="5332"/>
                  </a:cubicBezTo>
                  <a:cubicBezTo>
                    <a:pt x="662" y="5683"/>
                    <a:pt x="464" y="5746"/>
                    <a:pt x="335" y="5746"/>
                  </a:cubicBezTo>
                  <a:cubicBezTo>
                    <a:pt x="263" y="5746"/>
                    <a:pt x="213" y="5727"/>
                    <a:pt x="213" y="5727"/>
                  </a:cubicBezTo>
                  <a:lnTo>
                    <a:pt x="0" y="8979"/>
                  </a:lnTo>
                  <a:cubicBezTo>
                    <a:pt x="0" y="8979"/>
                    <a:pt x="1003" y="8006"/>
                    <a:pt x="1429" y="6335"/>
                  </a:cubicBezTo>
                  <a:cubicBezTo>
                    <a:pt x="1846" y="4806"/>
                    <a:pt x="1449" y="0"/>
                    <a:pt x="1425" y="0"/>
                  </a:cubicBezTo>
                  <a:close/>
                </a:path>
              </a:pathLst>
            </a:custGeom>
            <a:solidFill>
              <a:srgbClr val="034C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0"/>
            <p:cNvSpPr/>
            <p:nvPr/>
          </p:nvSpPr>
          <p:spPr>
            <a:xfrm>
              <a:off x="2057631" y="2771650"/>
              <a:ext cx="48618" cy="236376"/>
            </a:xfrm>
            <a:custGeom>
              <a:rect b="b" l="l" r="r" t="t"/>
              <a:pathLst>
                <a:path extrusionOk="0" h="8980" w="1847">
                  <a:moveTo>
                    <a:pt x="422" y="1"/>
                  </a:moveTo>
                  <a:lnTo>
                    <a:pt x="422" y="1"/>
                  </a:lnTo>
                  <a:cubicBezTo>
                    <a:pt x="397" y="1"/>
                    <a:pt x="1" y="4806"/>
                    <a:pt x="418" y="6335"/>
                  </a:cubicBezTo>
                  <a:cubicBezTo>
                    <a:pt x="813" y="8006"/>
                    <a:pt x="1846" y="8979"/>
                    <a:pt x="1846" y="8979"/>
                  </a:cubicBezTo>
                  <a:lnTo>
                    <a:pt x="1725" y="6000"/>
                  </a:lnTo>
                  <a:lnTo>
                    <a:pt x="1482" y="5909"/>
                  </a:lnTo>
                  <a:cubicBezTo>
                    <a:pt x="1330" y="5879"/>
                    <a:pt x="1178" y="5727"/>
                    <a:pt x="1117" y="5575"/>
                  </a:cubicBezTo>
                  <a:cubicBezTo>
                    <a:pt x="935" y="4541"/>
                    <a:pt x="357" y="1015"/>
                    <a:pt x="418" y="134"/>
                  </a:cubicBezTo>
                  <a:cubicBezTo>
                    <a:pt x="423" y="43"/>
                    <a:pt x="424" y="1"/>
                    <a:pt x="422" y="1"/>
                  </a:cubicBezTo>
                  <a:close/>
                </a:path>
              </a:pathLst>
            </a:custGeom>
            <a:solidFill>
              <a:srgbClr val="034C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0"/>
            <p:cNvSpPr/>
            <p:nvPr/>
          </p:nvSpPr>
          <p:spPr>
            <a:xfrm>
              <a:off x="1777375" y="2507925"/>
              <a:ext cx="241667" cy="216055"/>
            </a:xfrm>
            <a:custGeom>
              <a:rect b="b" l="l" r="r" t="t"/>
              <a:pathLst>
                <a:path extrusionOk="0" fill="none" h="8208" w="9181">
                  <a:moveTo>
                    <a:pt x="9180" y="4104"/>
                  </a:moveTo>
                  <a:cubicBezTo>
                    <a:pt x="9180" y="6384"/>
                    <a:pt x="7144" y="8208"/>
                    <a:pt x="4591" y="8208"/>
                  </a:cubicBezTo>
                  <a:cubicBezTo>
                    <a:pt x="2037" y="8208"/>
                    <a:pt x="1" y="6384"/>
                    <a:pt x="1" y="4104"/>
                  </a:cubicBezTo>
                  <a:cubicBezTo>
                    <a:pt x="1" y="1855"/>
                    <a:pt x="2037" y="1"/>
                    <a:pt x="4591" y="1"/>
                  </a:cubicBezTo>
                  <a:cubicBezTo>
                    <a:pt x="7144" y="1"/>
                    <a:pt x="9180" y="1855"/>
                    <a:pt x="9180" y="4104"/>
                  </a:cubicBezTo>
                  <a:close/>
                </a:path>
              </a:pathLst>
            </a:custGeom>
            <a:noFill/>
            <a:ln cap="flat" cmpd="sng" w="835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0"/>
            <p:cNvSpPr/>
            <p:nvPr/>
          </p:nvSpPr>
          <p:spPr>
            <a:xfrm>
              <a:off x="1812595" y="2525534"/>
              <a:ext cx="184837" cy="174439"/>
            </a:xfrm>
            <a:custGeom>
              <a:rect b="b" l="l" r="r" t="t"/>
              <a:pathLst>
                <a:path extrusionOk="0" h="6627" w="7022">
                  <a:moveTo>
                    <a:pt x="7022" y="1"/>
                  </a:moveTo>
                  <a:cubicBezTo>
                    <a:pt x="6991" y="1"/>
                    <a:pt x="61" y="1672"/>
                    <a:pt x="61" y="1672"/>
                  </a:cubicBezTo>
                  <a:cubicBezTo>
                    <a:pt x="0" y="1703"/>
                    <a:pt x="61" y="4013"/>
                    <a:pt x="61" y="4195"/>
                  </a:cubicBezTo>
                  <a:cubicBezTo>
                    <a:pt x="61" y="4590"/>
                    <a:pt x="31" y="4864"/>
                    <a:pt x="183" y="5168"/>
                  </a:cubicBezTo>
                  <a:cubicBezTo>
                    <a:pt x="608" y="5928"/>
                    <a:pt x="1307" y="6536"/>
                    <a:pt x="2189" y="6596"/>
                  </a:cubicBezTo>
                  <a:cubicBezTo>
                    <a:pt x="2386" y="6617"/>
                    <a:pt x="2580" y="6627"/>
                    <a:pt x="2772" y="6627"/>
                  </a:cubicBezTo>
                  <a:cubicBezTo>
                    <a:pt x="4005" y="6627"/>
                    <a:pt x="5141" y="6216"/>
                    <a:pt x="6140" y="5533"/>
                  </a:cubicBezTo>
                  <a:cubicBezTo>
                    <a:pt x="6262" y="5472"/>
                    <a:pt x="7022" y="4560"/>
                    <a:pt x="7022" y="4438"/>
                  </a:cubicBezTo>
                  <a:lnTo>
                    <a:pt x="70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0"/>
            <p:cNvSpPr/>
            <p:nvPr/>
          </p:nvSpPr>
          <p:spPr>
            <a:xfrm>
              <a:off x="1765372" y="2259098"/>
              <a:ext cx="251275" cy="375622"/>
            </a:xfrm>
            <a:custGeom>
              <a:rect b="b" l="l" r="r" t="t"/>
              <a:pathLst>
                <a:path extrusionOk="0" h="14270" w="9546">
                  <a:moveTo>
                    <a:pt x="4712" y="1"/>
                  </a:moveTo>
                  <a:cubicBezTo>
                    <a:pt x="3831" y="1"/>
                    <a:pt x="670" y="457"/>
                    <a:pt x="122" y="2828"/>
                  </a:cubicBezTo>
                  <a:cubicBezTo>
                    <a:pt x="122" y="2828"/>
                    <a:pt x="1" y="8451"/>
                    <a:pt x="122" y="10123"/>
                  </a:cubicBezTo>
                  <a:cubicBezTo>
                    <a:pt x="214" y="11764"/>
                    <a:pt x="2098" y="13709"/>
                    <a:pt x="3253" y="13861"/>
                  </a:cubicBezTo>
                  <a:cubicBezTo>
                    <a:pt x="3997" y="13976"/>
                    <a:pt x="4814" y="14270"/>
                    <a:pt x="5491" y="14270"/>
                  </a:cubicBezTo>
                  <a:cubicBezTo>
                    <a:pt x="5893" y="14270"/>
                    <a:pt x="6245" y="14167"/>
                    <a:pt x="6506" y="13861"/>
                  </a:cubicBezTo>
                  <a:cubicBezTo>
                    <a:pt x="7174" y="13071"/>
                    <a:pt x="8937" y="12007"/>
                    <a:pt x="9241" y="10639"/>
                  </a:cubicBezTo>
                  <a:cubicBezTo>
                    <a:pt x="9545" y="9272"/>
                    <a:pt x="9120" y="5442"/>
                    <a:pt x="9241" y="5016"/>
                  </a:cubicBezTo>
                  <a:cubicBezTo>
                    <a:pt x="9332" y="4591"/>
                    <a:pt x="8937" y="1399"/>
                    <a:pt x="8238" y="791"/>
                  </a:cubicBezTo>
                  <a:cubicBezTo>
                    <a:pt x="7539" y="183"/>
                    <a:pt x="5594" y="1"/>
                    <a:pt x="47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0"/>
            <p:cNvSpPr/>
            <p:nvPr/>
          </p:nvSpPr>
          <p:spPr>
            <a:xfrm>
              <a:off x="1786193" y="2331906"/>
              <a:ext cx="211238" cy="208158"/>
            </a:xfrm>
            <a:custGeom>
              <a:rect b="b" l="l" r="r" t="t"/>
              <a:pathLst>
                <a:path extrusionOk="0" h="7908" w="8025">
                  <a:moveTo>
                    <a:pt x="1915" y="1"/>
                  </a:moveTo>
                  <a:cubicBezTo>
                    <a:pt x="1186" y="62"/>
                    <a:pt x="608" y="1825"/>
                    <a:pt x="608" y="1825"/>
                  </a:cubicBezTo>
                  <a:cubicBezTo>
                    <a:pt x="608" y="1825"/>
                    <a:pt x="0" y="4560"/>
                    <a:pt x="31" y="5442"/>
                  </a:cubicBezTo>
                  <a:cubicBezTo>
                    <a:pt x="119" y="6300"/>
                    <a:pt x="122" y="7907"/>
                    <a:pt x="795" y="7907"/>
                  </a:cubicBezTo>
                  <a:cubicBezTo>
                    <a:pt x="813" y="7907"/>
                    <a:pt x="832" y="7906"/>
                    <a:pt x="851" y="7904"/>
                  </a:cubicBezTo>
                  <a:cubicBezTo>
                    <a:pt x="1611" y="7843"/>
                    <a:pt x="2401" y="6050"/>
                    <a:pt x="3800" y="6050"/>
                  </a:cubicBezTo>
                  <a:cubicBezTo>
                    <a:pt x="5156" y="6050"/>
                    <a:pt x="5826" y="7452"/>
                    <a:pt x="6698" y="7452"/>
                  </a:cubicBezTo>
                  <a:cubicBezTo>
                    <a:pt x="6724" y="7452"/>
                    <a:pt x="6751" y="7450"/>
                    <a:pt x="6778" y="7448"/>
                  </a:cubicBezTo>
                  <a:cubicBezTo>
                    <a:pt x="7690" y="7387"/>
                    <a:pt x="7873" y="6354"/>
                    <a:pt x="7933" y="4621"/>
                  </a:cubicBezTo>
                  <a:cubicBezTo>
                    <a:pt x="8025" y="2858"/>
                    <a:pt x="6566" y="1"/>
                    <a:pt x="5715" y="1"/>
                  </a:cubicBezTo>
                  <a:cubicBezTo>
                    <a:pt x="4833" y="1"/>
                    <a:pt x="5137" y="882"/>
                    <a:pt x="3952" y="882"/>
                  </a:cubicBezTo>
                  <a:cubicBezTo>
                    <a:pt x="2766" y="882"/>
                    <a:pt x="2705" y="1"/>
                    <a:pt x="19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0"/>
            <p:cNvSpPr/>
            <p:nvPr/>
          </p:nvSpPr>
          <p:spPr>
            <a:xfrm>
              <a:off x="1867003" y="2889785"/>
              <a:ext cx="371253" cy="371858"/>
            </a:xfrm>
            <a:custGeom>
              <a:rect b="b" l="l" r="r" t="t"/>
              <a:pathLst>
                <a:path extrusionOk="0" h="14127" w="14104">
                  <a:moveTo>
                    <a:pt x="11680" y="0"/>
                  </a:moveTo>
                  <a:cubicBezTo>
                    <a:pt x="11447" y="0"/>
                    <a:pt x="11227" y="7"/>
                    <a:pt x="11034" y="23"/>
                  </a:cubicBezTo>
                  <a:cubicBezTo>
                    <a:pt x="9909" y="145"/>
                    <a:pt x="8997" y="1512"/>
                    <a:pt x="8997" y="1512"/>
                  </a:cubicBezTo>
                  <a:lnTo>
                    <a:pt x="8815" y="6406"/>
                  </a:lnTo>
                  <a:lnTo>
                    <a:pt x="8177" y="7288"/>
                  </a:lnTo>
                  <a:cubicBezTo>
                    <a:pt x="7538" y="8108"/>
                    <a:pt x="2523" y="11239"/>
                    <a:pt x="2523" y="11239"/>
                  </a:cubicBezTo>
                  <a:lnTo>
                    <a:pt x="1459" y="10540"/>
                  </a:lnTo>
                  <a:lnTo>
                    <a:pt x="0" y="11421"/>
                  </a:lnTo>
                  <a:lnTo>
                    <a:pt x="0" y="14127"/>
                  </a:lnTo>
                  <a:lnTo>
                    <a:pt x="912" y="14127"/>
                  </a:lnTo>
                  <a:lnTo>
                    <a:pt x="1733" y="13063"/>
                  </a:lnTo>
                  <a:lnTo>
                    <a:pt x="2736" y="13245"/>
                  </a:lnTo>
                  <a:lnTo>
                    <a:pt x="3131" y="14127"/>
                  </a:lnTo>
                  <a:lnTo>
                    <a:pt x="3769" y="14127"/>
                  </a:lnTo>
                  <a:lnTo>
                    <a:pt x="11338" y="9719"/>
                  </a:lnTo>
                  <a:cubicBezTo>
                    <a:pt x="11338" y="9719"/>
                    <a:pt x="12736" y="9202"/>
                    <a:pt x="13009" y="8807"/>
                  </a:cubicBezTo>
                  <a:cubicBezTo>
                    <a:pt x="13313" y="8382"/>
                    <a:pt x="12918" y="7531"/>
                    <a:pt x="12918" y="7531"/>
                  </a:cubicBezTo>
                  <a:lnTo>
                    <a:pt x="14104" y="145"/>
                  </a:lnTo>
                  <a:cubicBezTo>
                    <a:pt x="14104" y="145"/>
                    <a:pt x="12764" y="0"/>
                    <a:pt x="116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0"/>
            <p:cNvSpPr/>
            <p:nvPr/>
          </p:nvSpPr>
          <p:spPr>
            <a:xfrm>
              <a:off x="2053419" y="2855961"/>
              <a:ext cx="220846" cy="120057"/>
            </a:xfrm>
            <a:custGeom>
              <a:rect b="b" l="l" r="r" t="t"/>
              <a:pathLst>
                <a:path extrusionOk="0" h="4561" w="8390">
                  <a:moveTo>
                    <a:pt x="3253" y="1"/>
                  </a:moveTo>
                  <a:lnTo>
                    <a:pt x="0" y="3041"/>
                  </a:lnTo>
                  <a:lnTo>
                    <a:pt x="760" y="4560"/>
                  </a:lnTo>
                  <a:cubicBezTo>
                    <a:pt x="760" y="4560"/>
                    <a:pt x="2341" y="2797"/>
                    <a:pt x="3982" y="2645"/>
                  </a:cubicBezTo>
                  <a:cubicBezTo>
                    <a:pt x="5056" y="2564"/>
                    <a:pt x="6535" y="2551"/>
                    <a:pt x="7402" y="2551"/>
                  </a:cubicBezTo>
                  <a:cubicBezTo>
                    <a:pt x="7836" y="2551"/>
                    <a:pt x="8116" y="2554"/>
                    <a:pt x="8116" y="2554"/>
                  </a:cubicBezTo>
                  <a:lnTo>
                    <a:pt x="8390" y="609"/>
                  </a:lnTo>
                  <a:lnTo>
                    <a:pt x="3253" y="1"/>
                  </a:lnTo>
                  <a:close/>
                </a:path>
              </a:pathLst>
            </a:custGeom>
            <a:solidFill>
              <a:srgbClr val="BC6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0"/>
            <p:cNvSpPr/>
            <p:nvPr/>
          </p:nvSpPr>
          <p:spPr>
            <a:xfrm>
              <a:off x="1577351" y="2903736"/>
              <a:ext cx="406472" cy="448772"/>
            </a:xfrm>
            <a:custGeom>
              <a:rect b="b" l="l" r="r" t="t"/>
              <a:pathLst>
                <a:path extrusionOk="0" h="17049" w="15442">
                  <a:moveTo>
                    <a:pt x="2253" y="1"/>
                  </a:moveTo>
                  <a:cubicBezTo>
                    <a:pt x="2162" y="1"/>
                    <a:pt x="2070" y="4"/>
                    <a:pt x="1977" y="10"/>
                  </a:cubicBezTo>
                  <a:cubicBezTo>
                    <a:pt x="1825" y="23"/>
                    <a:pt x="1666" y="28"/>
                    <a:pt x="1504" y="28"/>
                  </a:cubicBezTo>
                  <a:cubicBezTo>
                    <a:pt x="1216" y="28"/>
                    <a:pt x="922" y="14"/>
                    <a:pt x="652" y="14"/>
                  </a:cubicBezTo>
                  <a:cubicBezTo>
                    <a:pt x="406" y="14"/>
                    <a:pt x="180" y="26"/>
                    <a:pt x="1" y="70"/>
                  </a:cubicBezTo>
                  <a:cubicBezTo>
                    <a:pt x="153" y="1378"/>
                    <a:pt x="670" y="3900"/>
                    <a:pt x="1369" y="6302"/>
                  </a:cubicBezTo>
                  <a:cubicBezTo>
                    <a:pt x="1673" y="7426"/>
                    <a:pt x="1764" y="8034"/>
                    <a:pt x="2037" y="8338"/>
                  </a:cubicBezTo>
                  <a:cubicBezTo>
                    <a:pt x="2645" y="9098"/>
                    <a:pt x="9028" y="11682"/>
                    <a:pt x="9120" y="12107"/>
                  </a:cubicBezTo>
                  <a:cubicBezTo>
                    <a:pt x="9180" y="12533"/>
                    <a:pt x="9120" y="15299"/>
                    <a:pt x="9120" y="15299"/>
                  </a:cubicBezTo>
                  <a:lnTo>
                    <a:pt x="11399" y="16818"/>
                  </a:lnTo>
                  <a:cubicBezTo>
                    <a:pt x="11399" y="16818"/>
                    <a:pt x="13353" y="17048"/>
                    <a:pt x="14102" y="17048"/>
                  </a:cubicBezTo>
                  <a:cubicBezTo>
                    <a:pt x="14215" y="17048"/>
                    <a:pt x="14300" y="17043"/>
                    <a:pt x="14348" y="17031"/>
                  </a:cubicBezTo>
                  <a:cubicBezTo>
                    <a:pt x="14743" y="16970"/>
                    <a:pt x="15442" y="14600"/>
                    <a:pt x="15381" y="14265"/>
                  </a:cubicBezTo>
                  <a:cubicBezTo>
                    <a:pt x="15320" y="13931"/>
                    <a:pt x="14135" y="13657"/>
                    <a:pt x="14135" y="13657"/>
                  </a:cubicBezTo>
                  <a:lnTo>
                    <a:pt x="13740" y="12776"/>
                  </a:lnTo>
                  <a:lnTo>
                    <a:pt x="12737" y="12593"/>
                  </a:lnTo>
                  <a:lnTo>
                    <a:pt x="11916" y="13657"/>
                  </a:lnTo>
                  <a:lnTo>
                    <a:pt x="11004" y="13657"/>
                  </a:lnTo>
                  <a:lnTo>
                    <a:pt x="11004" y="10952"/>
                  </a:lnTo>
                  <a:lnTo>
                    <a:pt x="5442" y="5846"/>
                  </a:lnTo>
                  <a:lnTo>
                    <a:pt x="5229" y="861"/>
                  </a:lnTo>
                  <a:cubicBezTo>
                    <a:pt x="4490" y="577"/>
                    <a:pt x="3540" y="1"/>
                    <a:pt x="2253"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0"/>
            <p:cNvSpPr/>
            <p:nvPr/>
          </p:nvSpPr>
          <p:spPr>
            <a:xfrm>
              <a:off x="1572560" y="2895155"/>
              <a:ext cx="166437" cy="52856"/>
            </a:xfrm>
            <a:custGeom>
              <a:rect b="b" l="l" r="r" t="t"/>
              <a:pathLst>
                <a:path extrusionOk="0" h="2008" w="6323">
                  <a:moveTo>
                    <a:pt x="339" y="0"/>
                  </a:moveTo>
                  <a:cubicBezTo>
                    <a:pt x="182" y="0"/>
                    <a:pt x="65" y="10"/>
                    <a:pt x="0" y="32"/>
                  </a:cubicBezTo>
                  <a:lnTo>
                    <a:pt x="0" y="1400"/>
                  </a:lnTo>
                  <a:cubicBezTo>
                    <a:pt x="0" y="1400"/>
                    <a:pt x="1960" y="1148"/>
                    <a:pt x="2727" y="1148"/>
                  </a:cubicBezTo>
                  <a:cubicBezTo>
                    <a:pt x="2804" y="1148"/>
                    <a:pt x="2869" y="1151"/>
                    <a:pt x="2918" y="1156"/>
                  </a:cubicBezTo>
                  <a:cubicBezTo>
                    <a:pt x="3435" y="1217"/>
                    <a:pt x="5745" y="2007"/>
                    <a:pt x="5745" y="2007"/>
                  </a:cubicBezTo>
                  <a:lnTo>
                    <a:pt x="6323" y="761"/>
                  </a:lnTo>
                  <a:cubicBezTo>
                    <a:pt x="6323" y="761"/>
                    <a:pt x="1734" y="0"/>
                    <a:pt x="339" y="0"/>
                  </a:cubicBezTo>
                  <a:close/>
                </a:path>
              </a:pathLst>
            </a:custGeom>
            <a:solidFill>
              <a:srgbClr val="BC6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0"/>
            <p:cNvSpPr/>
            <p:nvPr/>
          </p:nvSpPr>
          <p:spPr>
            <a:xfrm>
              <a:off x="956482" y="3107209"/>
              <a:ext cx="2733934" cy="96024"/>
            </a:xfrm>
            <a:custGeom>
              <a:rect b="b" l="l" r="r" t="t"/>
              <a:pathLst>
                <a:path extrusionOk="0" h="3648" w="103863">
                  <a:moveTo>
                    <a:pt x="1369" y="0"/>
                  </a:moveTo>
                  <a:cubicBezTo>
                    <a:pt x="609" y="0"/>
                    <a:pt x="1" y="608"/>
                    <a:pt x="1" y="1368"/>
                  </a:cubicBezTo>
                  <a:lnTo>
                    <a:pt x="1" y="2280"/>
                  </a:lnTo>
                  <a:cubicBezTo>
                    <a:pt x="1" y="3040"/>
                    <a:pt x="609" y="3648"/>
                    <a:pt x="1369" y="3648"/>
                  </a:cubicBezTo>
                  <a:lnTo>
                    <a:pt x="102495" y="3648"/>
                  </a:lnTo>
                  <a:cubicBezTo>
                    <a:pt x="103255" y="3648"/>
                    <a:pt x="103863" y="3040"/>
                    <a:pt x="103863" y="2280"/>
                  </a:cubicBezTo>
                  <a:lnTo>
                    <a:pt x="103863" y="1368"/>
                  </a:lnTo>
                  <a:cubicBezTo>
                    <a:pt x="103863" y="608"/>
                    <a:pt x="103255" y="0"/>
                    <a:pt x="1024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0"/>
            <p:cNvSpPr/>
            <p:nvPr/>
          </p:nvSpPr>
          <p:spPr>
            <a:xfrm>
              <a:off x="956482" y="3146403"/>
              <a:ext cx="2733934" cy="56830"/>
            </a:xfrm>
            <a:custGeom>
              <a:rect b="b" l="l" r="r" t="t"/>
              <a:pathLst>
                <a:path extrusionOk="0" h="2159" w="103863">
                  <a:moveTo>
                    <a:pt x="1" y="1"/>
                  </a:moveTo>
                  <a:lnTo>
                    <a:pt x="1" y="791"/>
                  </a:lnTo>
                  <a:cubicBezTo>
                    <a:pt x="1" y="1551"/>
                    <a:pt x="609" y="2159"/>
                    <a:pt x="1369" y="2159"/>
                  </a:cubicBezTo>
                  <a:lnTo>
                    <a:pt x="102495" y="2159"/>
                  </a:lnTo>
                  <a:cubicBezTo>
                    <a:pt x="103255" y="2159"/>
                    <a:pt x="103863" y="1551"/>
                    <a:pt x="103863" y="791"/>
                  </a:cubicBezTo>
                  <a:lnTo>
                    <a:pt x="103863" y="1"/>
                  </a:lnTo>
                  <a:cubicBezTo>
                    <a:pt x="103863" y="760"/>
                    <a:pt x="103255" y="1368"/>
                    <a:pt x="102495" y="1368"/>
                  </a:cubicBezTo>
                  <a:lnTo>
                    <a:pt x="1369" y="1368"/>
                  </a:lnTo>
                  <a:cubicBezTo>
                    <a:pt x="609" y="1368"/>
                    <a:pt x="1" y="760"/>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0"/>
            <p:cNvSpPr/>
            <p:nvPr/>
          </p:nvSpPr>
          <p:spPr>
            <a:xfrm>
              <a:off x="3228745" y="3203207"/>
              <a:ext cx="192049" cy="51224"/>
            </a:xfrm>
            <a:custGeom>
              <a:rect b="b" l="l" r="r" t="t"/>
              <a:pathLst>
                <a:path extrusionOk="0" h="1946" w="7296">
                  <a:moveTo>
                    <a:pt x="1" y="1"/>
                  </a:moveTo>
                  <a:lnTo>
                    <a:pt x="396" y="730"/>
                  </a:lnTo>
                  <a:cubicBezTo>
                    <a:pt x="821" y="1490"/>
                    <a:pt x="1672" y="1946"/>
                    <a:pt x="2523" y="1946"/>
                  </a:cubicBezTo>
                  <a:lnTo>
                    <a:pt x="7296" y="1946"/>
                  </a:lnTo>
                  <a:lnTo>
                    <a:pt x="7083" y="1"/>
                  </a:lnTo>
                  <a:close/>
                </a:path>
              </a:pathLst>
            </a:custGeom>
            <a:solidFill>
              <a:srgbClr val="434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0"/>
            <p:cNvSpPr/>
            <p:nvPr/>
          </p:nvSpPr>
          <p:spPr>
            <a:xfrm>
              <a:off x="3415161" y="3203207"/>
              <a:ext cx="126453" cy="884120"/>
            </a:xfrm>
            <a:custGeom>
              <a:rect b="b" l="l" r="r" t="t"/>
              <a:pathLst>
                <a:path extrusionOk="0" h="33588" w="4804">
                  <a:moveTo>
                    <a:pt x="1" y="1"/>
                  </a:moveTo>
                  <a:lnTo>
                    <a:pt x="214" y="1946"/>
                  </a:lnTo>
                  <a:lnTo>
                    <a:pt x="3405" y="33588"/>
                  </a:lnTo>
                  <a:lnTo>
                    <a:pt x="4803" y="33588"/>
                  </a:lnTo>
                  <a:lnTo>
                    <a:pt x="480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0"/>
            <p:cNvSpPr/>
            <p:nvPr/>
          </p:nvSpPr>
          <p:spPr>
            <a:xfrm>
              <a:off x="1226129" y="3203207"/>
              <a:ext cx="192839" cy="51224"/>
            </a:xfrm>
            <a:custGeom>
              <a:rect b="b" l="l" r="r" t="t"/>
              <a:pathLst>
                <a:path extrusionOk="0" h="1946" w="7326">
                  <a:moveTo>
                    <a:pt x="243" y="1"/>
                  </a:moveTo>
                  <a:lnTo>
                    <a:pt x="0" y="1946"/>
                  </a:lnTo>
                  <a:lnTo>
                    <a:pt x="4803" y="1946"/>
                  </a:lnTo>
                  <a:cubicBezTo>
                    <a:pt x="5654" y="1946"/>
                    <a:pt x="6444" y="1490"/>
                    <a:pt x="6930" y="730"/>
                  </a:cubicBezTo>
                  <a:lnTo>
                    <a:pt x="7325" y="1"/>
                  </a:lnTo>
                  <a:close/>
                </a:path>
              </a:pathLst>
            </a:custGeom>
            <a:solidFill>
              <a:srgbClr val="434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0"/>
            <p:cNvSpPr/>
            <p:nvPr/>
          </p:nvSpPr>
          <p:spPr>
            <a:xfrm>
              <a:off x="1105309" y="3203207"/>
              <a:ext cx="125637" cy="884120"/>
            </a:xfrm>
            <a:custGeom>
              <a:rect b="b" l="l" r="r" t="t"/>
              <a:pathLst>
                <a:path extrusionOk="0" h="33588" w="4773">
                  <a:moveTo>
                    <a:pt x="0" y="1"/>
                  </a:moveTo>
                  <a:lnTo>
                    <a:pt x="0" y="33588"/>
                  </a:lnTo>
                  <a:lnTo>
                    <a:pt x="1399" y="33588"/>
                  </a:lnTo>
                  <a:lnTo>
                    <a:pt x="47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0"/>
            <p:cNvSpPr/>
            <p:nvPr/>
          </p:nvSpPr>
          <p:spPr>
            <a:xfrm>
              <a:off x="1388539" y="2726349"/>
              <a:ext cx="402471" cy="353669"/>
            </a:xfrm>
            <a:custGeom>
              <a:rect b="b" l="l" r="r" t="t"/>
              <a:pathLst>
                <a:path extrusionOk="0" h="13436" w="15290">
                  <a:moveTo>
                    <a:pt x="4134" y="1"/>
                  </a:moveTo>
                  <a:lnTo>
                    <a:pt x="0" y="13436"/>
                  </a:lnTo>
                  <a:lnTo>
                    <a:pt x="11156" y="13436"/>
                  </a:lnTo>
                  <a:lnTo>
                    <a:pt x="1528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0"/>
            <p:cNvSpPr/>
            <p:nvPr/>
          </p:nvSpPr>
          <p:spPr>
            <a:xfrm>
              <a:off x="1413335" y="2726349"/>
              <a:ext cx="401681" cy="353669"/>
            </a:xfrm>
            <a:custGeom>
              <a:rect b="b" l="l" r="r" t="t"/>
              <a:pathLst>
                <a:path extrusionOk="0" h="13436" w="15260">
                  <a:moveTo>
                    <a:pt x="4135" y="1"/>
                  </a:moveTo>
                  <a:lnTo>
                    <a:pt x="1" y="13436"/>
                  </a:lnTo>
                  <a:lnTo>
                    <a:pt x="11156" y="13436"/>
                  </a:lnTo>
                  <a:lnTo>
                    <a:pt x="152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0"/>
            <p:cNvSpPr/>
            <p:nvPr/>
          </p:nvSpPr>
          <p:spPr>
            <a:xfrm>
              <a:off x="1105309" y="3069594"/>
              <a:ext cx="539295" cy="36825"/>
            </a:xfrm>
            <a:custGeom>
              <a:rect b="b" l="l" r="r" t="t"/>
              <a:pathLst>
                <a:path extrusionOk="0" h="1399" w="20488">
                  <a:moveTo>
                    <a:pt x="0" y="1"/>
                  </a:moveTo>
                  <a:lnTo>
                    <a:pt x="0" y="1399"/>
                  </a:lnTo>
                  <a:lnTo>
                    <a:pt x="20487" y="1399"/>
                  </a:lnTo>
                  <a:lnTo>
                    <a:pt x="204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0"/>
            <p:cNvSpPr/>
            <p:nvPr/>
          </p:nvSpPr>
          <p:spPr>
            <a:xfrm>
              <a:off x="1374141" y="3069594"/>
              <a:ext cx="309658" cy="36825"/>
            </a:xfrm>
            <a:custGeom>
              <a:rect b="b" l="l" r="r" t="t"/>
              <a:pathLst>
                <a:path extrusionOk="0" h="1399" w="11764">
                  <a:moveTo>
                    <a:pt x="0" y="1"/>
                  </a:moveTo>
                  <a:lnTo>
                    <a:pt x="0" y="1399"/>
                  </a:lnTo>
                  <a:lnTo>
                    <a:pt x="11763" y="1399"/>
                  </a:lnTo>
                  <a:lnTo>
                    <a:pt x="1176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0"/>
            <p:cNvSpPr/>
            <p:nvPr/>
          </p:nvSpPr>
          <p:spPr>
            <a:xfrm>
              <a:off x="1602173" y="2867253"/>
              <a:ext cx="48828" cy="72440"/>
            </a:xfrm>
            <a:custGeom>
              <a:rect b="b" l="l" r="r" t="t"/>
              <a:pathLst>
                <a:path extrusionOk="0" h="2752" w="1855">
                  <a:moveTo>
                    <a:pt x="1056" y="0"/>
                  </a:moveTo>
                  <a:cubicBezTo>
                    <a:pt x="675" y="0"/>
                    <a:pt x="285" y="456"/>
                    <a:pt x="152" y="1122"/>
                  </a:cubicBezTo>
                  <a:cubicBezTo>
                    <a:pt x="0" y="1882"/>
                    <a:pt x="182" y="2581"/>
                    <a:pt x="638" y="2733"/>
                  </a:cubicBezTo>
                  <a:cubicBezTo>
                    <a:pt x="682" y="2746"/>
                    <a:pt x="727" y="2752"/>
                    <a:pt x="772" y="2752"/>
                  </a:cubicBezTo>
                  <a:cubicBezTo>
                    <a:pt x="1161" y="2752"/>
                    <a:pt x="1566" y="2293"/>
                    <a:pt x="1702" y="1639"/>
                  </a:cubicBezTo>
                  <a:cubicBezTo>
                    <a:pt x="1854" y="879"/>
                    <a:pt x="1672" y="180"/>
                    <a:pt x="1216" y="28"/>
                  </a:cubicBezTo>
                  <a:cubicBezTo>
                    <a:pt x="1163" y="9"/>
                    <a:pt x="1110"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0"/>
            <p:cNvSpPr/>
            <p:nvPr/>
          </p:nvSpPr>
          <p:spPr>
            <a:xfrm>
              <a:off x="2051024" y="2726349"/>
              <a:ext cx="448062" cy="353669"/>
            </a:xfrm>
            <a:custGeom>
              <a:rect b="b" l="l" r="r" t="t"/>
              <a:pathLst>
                <a:path extrusionOk="0" h="13436" w="17022">
                  <a:moveTo>
                    <a:pt x="0" y="1"/>
                  </a:moveTo>
                  <a:lnTo>
                    <a:pt x="0" y="13436"/>
                  </a:lnTo>
                  <a:lnTo>
                    <a:pt x="17022" y="13436"/>
                  </a:lnTo>
                  <a:lnTo>
                    <a:pt x="17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0"/>
            <p:cNvSpPr/>
            <p:nvPr/>
          </p:nvSpPr>
          <p:spPr>
            <a:xfrm>
              <a:off x="2065422" y="2726349"/>
              <a:ext cx="469672" cy="353669"/>
            </a:xfrm>
            <a:custGeom>
              <a:rect b="b" l="l" r="r" t="t"/>
              <a:pathLst>
                <a:path extrusionOk="0" h="13436" w="17843">
                  <a:moveTo>
                    <a:pt x="0" y="1"/>
                  </a:moveTo>
                  <a:lnTo>
                    <a:pt x="0" y="13436"/>
                  </a:lnTo>
                  <a:lnTo>
                    <a:pt x="17843" y="13436"/>
                  </a:lnTo>
                  <a:lnTo>
                    <a:pt x="178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0"/>
            <p:cNvSpPr/>
            <p:nvPr/>
          </p:nvSpPr>
          <p:spPr>
            <a:xfrm>
              <a:off x="2067028" y="3079991"/>
              <a:ext cx="454458" cy="27244"/>
            </a:xfrm>
            <a:custGeom>
              <a:rect b="b" l="l" r="r" t="t"/>
              <a:pathLst>
                <a:path extrusionOk="0" h="1035" w="17265">
                  <a:moveTo>
                    <a:pt x="0" y="1"/>
                  </a:moveTo>
                  <a:lnTo>
                    <a:pt x="0" y="1034"/>
                  </a:lnTo>
                  <a:lnTo>
                    <a:pt x="17265" y="1034"/>
                  </a:lnTo>
                  <a:lnTo>
                    <a:pt x="172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0"/>
            <p:cNvSpPr/>
            <p:nvPr/>
          </p:nvSpPr>
          <p:spPr>
            <a:xfrm>
              <a:off x="2259024" y="2867964"/>
              <a:ext cx="70439" cy="70439"/>
            </a:xfrm>
            <a:custGeom>
              <a:rect b="b" l="l" r="r" t="t"/>
              <a:pathLst>
                <a:path extrusionOk="0" h="2676" w="2676">
                  <a:moveTo>
                    <a:pt x="1338" y="1"/>
                  </a:moveTo>
                  <a:cubicBezTo>
                    <a:pt x="609" y="1"/>
                    <a:pt x="1" y="609"/>
                    <a:pt x="1" y="1338"/>
                  </a:cubicBezTo>
                  <a:cubicBezTo>
                    <a:pt x="1" y="2068"/>
                    <a:pt x="609" y="2676"/>
                    <a:pt x="1338" y="2676"/>
                  </a:cubicBezTo>
                  <a:cubicBezTo>
                    <a:pt x="2068" y="2676"/>
                    <a:pt x="2676" y="2068"/>
                    <a:pt x="2676" y="1338"/>
                  </a:cubicBezTo>
                  <a:cubicBezTo>
                    <a:pt x="2676" y="609"/>
                    <a:pt x="2068" y="1"/>
                    <a:pt x="13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0"/>
            <p:cNvSpPr/>
            <p:nvPr/>
          </p:nvSpPr>
          <p:spPr>
            <a:xfrm>
              <a:off x="2950306" y="2726349"/>
              <a:ext cx="402471" cy="353669"/>
            </a:xfrm>
            <a:custGeom>
              <a:rect b="b" l="l" r="r" t="t"/>
              <a:pathLst>
                <a:path extrusionOk="0" h="13436" w="15290">
                  <a:moveTo>
                    <a:pt x="1" y="1"/>
                  </a:moveTo>
                  <a:lnTo>
                    <a:pt x="4135" y="13436"/>
                  </a:lnTo>
                  <a:lnTo>
                    <a:pt x="15290" y="13436"/>
                  </a:lnTo>
                  <a:lnTo>
                    <a:pt x="1118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0"/>
            <p:cNvSpPr/>
            <p:nvPr/>
          </p:nvSpPr>
          <p:spPr>
            <a:xfrm>
              <a:off x="2925510" y="2726349"/>
              <a:ext cx="403287" cy="353669"/>
            </a:xfrm>
            <a:custGeom>
              <a:rect b="b" l="l" r="r" t="t"/>
              <a:pathLst>
                <a:path extrusionOk="0" h="13436" w="15321">
                  <a:moveTo>
                    <a:pt x="1" y="1"/>
                  </a:moveTo>
                  <a:lnTo>
                    <a:pt x="4134" y="13436"/>
                  </a:lnTo>
                  <a:lnTo>
                    <a:pt x="15320" y="13436"/>
                  </a:lnTo>
                  <a:lnTo>
                    <a:pt x="11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0"/>
            <p:cNvSpPr/>
            <p:nvPr/>
          </p:nvSpPr>
          <p:spPr>
            <a:xfrm>
              <a:off x="3096738" y="3070384"/>
              <a:ext cx="539269" cy="36851"/>
            </a:xfrm>
            <a:custGeom>
              <a:rect b="b" l="l" r="r" t="t"/>
              <a:pathLst>
                <a:path extrusionOk="0" h="1400" w="20487">
                  <a:moveTo>
                    <a:pt x="0" y="1"/>
                  </a:moveTo>
                  <a:lnTo>
                    <a:pt x="0" y="1399"/>
                  </a:lnTo>
                  <a:lnTo>
                    <a:pt x="20487" y="1399"/>
                  </a:lnTo>
                  <a:lnTo>
                    <a:pt x="204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0"/>
            <p:cNvSpPr/>
            <p:nvPr/>
          </p:nvSpPr>
          <p:spPr>
            <a:xfrm>
              <a:off x="3056728" y="3070384"/>
              <a:ext cx="310474" cy="36851"/>
            </a:xfrm>
            <a:custGeom>
              <a:rect b="b" l="l" r="r" t="t"/>
              <a:pathLst>
                <a:path extrusionOk="0" h="1400" w="11795">
                  <a:moveTo>
                    <a:pt x="1" y="1"/>
                  </a:moveTo>
                  <a:lnTo>
                    <a:pt x="1" y="1399"/>
                  </a:lnTo>
                  <a:lnTo>
                    <a:pt x="11794" y="1399"/>
                  </a:lnTo>
                  <a:lnTo>
                    <a:pt x="1179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0"/>
            <p:cNvSpPr/>
            <p:nvPr/>
          </p:nvSpPr>
          <p:spPr>
            <a:xfrm>
              <a:off x="3090341" y="2867253"/>
              <a:ext cx="48828" cy="72650"/>
            </a:xfrm>
            <a:custGeom>
              <a:rect b="b" l="l" r="r" t="t"/>
              <a:pathLst>
                <a:path extrusionOk="0" h="2760" w="1855">
                  <a:moveTo>
                    <a:pt x="798" y="0"/>
                  </a:moveTo>
                  <a:cubicBezTo>
                    <a:pt x="744" y="0"/>
                    <a:pt x="691" y="9"/>
                    <a:pt x="638" y="28"/>
                  </a:cubicBezTo>
                  <a:cubicBezTo>
                    <a:pt x="182" y="180"/>
                    <a:pt x="0" y="879"/>
                    <a:pt x="152" y="1639"/>
                  </a:cubicBezTo>
                  <a:cubicBezTo>
                    <a:pt x="286" y="2282"/>
                    <a:pt x="656" y="2760"/>
                    <a:pt x="1054" y="2760"/>
                  </a:cubicBezTo>
                  <a:cubicBezTo>
                    <a:pt x="1108" y="2760"/>
                    <a:pt x="1162" y="2751"/>
                    <a:pt x="1216" y="2733"/>
                  </a:cubicBezTo>
                  <a:cubicBezTo>
                    <a:pt x="1672" y="2581"/>
                    <a:pt x="1854" y="1882"/>
                    <a:pt x="1702" y="1122"/>
                  </a:cubicBezTo>
                  <a:cubicBezTo>
                    <a:pt x="1569" y="456"/>
                    <a:pt x="1179" y="0"/>
                    <a:pt x="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764"/>
                                        </p:tgtEl>
                                        <p:attrNameLst>
                                          <p:attrName>style.visibility</p:attrName>
                                        </p:attrNameLst>
                                      </p:cBhvr>
                                      <p:to>
                                        <p:strVal val="visible"/>
                                      </p:to>
                                    </p:set>
                                    <p:anim calcmode="lin" valueType="num">
                                      <p:cBhvr additive="base">
                                        <p:cTn dur="1000"/>
                                        <p:tgtEl>
                                          <p:spTgt spid="76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51"/>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873" name="Google Shape;873;p51"/>
          <p:cNvSpPr/>
          <p:nvPr/>
        </p:nvSpPr>
        <p:spPr>
          <a:xfrm>
            <a:off x="5288150" y="2178216"/>
            <a:ext cx="572700" cy="572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1"/>
          <p:cNvSpPr/>
          <p:nvPr/>
        </p:nvSpPr>
        <p:spPr>
          <a:xfrm>
            <a:off x="3283150" y="2178228"/>
            <a:ext cx="572700" cy="572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1"/>
          <p:cNvSpPr/>
          <p:nvPr/>
        </p:nvSpPr>
        <p:spPr>
          <a:xfrm>
            <a:off x="1278150" y="2178228"/>
            <a:ext cx="572700" cy="572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6" name="Google Shape;876;p51"/>
          <p:cNvCxnSpPr>
            <a:stCxn id="875" idx="6"/>
            <a:endCxn id="874" idx="2"/>
          </p:cNvCxnSpPr>
          <p:nvPr/>
        </p:nvCxnSpPr>
        <p:spPr>
          <a:xfrm>
            <a:off x="1850850" y="2464578"/>
            <a:ext cx="1432200" cy="0"/>
          </a:xfrm>
          <a:prstGeom prst="straightConnector1">
            <a:avLst/>
          </a:prstGeom>
          <a:noFill/>
          <a:ln cap="flat" cmpd="sng" w="28575">
            <a:solidFill>
              <a:schemeClr val="lt2"/>
            </a:solidFill>
            <a:prstDash val="solid"/>
            <a:round/>
            <a:headEnd len="med" w="med" type="none"/>
            <a:tailEnd len="med" w="med" type="none"/>
          </a:ln>
        </p:spPr>
      </p:cxnSp>
      <p:cxnSp>
        <p:nvCxnSpPr>
          <p:cNvPr id="877" name="Google Shape;877;p51"/>
          <p:cNvCxnSpPr>
            <a:stCxn id="874" idx="6"/>
            <a:endCxn id="873" idx="2"/>
          </p:cNvCxnSpPr>
          <p:nvPr/>
        </p:nvCxnSpPr>
        <p:spPr>
          <a:xfrm>
            <a:off x="3855850" y="2464578"/>
            <a:ext cx="1432200" cy="0"/>
          </a:xfrm>
          <a:prstGeom prst="straightConnector1">
            <a:avLst/>
          </a:prstGeom>
          <a:noFill/>
          <a:ln cap="flat" cmpd="sng" w="28575">
            <a:solidFill>
              <a:schemeClr val="lt2"/>
            </a:solidFill>
            <a:prstDash val="solid"/>
            <a:round/>
            <a:headEnd len="med" w="med" type="none"/>
            <a:tailEnd len="med" w="med" type="none"/>
          </a:ln>
        </p:spPr>
      </p:cxnSp>
      <p:sp>
        <p:nvSpPr>
          <p:cNvPr id="878" name="Google Shape;878;p51"/>
          <p:cNvSpPr/>
          <p:nvPr/>
        </p:nvSpPr>
        <p:spPr>
          <a:xfrm>
            <a:off x="7293150" y="2178216"/>
            <a:ext cx="572700" cy="572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9" name="Google Shape;879;p51"/>
          <p:cNvCxnSpPr>
            <a:endCxn id="878" idx="2"/>
          </p:cNvCxnSpPr>
          <p:nvPr/>
        </p:nvCxnSpPr>
        <p:spPr>
          <a:xfrm>
            <a:off x="5556150" y="2464566"/>
            <a:ext cx="1737000" cy="0"/>
          </a:xfrm>
          <a:prstGeom prst="straightConnector1">
            <a:avLst/>
          </a:prstGeom>
          <a:noFill/>
          <a:ln cap="flat" cmpd="sng" w="28575">
            <a:solidFill>
              <a:schemeClr val="lt2"/>
            </a:solidFill>
            <a:prstDash val="solid"/>
            <a:round/>
            <a:headEnd len="med" w="med" type="none"/>
            <a:tailEnd len="med" w="med" type="none"/>
          </a:ln>
        </p:spPr>
      </p:cxnSp>
      <p:sp>
        <p:nvSpPr>
          <p:cNvPr id="880" name="Google Shape;880;p51"/>
          <p:cNvSpPr txBox="1"/>
          <p:nvPr>
            <p:ph idx="4294967295" type="title"/>
          </p:nvPr>
        </p:nvSpPr>
        <p:spPr>
          <a:xfrm>
            <a:off x="745388" y="1428838"/>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1"/>
                </a:solidFill>
              </a:rPr>
              <a:t>Week 1</a:t>
            </a:r>
            <a:endParaRPr sz="2200">
              <a:solidFill>
                <a:schemeClr val="accent1"/>
              </a:solidFill>
            </a:endParaRPr>
          </a:p>
        </p:txBody>
      </p:sp>
      <p:sp>
        <p:nvSpPr>
          <p:cNvPr id="881" name="Google Shape;881;p51"/>
          <p:cNvSpPr txBox="1"/>
          <p:nvPr>
            <p:ph idx="4294967295" type="title"/>
          </p:nvPr>
        </p:nvSpPr>
        <p:spPr>
          <a:xfrm>
            <a:off x="2750400" y="1428838"/>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1"/>
                </a:solidFill>
              </a:rPr>
              <a:t>Week 2</a:t>
            </a:r>
            <a:endParaRPr sz="2200">
              <a:solidFill>
                <a:schemeClr val="accent1"/>
              </a:solidFill>
            </a:endParaRPr>
          </a:p>
        </p:txBody>
      </p:sp>
      <p:sp>
        <p:nvSpPr>
          <p:cNvPr id="882" name="Google Shape;882;p51"/>
          <p:cNvSpPr txBox="1"/>
          <p:nvPr>
            <p:ph idx="4294967295" type="title"/>
          </p:nvPr>
        </p:nvSpPr>
        <p:spPr>
          <a:xfrm>
            <a:off x="4755388" y="1428825"/>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1"/>
                </a:solidFill>
              </a:rPr>
              <a:t>Week 3</a:t>
            </a:r>
            <a:endParaRPr sz="2200">
              <a:solidFill>
                <a:schemeClr val="accent1"/>
              </a:solidFill>
            </a:endParaRPr>
          </a:p>
        </p:txBody>
      </p:sp>
      <p:sp>
        <p:nvSpPr>
          <p:cNvPr id="883" name="Google Shape;883;p51"/>
          <p:cNvSpPr txBox="1"/>
          <p:nvPr>
            <p:ph idx="4294967295" type="title"/>
          </p:nvPr>
        </p:nvSpPr>
        <p:spPr>
          <a:xfrm>
            <a:off x="6794113" y="1428825"/>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1"/>
                </a:solidFill>
              </a:rPr>
              <a:t>Week 4</a:t>
            </a:r>
            <a:endParaRPr sz="2200">
              <a:solidFill>
                <a:schemeClr val="accent1"/>
              </a:solidFill>
            </a:endParaRPr>
          </a:p>
        </p:txBody>
      </p:sp>
      <p:grpSp>
        <p:nvGrpSpPr>
          <p:cNvPr id="884" name="Google Shape;884;p51"/>
          <p:cNvGrpSpPr/>
          <p:nvPr/>
        </p:nvGrpSpPr>
        <p:grpSpPr>
          <a:xfrm>
            <a:off x="1335900" y="2235975"/>
            <a:ext cx="457202" cy="457202"/>
            <a:chOff x="1190625" y="238125"/>
            <a:chExt cx="5219200" cy="5219200"/>
          </a:xfrm>
        </p:grpSpPr>
        <p:sp>
          <p:nvSpPr>
            <p:cNvPr id="885" name="Google Shape;885;p51"/>
            <p:cNvSpPr/>
            <p:nvPr/>
          </p:nvSpPr>
          <p:spPr>
            <a:xfrm>
              <a:off x="2439950" y="4143525"/>
              <a:ext cx="2720525" cy="977000"/>
            </a:xfrm>
            <a:custGeom>
              <a:rect b="b" l="l" r="r" t="t"/>
              <a:pathLst>
                <a:path extrusionOk="0" h="39080" w="108821">
                  <a:moveTo>
                    <a:pt x="6427" y="1"/>
                  </a:moveTo>
                  <a:cubicBezTo>
                    <a:pt x="3295" y="1"/>
                    <a:pt x="686" y="2349"/>
                    <a:pt x="327" y="5448"/>
                  </a:cubicBezTo>
                  <a:cubicBezTo>
                    <a:pt x="1" y="8547"/>
                    <a:pt x="2056" y="11417"/>
                    <a:pt x="5122" y="12103"/>
                  </a:cubicBezTo>
                  <a:cubicBezTo>
                    <a:pt x="11222" y="13440"/>
                    <a:pt x="15658" y="18953"/>
                    <a:pt x="15658" y="25248"/>
                  </a:cubicBezTo>
                  <a:cubicBezTo>
                    <a:pt x="15658" y="27075"/>
                    <a:pt x="15299" y="28902"/>
                    <a:pt x="14582" y="30598"/>
                  </a:cubicBezTo>
                  <a:cubicBezTo>
                    <a:pt x="13799" y="32490"/>
                    <a:pt x="13995" y="34643"/>
                    <a:pt x="15136" y="36372"/>
                  </a:cubicBezTo>
                  <a:cubicBezTo>
                    <a:pt x="16278" y="38068"/>
                    <a:pt x="18170" y="39079"/>
                    <a:pt x="20225" y="39079"/>
                  </a:cubicBezTo>
                  <a:lnTo>
                    <a:pt x="88596" y="39079"/>
                  </a:lnTo>
                  <a:cubicBezTo>
                    <a:pt x="90651" y="39079"/>
                    <a:pt x="92543" y="38068"/>
                    <a:pt x="93685" y="36372"/>
                  </a:cubicBezTo>
                  <a:cubicBezTo>
                    <a:pt x="94827" y="34643"/>
                    <a:pt x="95022" y="32490"/>
                    <a:pt x="94239" y="30598"/>
                  </a:cubicBezTo>
                  <a:cubicBezTo>
                    <a:pt x="93522" y="28902"/>
                    <a:pt x="93130" y="27075"/>
                    <a:pt x="93130" y="25216"/>
                  </a:cubicBezTo>
                  <a:cubicBezTo>
                    <a:pt x="93130" y="18953"/>
                    <a:pt x="97599" y="13440"/>
                    <a:pt x="103699" y="12103"/>
                  </a:cubicBezTo>
                  <a:cubicBezTo>
                    <a:pt x="106765" y="11417"/>
                    <a:pt x="108821" y="8547"/>
                    <a:pt x="108494" y="5448"/>
                  </a:cubicBezTo>
                  <a:cubicBezTo>
                    <a:pt x="108135" y="2349"/>
                    <a:pt x="105526" y="1"/>
                    <a:pt x="1023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1"/>
            <p:cNvSpPr/>
            <p:nvPr/>
          </p:nvSpPr>
          <p:spPr>
            <a:xfrm>
              <a:off x="3800200" y="4143525"/>
              <a:ext cx="1360275" cy="977800"/>
            </a:xfrm>
            <a:custGeom>
              <a:rect b="b" l="l" r="r" t="t"/>
              <a:pathLst>
                <a:path extrusionOk="0" h="39112" w="54411">
                  <a:moveTo>
                    <a:pt x="1" y="1"/>
                  </a:moveTo>
                  <a:lnTo>
                    <a:pt x="1" y="39112"/>
                  </a:lnTo>
                  <a:lnTo>
                    <a:pt x="34186" y="39112"/>
                  </a:lnTo>
                  <a:cubicBezTo>
                    <a:pt x="36241" y="39112"/>
                    <a:pt x="38133" y="38068"/>
                    <a:pt x="39275" y="36372"/>
                  </a:cubicBezTo>
                  <a:cubicBezTo>
                    <a:pt x="40417" y="34643"/>
                    <a:pt x="40612" y="32490"/>
                    <a:pt x="39829" y="30598"/>
                  </a:cubicBezTo>
                  <a:cubicBezTo>
                    <a:pt x="39112" y="28902"/>
                    <a:pt x="38753" y="27075"/>
                    <a:pt x="38753" y="25248"/>
                  </a:cubicBezTo>
                  <a:cubicBezTo>
                    <a:pt x="38753" y="18953"/>
                    <a:pt x="43189" y="13440"/>
                    <a:pt x="49289" y="12103"/>
                  </a:cubicBezTo>
                  <a:cubicBezTo>
                    <a:pt x="52355" y="11417"/>
                    <a:pt x="54411" y="8547"/>
                    <a:pt x="54084" y="5448"/>
                  </a:cubicBezTo>
                  <a:cubicBezTo>
                    <a:pt x="53725" y="2349"/>
                    <a:pt x="51116" y="1"/>
                    <a:pt x="479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1"/>
            <p:cNvSpPr/>
            <p:nvPr/>
          </p:nvSpPr>
          <p:spPr>
            <a:xfrm>
              <a:off x="4463200" y="4163100"/>
              <a:ext cx="1284425" cy="1294225"/>
            </a:xfrm>
            <a:custGeom>
              <a:rect b="b" l="l" r="r" t="t"/>
              <a:pathLst>
                <a:path extrusionOk="0" h="51769" w="51377">
                  <a:moveTo>
                    <a:pt x="25672" y="0"/>
                  </a:moveTo>
                  <a:cubicBezTo>
                    <a:pt x="11515" y="0"/>
                    <a:pt x="1" y="11515"/>
                    <a:pt x="1" y="25672"/>
                  </a:cubicBezTo>
                  <a:cubicBezTo>
                    <a:pt x="1" y="32522"/>
                    <a:pt x="2643" y="39014"/>
                    <a:pt x="7438" y="43972"/>
                  </a:cubicBezTo>
                  <a:cubicBezTo>
                    <a:pt x="12331" y="48995"/>
                    <a:pt x="18790" y="51768"/>
                    <a:pt x="25672" y="51768"/>
                  </a:cubicBezTo>
                  <a:cubicBezTo>
                    <a:pt x="32555" y="51768"/>
                    <a:pt x="39014" y="48995"/>
                    <a:pt x="43907" y="43972"/>
                  </a:cubicBezTo>
                  <a:cubicBezTo>
                    <a:pt x="48702" y="39014"/>
                    <a:pt x="51377" y="32522"/>
                    <a:pt x="51377" y="25672"/>
                  </a:cubicBezTo>
                  <a:cubicBezTo>
                    <a:pt x="51377" y="11515"/>
                    <a:pt x="39829" y="0"/>
                    <a:pt x="256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1"/>
            <p:cNvSpPr/>
            <p:nvPr/>
          </p:nvSpPr>
          <p:spPr>
            <a:xfrm>
              <a:off x="4769000" y="4468900"/>
              <a:ext cx="672825" cy="682600"/>
            </a:xfrm>
            <a:custGeom>
              <a:rect b="b" l="l" r="r" t="t"/>
              <a:pathLst>
                <a:path extrusionOk="0" h="27304" w="26913">
                  <a:moveTo>
                    <a:pt x="13440" y="1"/>
                  </a:moveTo>
                  <a:cubicBezTo>
                    <a:pt x="6036" y="1"/>
                    <a:pt x="1" y="6036"/>
                    <a:pt x="1" y="13440"/>
                  </a:cubicBezTo>
                  <a:cubicBezTo>
                    <a:pt x="1" y="20943"/>
                    <a:pt x="6134" y="27304"/>
                    <a:pt x="13440" y="27304"/>
                  </a:cubicBezTo>
                  <a:cubicBezTo>
                    <a:pt x="20747" y="27304"/>
                    <a:pt x="26912" y="20943"/>
                    <a:pt x="26912" y="13440"/>
                  </a:cubicBezTo>
                  <a:cubicBezTo>
                    <a:pt x="26912" y="6036"/>
                    <a:pt x="20845" y="1"/>
                    <a:pt x="134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1"/>
            <p:cNvSpPr/>
            <p:nvPr/>
          </p:nvSpPr>
          <p:spPr>
            <a:xfrm>
              <a:off x="1853600" y="4163100"/>
              <a:ext cx="1284450" cy="1294225"/>
            </a:xfrm>
            <a:custGeom>
              <a:rect b="b" l="l" r="r" t="t"/>
              <a:pathLst>
                <a:path extrusionOk="0" h="51769" w="51378">
                  <a:moveTo>
                    <a:pt x="25673" y="0"/>
                  </a:moveTo>
                  <a:cubicBezTo>
                    <a:pt x="11516" y="0"/>
                    <a:pt x="1" y="11515"/>
                    <a:pt x="1" y="25672"/>
                  </a:cubicBezTo>
                  <a:cubicBezTo>
                    <a:pt x="1" y="32522"/>
                    <a:pt x="2643" y="39014"/>
                    <a:pt x="7438" y="43972"/>
                  </a:cubicBezTo>
                  <a:cubicBezTo>
                    <a:pt x="12331" y="48995"/>
                    <a:pt x="18790" y="51768"/>
                    <a:pt x="25673" y="51768"/>
                  </a:cubicBezTo>
                  <a:cubicBezTo>
                    <a:pt x="32556" y="51768"/>
                    <a:pt x="39014" y="48995"/>
                    <a:pt x="43907" y="43972"/>
                  </a:cubicBezTo>
                  <a:cubicBezTo>
                    <a:pt x="48702" y="39014"/>
                    <a:pt x="51377" y="32522"/>
                    <a:pt x="51377" y="25672"/>
                  </a:cubicBezTo>
                  <a:cubicBezTo>
                    <a:pt x="51377" y="11515"/>
                    <a:pt x="39830" y="0"/>
                    <a:pt x="256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1"/>
            <p:cNvSpPr/>
            <p:nvPr/>
          </p:nvSpPr>
          <p:spPr>
            <a:xfrm>
              <a:off x="2159425" y="4468900"/>
              <a:ext cx="672800" cy="682600"/>
            </a:xfrm>
            <a:custGeom>
              <a:rect b="b" l="l" r="r" t="t"/>
              <a:pathLst>
                <a:path extrusionOk="0" h="27304" w="26912">
                  <a:moveTo>
                    <a:pt x="13440" y="1"/>
                  </a:moveTo>
                  <a:cubicBezTo>
                    <a:pt x="6035" y="1"/>
                    <a:pt x="0" y="6036"/>
                    <a:pt x="0" y="13440"/>
                  </a:cubicBezTo>
                  <a:cubicBezTo>
                    <a:pt x="0" y="20943"/>
                    <a:pt x="6133" y="27304"/>
                    <a:pt x="13440" y="27304"/>
                  </a:cubicBezTo>
                  <a:cubicBezTo>
                    <a:pt x="20747" y="27304"/>
                    <a:pt x="26912" y="20943"/>
                    <a:pt x="26912" y="13440"/>
                  </a:cubicBezTo>
                  <a:cubicBezTo>
                    <a:pt x="26912" y="6036"/>
                    <a:pt x="20844" y="1"/>
                    <a:pt x="134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1"/>
            <p:cNvSpPr/>
            <p:nvPr/>
          </p:nvSpPr>
          <p:spPr>
            <a:xfrm>
              <a:off x="1190625" y="2532100"/>
              <a:ext cx="5219200" cy="1917250"/>
            </a:xfrm>
            <a:custGeom>
              <a:rect b="b" l="l" r="r" t="t"/>
              <a:pathLst>
                <a:path extrusionOk="0" h="76690" w="208768">
                  <a:moveTo>
                    <a:pt x="55062" y="1"/>
                  </a:moveTo>
                  <a:cubicBezTo>
                    <a:pt x="24693" y="1"/>
                    <a:pt x="0" y="24694"/>
                    <a:pt x="0" y="55030"/>
                  </a:cubicBezTo>
                  <a:lnTo>
                    <a:pt x="0" y="70557"/>
                  </a:lnTo>
                  <a:cubicBezTo>
                    <a:pt x="0" y="73950"/>
                    <a:pt x="2740" y="76690"/>
                    <a:pt x="6133" y="76690"/>
                  </a:cubicBezTo>
                  <a:lnTo>
                    <a:pt x="202667" y="76690"/>
                  </a:lnTo>
                  <a:cubicBezTo>
                    <a:pt x="206027" y="76690"/>
                    <a:pt x="208767" y="73950"/>
                    <a:pt x="208767" y="70557"/>
                  </a:cubicBezTo>
                  <a:lnTo>
                    <a:pt x="208767" y="55030"/>
                  </a:lnTo>
                  <a:cubicBezTo>
                    <a:pt x="208767" y="51573"/>
                    <a:pt x="208441" y="48180"/>
                    <a:pt x="207821" y="44886"/>
                  </a:cubicBezTo>
                  <a:cubicBezTo>
                    <a:pt x="186912" y="44886"/>
                    <a:pt x="118410" y="1"/>
                    <a:pt x="1184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1"/>
            <p:cNvSpPr/>
            <p:nvPr/>
          </p:nvSpPr>
          <p:spPr>
            <a:xfrm>
              <a:off x="3800200" y="2532100"/>
              <a:ext cx="2609625" cy="1917250"/>
            </a:xfrm>
            <a:custGeom>
              <a:rect b="b" l="l" r="r" t="t"/>
              <a:pathLst>
                <a:path extrusionOk="0" h="76690" w="104385">
                  <a:moveTo>
                    <a:pt x="1" y="1"/>
                  </a:moveTo>
                  <a:lnTo>
                    <a:pt x="1" y="76690"/>
                  </a:lnTo>
                  <a:lnTo>
                    <a:pt x="98284" y="76690"/>
                  </a:lnTo>
                  <a:cubicBezTo>
                    <a:pt x="101644" y="76690"/>
                    <a:pt x="104384" y="73950"/>
                    <a:pt x="104384" y="70557"/>
                  </a:cubicBezTo>
                  <a:lnTo>
                    <a:pt x="104384" y="55030"/>
                  </a:lnTo>
                  <a:cubicBezTo>
                    <a:pt x="104384" y="51573"/>
                    <a:pt x="104058" y="48180"/>
                    <a:pt x="103438" y="44886"/>
                  </a:cubicBezTo>
                  <a:cubicBezTo>
                    <a:pt x="82529" y="44886"/>
                    <a:pt x="14027" y="1"/>
                    <a:pt x="140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1"/>
            <p:cNvSpPr/>
            <p:nvPr/>
          </p:nvSpPr>
          <p:spPr>
            <a:xfrm>
              <a:off x="4128025" y="2531300"/>
              <a:ext cx="2258150" cy="1123775"/>
            </a:xfrm>
            <a:custGeom>
              <a:rect b="b" l="l" r="r" t="t"/>
              <a:pathLst>
                <a:path extrusionOk="0" h="44951" w="90326">
                  <a:moveTo>
                    <a:pt x="914" y="0"/>
                  </a:moveTo>
                  <a:cubicBezTo>
                    <a:pt x="1" y="17517"/>
                    <a:pt x="2806" y="28706"/>
                    <a:pt x="9885" y="35654"/>
                  </a:cubicBezTo>
                  <a:cubicBezTo>
                    <a:pt x="17909" y="43515"/>
                    <a:pt x="30044" y="44950"/>
                    <a:pt x="47267" y="44950"/>
                  </a:cubicBezTo>
                  <a:cubicBezTo>
                    <a:pt x="51801" y="44950"/>
                    <a:pt x="56694" y="44852"/>
                    <a:pt x="61946" y="44755"/>
                  </a:cubicBezTo>
                  <a:cubicBezTo>
                    <a:pt x="62951" y="44736"/>
                    <a:pt x="64305" y="44728"/>
                    <a:pt x="65899" y="44728"/>
                  </a:cubicBezTo>
                  <a:cubicBezTo>
                    <a:pt x="72529" y="44728"/>
                    <a:pt x="83303" y="44865"/>
                    <a:pt x="90325" y="44918"/>
                  </a:cubicBezTo>
                  <a:cubicBezTo>
                    <a:pt x="88303" y="34023"/>
                    <a:pt x="83051" y="24237"/>
                    <a:pt x="75614" y="16636"/>
                  </a:cubicBezTo>
                  <a:cubicBezTo>
                    <a:pt x="75450" y="16473"/>
                    <a:pt x="72417" y="13603"/>
                    <a:pt x="71928" y="13178"/>
                  </a:cubicBezTo>
                  <a:cubicBezTo>
                    <a:pt x="63218" y="5774"/>
                    <a:pt x="52258" y="1109"/>
                    <a:pt x="40515" y="196"/>
                  </a:cubicBezTo>
                  <a:cubicBezTo>
                    <a:pt x="38166" y="33"/>
                    <a:pt x="36926" y="0"/>
                    <a:pt x="36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1"/>
            <p:cNvSpPr/>
            <p:nvPr/>
          </p:nvSpPr>
          <p:spPr>
            <a:xfrm>
              <a:off x="2678900" y="238125"/>
              <a:ext cx="2263025" cy="1947425"/>
            </a:xfrm>
            <a:custGeom>
              <a:rect b="b" l="l" r="r" t="t"/>
              <a:pathLst>
                <a:path extrusionOk="0" h="77897" w="90521">
                  <a:moveTo>
                    <a:pt x="45277" y="0"/>
                  </a:moveTo>
                  <a:cubicBezTo>
                    <a:pt x="31054" y="0"/>
                    <a:pt x="19801" y="4077"/>
                    <a:pt x="11874" y="12135"/>
                  </a:cubicBezTo>
                  <a:cubicBezTo>
                    <a:pt x="3980" y="20159"/>
                    <a:pt x="0" y="31413"/>
                    <a:pt x="0" y="45668"/>
                  </a:cubicBezTo>
                  <a:lnTo>
                    <a:pt x="0" y="71764"/>
                  </a:lnTo>
                  <a:cubicBezTo>
                    <a:pt x="0" y="75156"/>
                    <a:pt x="2740" y="77896"/>
                    <a:pt x="6133" y="77896"/>
                  </a:cubicBezTo>
                  <a:lnTo>
                    <a:pt x="84420" y="77896"/>
                  </a:lnTo>
                  <a:cubicBezTo>
                    <a:pt x="87780" y="77896"/>
                    <a:pt x="90520" y="75156"/>
                    <a:pt x="90520" y="71764"/>
                  </a:cubicBezTo>
                  <a:lnTo>
                    <a:pt x="90520" y="45668"/>
                  </a:lnTo>
                  <a:cubicBezTo>
                    <a:pt x="90520" y="31413"/>
                    <a:pt x="86541" y="20159"/>
                    <a:pt x="78647" y="12135"/>
                  </a:cubicBezTo>
                  <a:cubicBezTo>
                    <a:pt x="70720" y="4077"/>
                    <a:pt x="59466" y="0"/>
                    <a:pt x="45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1"/>
            <p:cNvSpPr/>
            <p:nvPr/>
          </p:nvSpPr>
          <p:spPr>
            <a:xfrm>
              <a:off x="3800200" y="238125"/>
              <a:ext cx="1141725" cy="1947425"/>
            </a:xfrm>
            <a:custGeom>
              <a:rect b="b" l="l" r="r" t="t"/>
              <a:pathLst>
                <a:path extrusionOk="0" h="77897" w="45669">
                  <a:moveTo>
                    <a:pt x="1" y="0"/>
                  </a:moveTo>
                  <a:lnTo>
                    <a:pt x="1" y="77896"/>
                  </a:lnTo>
                  <a:lnTo>
                    <a:pt x="39568" y="77896"/>
                  </a:lnTo>
                  <a:cubicBezTo>
                    <a:pt x="42928" y="77896"/>
                    <a:pt x="45668" y="75156"/>
                    <a:pt x="45668" y="71764"/>
                  </a:cubicBezTo>
                  <a:lnTo>
                    <a:pt x="45668" y="45668"/>
                  </a:lnTo>
                  <a:cubicBezTo>
                    <a:pt x="45668" y="31413"/>
                    <a:pt x="41689" y="20159"/>
                    <a:pt x="33795" y="12135"/>
                  </a:cubicBezTo>
                  <a:cubicBezTo>
                    <a:pt x="25868" y="4077"/>
                    <a:pt x="14614" y="0"/>
                    <a:pt x="4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1"/>
            <p:cNvSpPr/>
            <p:nvPr/>
          </p:nvSpPr>
          <p:spPr>
            <a:xfrm>
              <a:off x="3331300" y="247075"/>
              <a:ext cx="305825" cy="633675"/>
            </a:xfrm>
            <a:custGeom>
              <a:rect b="b" l="l" r="r" t="t"/>
              <a:pathLst>
                <a:path extrusionOk="0" h="25347" w="12233">
                  <a:moveTo>
                    <a:pt x="12233" y="1"/>
                  </a:moveTo>
                  <a:cubicBezTo>
                    <a:pt x="7796" y="457"/>
                    <a:pt x="3719" y="1371"/>
                    <a:pt x="0" y="2741"/>
                  </a:cubicBezTo>
                  <a:lnTo>
                    <a:pt x="0" y="19214"/>
                  </a:lnTo>
                  <a:cubicBezTo>
                    <a:pt x="0" y="22606"/>
                    <a:pt x="2740" y="25346"/>
                    <a:pt x="6133" y="25346"/>
                  </a:cubicBezTo>
                  <a:cubicBezTo>
                    <a:pt x="9493" y="25346"/>
                    <a:pt x="12233" y="22606"/>
                    <a:pt x="12233" y="19214"/>
                  </a:cubicBezTo>
                  <a:lnTo>
                    <a:pt x="1223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1"/>
            <p:cNvSpPr/>
            <p:nvPr/>
          </p:nvSpPr>
          <p:spPr>
            <a:xfrm>
              <a:off x="3983700" y="247075"/>
              <a:ext cx="305825" cy="633675"/>
            </a:xfrm>
            <a:custGeom>
              <a:rect b="b" l="l" r="r" t="t"/>
              <a:pathLst>
                <a:path extrusionOk="0" h="25347" w="12233">
                  <a:moveTo>
                    <a:pt x="0" y="1"/>
                  </a:moveTo>
                  <a:lnTo>
                    <a:pt x="0" y="19214"/>
                  </a:lnTo>
                  <a:cubicBezTo>
                    <a:pt x="0" y="22606"/>
                    <a:pt x="2740" y="25346"/>
                    <a:pt x="6133" y="25346"/>
                  </a:cubicBezTo>
                  <a:cubicBezTo>
                    <a:pt x="9492" y="25346"/>
                    <a:pt x="12232" y="22606"/>
                    <a:pt x="12232" y="19214"/>
                  </a:cubicBezTo>
                  <a:lnTo>
                    <a:pt x="12232" y="2741"/>
                  </a:lnTo>
                  <a:cubicBezTo>
                    <a:pt x="8514" y="1371"/>
                    <a:pt x="4436" y="457"/>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1"/>
            <p:cNvSpPr/>
            <p:nvPr/>
          </p:nvSpPr>
          <p:spPr>
            <a:xfrm>
              <a:off x="2424450" y="1227300"/>
              <a:ext cx="2772725" cy="305850"/>
            </a:xfrm>
            <a:custGeom>
              <a:rect b="b" l="l" r="r" t="t"/>
              <a:pathLst>
                <a:path extrusionOk="0" h="12234" w="110909">
                  <a:moveTo>
                    <a:pt x="6101" y="1"/>
                  </a:moveTo>
                  <a:cubicBezTo>
                    <a:pt x="2708" y="1"/>
                    <a:pt x="1" y="2708"/>
                    <a:pt x="1" y="6101"/>
                  </a:cubicBezTo>
                  <a:cubicBezTo>
                    <a:pt x="1" y="9493"/>
                    <a:pt x="2708" y="12233"/>
                    <a:pt x="6101" y="12233"/>
                  </a:cubicBezTo>
                  <a:lnTo>
                    <a:pt x="104776" y="12233"/>
                  </a:lnTo>
                  <a:cubicBezTo>
                    <a:pt x="108168" y="12233"/>
                    <a:pt x="110908" y="9493"/>
                    <a:pt x="110908" y="6101"/>
                  </a:cubicBezTo>
                  <a:cubicBezTo>
                    <a:pt x="110908" y="2708"/>
                    <a:pt x="108168" y="1"/>
                    <a:pt x="1047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1"/>
            <p:cNvSpPr/>
            <p:nvPr/>
          </p:nvSpPr>
          <p:spPr>
            <a:xfrm>
              <a:off x="3800200" y="1227300"/>
              <a:ext cx="1396975" cy="305850"/>
            </a:xfrm>
            <a:custGeom>
              <a:rect b="b" l="l" r="r" t="t"/>
              <a:pathLst>
                <a:path extrusionOk="0" h="12234" w="55879">
                  <a:moveTo>
                    <a:pt x="1" y="1"/>
                  </a:moveTo>
                  <a:lnTo>
                    <a:pt x="1" y="12233"/>
                  </a:lnTo>
                  <a:lnTo>
                    <a:pt x="49746" y="12233"/>
                  </a:lnTo>
                  <a:cubicBezTo>
                    <a:pt x="53138" y="12233"/>
                    <a:pt x="55878" y="9493"/>
                    <a:pt x="55878" y="6101"/>
                  </a:cubicBezTo>
                  <a:cubicBezTo>
                    <a:pt x="55878" y="2708"/>
                    <a:pt x="53138" y="1"/>
                    <a:pt x="497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51"/>
          <p:cNvGrpSpPr/>
          <p:nvPr/>
        </p:nvGrpSpPr>
        <p:grpSpPr>
          <a:xfrm>
            <a:off x="3344136" y="2235975"/>
            <a:ext cx="450630" cy="457202"/>
            <a:chOff x="1228125" y="238125"/>
            <a:chExt cx="5144175" cy="5219200"/>
          </a:xfrm>
        </p:grpSpPr>
        <p:sp>
          <p:nvSpPr>
            <p:cNvPr id="901" name="Google Shape;901;p51"/>
            <p:cNvSpPr/>
            <p:nvPr/>
          </p:nvSpPr>
          <p:spPr>
            <a:xfrm>
              <a:off x="1409975" y="1438525"/>
              <a:ext cx="4780475" cy="4018800"/>
            </a:xfrm>
            <a:custGeom>
              <a:rect b="b" l="l" r="r" t="t"/>
              <a:pathLst>
                <a:path extrusionOk="0" h="160752" w="191219">
                  <a:moveTo>
                    <a:pt x="27010" y="0"/>
                  </a:moveTo>
                  <a:cubicBezTo>
                    <a:pt x="24303" y="0"/>
                    <a:pt x="21856" y="1729"/>
                    <a:pt x="20943" y="4274"/>
                  </a:cubicBezTo>
                  <a:lnTo>
                    <a:pt x="392" y="62598"/>
                  </a:lnTo>
                  <a:cubicBezTo>
                    <a:pt x="131" y="63283"/>
                    <a:pt x="1" y="64001"/>
                    <a:pt x="1" y="64718"/>
                  </a:cubicBezTo>
                  <a:lnTo>
                    <a:pt x="1" y="95577"/>
                  </a:lnTo>
                  <a:cubicBezTo>
                    <a:pt x="1" y="96327"/>
                    <a:pt x="131" y="97045"/>
                    <a:pt x="392" y="97730"/>
                  </a:cubicBezTo>
                  <a:lnTo>
                    <a:pt x="20943" y="156445"/>
                  </a:lnTo>
                  <a:cubicBezTo>
                    <a:pt x="21856" y="159022"/>
                    <a:pt x="24303" y="160751"/>
                    <a:pt x="27010" y="160751"/>
                  </a:cubicBezTo>
                  <a:lnTo>
                    <a:pt x="164209" y="160751"/>
                  </a:lnTo>
                  <a:cubicBezTo>
                    <a:pt x="166917" y="160751"/>
                    <a:pt x="169363" y="159022"/>
                    <a:pt x="170276" y="156445"/>
                  </a:cubicBezTo>
                  <a:lnTo>
                    <a:pt x="190827" y="97730"/>
                  </a:lnTo>
                  <a:cubicBezTo>
                    <a:pt x="191088" y="97045"/>
                    <a:pt x="191218" y="96327"/>
                    <a:pt x="191218" y="95577"/>
                  </a:cubicBezTo>
                  <a:lnTo>
                    <a:pt x="191218" y="64718"/>
                  </a:lnTo>
                  <a:cubicBezTo>
                    <a:pt x="191218" y="64001"/>
                    <a:pt x="191088" y="63283"/>
                    <a:pt x="190827" y="62598"/>
                  </a:cubicBezTo>
                  <a:lnTo>
                    <a:pt x="170276" y="4274"/>
                  </a:lnTo>
                  <a:cubicBezTo>
                    <a:pt x="169363" y="1729"/>
                    <a:pt x="166917" y="0"/>
                    <a:pt x="164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1"/>
            <p:cNvSpPr/>
            <p:nvPr/>
          </p:nvSpPr>
          <p:spPr>
            <a:xfrm>
              <a:off x="3800200" y="1438525"/>
              <a:ext cx="2390250" cy="4018800"/>
            </a:xfrm>
            <a:custGeom>
              <a:rect b="b" l="l" r="r" t="t"/>
              <a:pathLst>
                <a:path extrusionOk="0" h="160752" w="95610">
                  <a:moveTo>
                    <a:pt x="1" y="0"/>
                  </a:moveTo>
                  <a:lnTo>
                    <a:pt x="1" y="160751"/>
                  </a:lnTo>
                  <a:lnTo>
                    <a:pt x="68600" y="160751"/>
                  </a:lnTo>
                  <a:cubicBezTo>
                    <a:pt x="71308" y="160751"/>
                    <a:pt x="73754" y="159022"/>
                    <a:pt x="74667" y="156445"/>
                  </a:cubicBezTo>
                  <a:lnTo>
                    <a:pt x="95218" y="97730"/>
                  </a:lnTo>
                  <a:cubicBezTo>
                    <a:pt x="95479" y="97045"/>
                    <a:pt x="95609" y="96327"/>
                    <a:pt x="95609" y="95577"/>
                  </a:cubicBezTo>
                  <a:lnTo>
                    <a:pt x="95609" y="64718"/>
                  </a:lnTo>
                  <a:cubicBezTo>
                    <a:pt x="95609" y="64001"/>
                    <a:pt x="95479" y="63283"/>
                    <a:pt x="95218" y="62598"/>
                  </a:cubicBezTo>
                  <a:lnTo>
                    <a:pt x="74667" y="4274"/>
                  </a:lnTo>
                  <a:cubicBezTo>
                    <a:pt x="73754" y="1729"/>
                    <a:pt x="71308" y="0"/>
                    <a:pt x="68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1"/>
            <p:cNvSpPr/>
            <p:nvPr/>
          </p:nvSpPr>
          <p:spPr>
            <a:xfrm>
              <a:off x="2953725" y="3667275"/>
              <a:ext cx="1692975" cy="1007975"/>
            </a:xfrm>
            <a:custGeom>
              <a:rect b="b" l="l" r="r" t="t"/>
              <a:pathLst>
                <a:path extrusionOk="0" h="40319" w="67719">
                  <a:moveTo>
                    <a:pt x="6426" y="1"/>
                  </a:moveTo>
                  <a:cubicBezTo>
                    <a:pt x="2871" y="1"/>
                    <a:pt x="0" y="2904"/>
                    <a:pt x="0" y="6427"/>
                  </a:cubicBezTo>
                  <a:lnTo>
                    <a:pt x="0" y="33893"/>
                  </a:lnTo>
                  <a:cubicBezTo>
                    <a:pt x="0" y="37416"/>
                    <a:pt x="2871" y="40319"/>
                    <a:pt x="6426" y="40319"/>
                  </a:cubicBezTo>
                  <a:lnTo>
                    <a:pt x="61293" y="40319"/>
                  </a:lnTo>
                  <a:cubicBezTo>
                    <a:pt x="64848" y="40319"/>
                    <a:pt x="67719" y="37416"/>
                    <a:pt x="67719" y="33893"/>
                  </a:cubicBezTo>
                  <a:lnTo>
                    <a:pt x="67719" y="6427"/>
                  </a:lnTo>
                  <a:cubicBezTo>
                    <a:pt x="67719" y="2904"/>
                    <a:pt x="64848" y="1"/>
                    <a:pt x="612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1"/>
            <p:cNvSpPr/>
            <p:nvPr/>
          </p:nvSpPr>
          <p:spPr>
            <a:xfrm>
              <a:off x="3800200" y="3667275"/>
              <a:ext cx="846500" cy="1007975"/>
            </a:xfrm>
            <a:custGeom>
              <a:rect b="b" l="l" r="r" t="t"/>
              <a:pathLst>
                <a:path extrusionOk="0" h="40319" w="33860">
                  <a:moveTo>
                    <a:pt x="1" y="1"/>
                  </a:moveTo>
                  <a:lnTo>
                    <a:pt x="1" y="40319"/>
                  </a:lnTo>
                  <a:lnTo>
                    <a:pt x="27434" y="40319"/>
                  </a:lnTo>
                  <a:cubicBezTo>
                    <a:pt x="30989" y="40319"/>
                    <a:pt x="33860" y="37416"/>
                    <a:pt x="33860" y="33893"/>
                  </a:cubicBezTo>
                  <a:lnTo>
                    <a:pt x="33860" y="6427"/>
                  </a:lnTo>
                  <a:cubicBezTo>
                    <a:pt x="33860" y="2904"/>
                    <a:pt x="30989" y="1"/>
                    <a:pt x="27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1"/>
            <p:cNvSpPr/>
            <p:nvPr/>
          </p:nvSpPr>
          <p:spPr>
            <a:xfrm>
              <a:off x="1228125" y="2970850"/>
              <a:ext cx="5144175" cy="943550"/>
            </a:xfrm>
            <a:custGeom>
              <a:rect b="b" l="l" r="r" t="t"/>
              <a:pathLst>
                <a:path extrusionOk="0" h="37742" w="205767">
                  <a:moveTo>
                    <a:pt x="6035" y="0"/>
                  </a:moveTo>
                  <a:cubicBezTo>
                    <a:pt x="2708" y="0"/>
                    <a:pt x="1" y="2479"/>
                    <a:pt x="1" y="5546"/>
                  </a:cubicBezTo>
                  <a:lnTo>
                    <a:pt x="1" y="32196"/>
                  </a:lnTo>
                  <a:cubicBezTo>
                    <a:pt x="1" y="35230"/>
                    <a:pt x="2708" y="37741"/>
                    <a:pt x="6035" y="37741"/>
                  </a:cubicBezTo>
                  <a:lnTo>
                    <a:pt x="199732" y="37741"/>
                  </a:lnTo>
                  <a:cubicBezTo>
                    <a:pt x="203059" y="37741"/>
                    <a:pt x="205767" y="35230"/>
                    <a:pt x="205767" y="32196"/>
                  </a:cubicBezTo>
                  <a:lnTo>
                    <a:pt x="205767" y="5546"/>
                  </a:lnTo>
                  <a:cubicBezTo>
                    <a:pt x="205767" y="2479"/>
                    <a:pt x="203059" y="0"/>
                    <a:pt x="1997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1"/>
            <p:cNvSpPr/>
            <p:nvPr/>
          </p:nvSpPr>
          <p:spPr>
            <a:xfrm>
              <a:off x="3800200" y="2970850"/>
              <a:ext cx="2572100" cy="943550"/>
            </a:xfrm>
            <a:custGeom>
              <a:rect b="b" l="l" r="r" t="t"/>
              <a:pathLst>
                <a:path extrusionOk="0" h="37742" w="102884">
                  <a:moveTo>
                    <a:pt x="1" y="0"/>
                  </a:moveTo>
                  <a:lnTo>
                    <a:pt x="1" y="37741"/>
                  </a:lnTo>
                  <a:lnTo>
                    <a:pt x="96849" y="37741"/>
                  </a:lnTo>
                  <a:cubicBezTo>
                    <a:pt x="100176" y="37741"/>
                    <a:pt x="102884" y="35230"/>
                    <a:pt x="102884" y="32196"/>
                  </a:cubicBezTo>
                  <a:lnTo>
                    <a:pt x="102884" y="5546"/>
                  </a:lnTo>
                  <a:cubicBezTo>
                    <a:pt x="102884" y="2479"/>
                    <a:pt x="100176" y="0"/>
                    <a:pt x="968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1"/>
            <p:cNvSpPr/>
            <p:nvPr/>
          </p:nvSpPr>
          <p:spPr>
            <a:xfrm>
              <a:off x="4367775" y="238250"/>
              <a:ext cx="465675" cy="835775"/>
            </a:xfrm>
            <a:custGeom>
              <a:rect b="b" l="l" r="r" t="t"/>
              <a:pathLst>
                <a:path extrusionOk="0" h="33431" w="18627">
                  <a:moveTo>
                    <a:pt x="9526" y="0"/>
                  </a:moveTo>
                  <a:cubicBezTo>
                    <a:pt x="7089" y="0"/>
                    <a:pt x="4760" y="1385"/>
                    <a:pt x="3687" y="3746"/>
                  </a:cubicBezTo>
                  <a:cubicBezTo>
                    <a:pt x="2382" y="6552"/>
                    <a:pt x="1" y="11771"/>
                    <a:pt x="3720" y="19502"/>
                  </a:cubicBezTo>
                  <a:cubicBezTo>
                    <a:pt x="4666" y="21491"/>
                    <a:pt x="4503" y="21948"/>
                    <a:pt x="3915" y="23547"/>
                  </a:cubicBezTo>
                  <a:cubicBezTo>
                    <a:pt x="3720" y="24036"/>
                    <a:pt x="3524" y="24590"/>
                    <a:pt x="3328" y="25210"/>
                  </a:cubicBezTo>
                  <a:cubicBezTo>
                    <a:pt x="2350" y="28635"/>
                    <a:pt x="4307" y="32191"/>
                    <a:pt x="7732" y="33169"/>
                  </a:cubicBezTo>
                  <a:cubicBezTo>
                    <a:pt x="8319" y="33365"/>
                    <a:pt x="8939" y="33430"/>
                    <a:pt x="9526" y="33430"/>
                  </a:cubicBezTo>
                  <a:cubicBezTo>
                    <a:pt x="12299" y="33430"/>
                    <a:pt x="14876" y="31604"/>
                    <a:pt x="15691" y="28798"/>
                  </a:cubicBezTo>
                  <a:cubicBezTo>
                    <a:pt x="15756" y="28603"/>
                    <a:pt x="15854" y="28309"/>
                    <a:pt x="15985" y="28015"/>
                  </a:cubicBezTo>
                  <a:cubicBezTo>
                    <a:pt x="16898" y="25504"/>
                    <a:pt x="18627" y="20839"/>
                    <a:pt x="15332" y="13924"/>
                  </a:cubicBezTo>
                  <a:cubicBezTo>
                    <a:pt x="14223" y="11640"/>
                    <a:pt x="14484" y="11053"/>
                    <a:pt x="15365" y="9096"/>
                  </a:cubicBezTo>
                  <a:cubicBezTo>
                    <a:pt x="16833" y="5867"/>
                    <a:pt x="15430" y="2050"/>
                    <a:pt x="12201" y="582"/>
                  </a:cubicBezTo>
                  <a:cubicBezTo>
                    <a:pt x="11333" y="188"/>
                    <a:pt x="10422" y="0"/>
                    <a:pt x="95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1"/>
            <p:cNvSpPr/>
            <p:nvPr/>
          </p:nvSpPr>
          <p:spPr>
            <a:xfrm>
              <a:off x="3562075" y="238250"/>
              <a:ext cx="465675" cy="835775"/>
            </a:xfrm>
            <a:custGeom>
              <a:rect b="b" l="l" r="r" t="t"/>
              <a:pathLst>
                <a:path extrusionOk="0" h="33431" w="18627">
                  <a:moveTo>
                    <a:pt x="9526" y="0"/>
                  </a:moveTo>
                  <a:cubicBezTo>
                    <a:pt x="7089" y="0"/>
                    <a:pt x="4760" y="1385"/>
                    <a:pt x="3687" y="3746"/>
                  </a:cubicBezTo>
                  <a:cubicBezTo>
                    <a:pt x="2382" y="6552"/>
                    <a:pt x="1" y="11771"/>
                    <a:pt x="3719" y="19502"/>
                  </a:cubicBezTo>
                  <a:cubicBezTo>
                    <a:pt x="4665" y="21491"/>
                    <a:pt x="4502" y="21948"/>
                    <a:pt x="3915" y="23547"/>
                  </a:cubicBezTo>
                  <a:cubicBezTo>
                    <a:pt x="3752" y="24036"/>
                    <a:pt x="3524" y="24590"/>
                    <a:pt x="3360" y="25210"/>
                  </a:cubicBezTo>
                  <a:cubicBezTo>
                    <a:pt x="2349" y="28635"/>
                    <a:pt x="4339" y="32191"/>
                    <a:pt x="7731" y="33169"/>
                  </a:cubicBezTo>
                  <a:cubicBezTo>
                    <a:pt x="8319" y="33365"/>
                    <a:pt x="8938" y="33430"/>
                    <a:pt x="9526" y="33430"/>
                  </a:cubicBezTo>
                  <a:cubicBezTo>
                    <a:pt x="12331" y="33430"/>
                    <a:pt x="14875" y="31604"/>
                    <a:pt x="15691" y="28798"/>
                  </a:cubicBezTo>
                  <a:cubicBezTo>
                    <a:pt x="15756" y="28603"/>
                    <a:pt x="15854" y="28309"/>
                    <a:pt x="15984" y="28015"/>
                  </a:cubicBezTo>
                  <a:cubicBezTo>
                    <a:pt x="16898" y="25504"/>
                    <a:pt x="18627" y="20839"/>
                    <a:pt x="15332" y="13924"/>
                  </a:cubicBezTo>
                  <a:cubicBezTo>
                    <a:pt x="14223" y="11640"/>
                    <a:pt x="14484" y="11053"/>
                    <a:pt x="15365" y="9096"/>
                  </a:cubicBezTo>
                  <a:cubicBezTo>
                    <a:pt x="16865" y="5867"/>
                    <a:pt x="15430" y="2050"/>
                    <a:pt x="12200" y="582"/>
                  </a:cubicBezTo>
                  <a:cubicBezTo>
                    <a:pt x="11332" y="188"/>
                    <a:pt x="10422" y="0"/>
                    <a:pt x="95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1"/>
            <p:cNvSpPr/>
            <p:nvPr/>
          </p:nvSpPr>
          <p:spPr>
            <a:xfrm>
              <a:off x="3800200" y="238125"/>
              <a:ext cx="227550" cy="835900"/>
            </a:xfrm>
            <a:custGeom>
              <a:rect b="b" l="l" r="r" t="t"/>
              <a:pathLst>
                <a:path extrusionOk="0" h="33436" w="9102">
                  <a:moveTo>
                    <a:pt x="1" y="0"/>
                  </a:moveTo>
                  <a:lnTo>
                    <a:pt x="1" y="33435"/>
                  </a:lnTo>
                  <a:cubicBezTo>
                    <a:pt x="2806" y="33435"/>
                    <a:pt x="5350" y="31609"/>
                    <a:pt x="6166" y="28803"/>
                  </a:cubicBezTo>
                  <a:cubicBezTo>
                    <a:pt x="6231" y="28608"/>
                    <a:pt x="6329" y="28314"/>
                    <a:pt x="6459" y="28020"/>
                  </a:cubicBezTo>
                  <a:cubicBezTo>
                    <a:pt x="7373" y="25509"/>
                    <a:pt x="9102" y="20844"/>
                    <a:pt x="5807" y="13929"/>
                  </a:cubicBezTo>
                  <a:cubicBezTo>
                    <a:pt x="4698" y="11645"/>
                    <a:pt x="4959" y="11058"/>
                    <a:pt x="5840" y="9101"/>
                  </a:cubicBezTo>
                  <a:cubicBezTo>
                    <a:pt x="7340" y="5872"/>
                    <a:pt x="5905" y="2055"/>
                    <a:pt x="2675" y="587"/>
                  </a:cubicBezTo>
                  <a:cubicBezTo>
                    <a:pt x="1795" y="196"/>
                    <a:pt x="881"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1"/>
            <p:cNvSpPr/>
            <p:nvPr/>
          </p:nvSpPr>
          <p:spPr>
            <a:xfrm>
              <a:off x="2758000" y="238250"/>
              <a:ext cx="465675" cy="835775"/>
            </a:xfrm>
            <a:custGeom>
              <a:rect b="b" l="l" r="r" t="t"/>
              <a:pathLst>
                <a:path extrusionOk="0" h="33431" w="18627">
                  <a:moveTo>
                    <a:pt x="9525" y="0"/>
                  </a:moveTo>
                  <a:cubicBezTo>
                    <a:pt x="7086" y="0"/>
                    <a:pt x="4751" y="1385"/>
                    <a:pt x="3654" y="3746"/>
                  </a:cubicBezTo>
                  <a:cubicBezTo>
                    <a:pt x="2382" y="6552"/>
                    <a:pt x="0" y="11771"/>
                    <a:pt x="3719" y="19502"/>
                  </a:cubicBezTo>
                  <a:cubicBezTo>
                    <a:pt x="4665" y="21491"/>
                    <a:pt x="4502" y="21948"/>
                    <a:pt x="3915" y="23547"/>
                  </a:cubicBezTo>
                  <a:cubicBezTo>
                    <a:pt x="3719" y="24036"/>
                    <a:pt x="3523" y="24590"/>
                    <a:pt x="3328" y="25210"/>
                  </a:cubicBezTo>
                  <a:cubicBezTo>
                    <a:pt x="2349" y="28635"/>
                    <a:pt x="4306" y="32191"/>
                    <a:pt x="7731" y="33169"/>
                  </a:cubicBezTo>
                  <a:cubicBezTo>
                    <a:pt x="8318" y="33365"/>
                    <a:pt x="8938" y="33430"/>
                    <a:pt x="9525" y="33430"/>
                  </a:cubicBezTo>
                  <a:cubicBezTo>
                    <a:pt x="12298" y="33430"/>
                    <a:pt x="14875" y="31604"/>
                    <a:pt x="15691" y="28798"/>
                  </a:cubicBezTo>
                  <a:cubicBezTo>
                    <a:pt x="15756" y="28603"/>
                    <a:pt x="15854" y="28309"/>
                    <a:pt x="15984" y="28015"/>
                  </a:cubicBezTo>
                  <a:cubicBezTo>
                    <a:pt x="16897" y="25504"/>
                    <a:pt x="18626" y="20839"/>
                    <a:pt x="15299" y="13924"/>
                  </a:cubicBezTo>
                  <a:cubicBezTo>
                    <a:pt x="14223" y="11640"/>
                    <a:pt x="14484" y="11053"/>
                    <a:pt x="15364" y="9096"/>
                  </a:cubicBezTo>
                  <a:cubicBezTo>
                    <a:pt x="16832" y="5867"/>
                    <a:pt x="15430" y="2050"/>
                    <a:pt x="12200" y="582"/>
                  </a:cubicBezTo>
                  <a:cubicBezTo>
                    <a:pt x="11332" y="188"/>
                    <a:pt x="10422" y="0"/>
                    <a:pt x="9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51"/>
          <p:cNvGrpSpPr/>
          <p:nvPr/>
        </p:nvGrpSpPr>
        <p:grpSpPr>
          <a:xfrm>
            <a:off x="5320537" y="2235894"/>
            <a:ext cx="507926" cy="457380"/>
            <a:chOff x="1173475" y="487650"/>
            <a:chExt cx="5236350" cy="4720125"/>
          </a:xfrm>
        </p:grpSpPr>
        <p:sp>
          <p:nvSpPr>
            <p:cNvPr id="912" name="Google Shape;912;p51"/>
            <p:cNvSpPr/>
            <p:nvPr/>
          </p:nvSpPr>
          <p:spPr>
            <a:xfrm>
              <a:off x="1173475" y="1034025"/>
              <a:ext cx="4234900" cy="4173750"/>
            </a:xfrm>
            <a:custGeom>
              <a:rect b="b" l="l" r="r" t="t"/>
              <a:pathLst>
                <a:path extrusionOk="0" h="166950" w="169396">
                  <a:moveTo>
                    <a:pt x="39243" y="1"/>
                  </a:moveTo>
                  <a:cubicBezTo>
                    <a:pt x="34415" y="1"/>
                    <a:pt x="29881" y="1893"/>
                    <a:pt x="26456" y="5285"/>
                  </a:cubicBezTo>
                  <a:lnTo>
                    <a:pt x="13440" y="17877"/>
                  </a:lnTo>
                  <a:cubicBezTo>
                    <a:pt x="13440" y="17909"/>
                    <a:pt x="13408" y="17909"/>
                    <a:pt x="13375" y="17942"/>
                  </a:cubicBezTo>
                  <a:cubicBezTo>
                    <a:pt x="7699" y="23618"/>
                    <a:pt x="3720" y="30762"/>
                    <a:pt x="1860" y="38558"/>
                  </a:cubicBezTo>
                  <a:cubicBezTo>
                    <a:pt x="1" y="46386"/>
                    <a:pt x="360" y="54541"/>
                    <a:pt x="2904" y="62142"/>
                  </a:cubicBezTo>
                  <a:cubicBezTo>
                    <a:pt x="20030" y="113094"/>
                    <a:pt x="54541" y="147573"/>
                    <a:pt x="105494" y="164731"/>
                  </a:cubicBezTo>
                  <a:cubicBezTo>
                    <a:pt x="109897" y="166199"/>
                    <a:pt x="114497" y="166949"/>
                    <a:pt x="119129" y="166949"/>
                  </a:cubicBezTo>
                  <a:cubicBezTo>
                    <a:pt x="122456" y="166949"/>
                    <a:pt x="125783" y="166558"/>
                    <a:pt x="129078" y="165775"/>
                  </a:cubicBezTo>
                  <a:cubicBezTo>
                    <a:pt x="136874" y="163916"/>
                    <a:pt x="144018" y="159936"/>
                    <a:pt x="149694" y="154260"/>
                  </a:cubicBezTo>
                  <a:cubicBezTo>
                    <a:pt x="149726" y="154228"/>
                    <a:pt x="149726" y="154195"/>
                    <a:pt x="149759" y="154195"/>
                  </a:cubicBezTo>
                  <a:lnTo>
                    <a:pt x="162350" y="141180"/>
                  </a:lnTo>
                  <a:cubicBezTo>
                    <a:pt x="169396" y="134101"/>
                    <a:pt x="169396" y="122619"/>
                    <a:pt x="162317" y="115541"/>
                  </a:cubicBezTo>
                  <a:lnTo>
                    <a:pt x="140723" y="93946"/>
                  </a:lnTo>
                  <a:cubicBezTo>
                    <a:pt x="137298" y="90521"/>
                    <a:pt x="132731" y="88629"/>
                    <a:pt x="127871" y="88629"/>
                  </a:cubicBezTo>
                  <a:cubicBezTo>
                    <a:pt x="123010" y="88629"/>
                    <a:pt x="118444" y="90521"/>
                    <a:pt x="115019" y="93946"/>
                  </a:cubicBezTo>
                  <a:lnTo>
                    <a:pt x="108397" y="100568"/>
                  </a:lnTo>
                  <a:cubicBezTo>
                    <a:pt x="107262" y="101703"/>
                    <a:pt x="105748" y="102306"/>
                    <a:pt x="104207" y="102306"/>
                  </a:cubicBezTo>
                  <a:cubicBezTo>
                    <a:pt x="103488" y="102306"/>
                    <a:pt x="102763" y="102175"/>
                    <a:pt x="102069" y="101905"/>
                  </a:cubicBezTo>
                  <a:cubicBezTo>
                    <a:pt x="84519" y="94990"/>
                    <a:pt x="72645" y="83116"/>
                    <a:pt x="65730" y="65567"/>
                  </a:cubicBezTo>
                  <a:cubicBezTo>
                    <a:pt x="64882" y="63381"/>
                    <a:pt x="65404" y="60902"/>
                    <a:pt x="67067" y="59239"/>
                  </a:cubicBezTo>
                  <a:lnTo>
                    <a:pt x="73689" y="52617"/>
                  </a:lnTo>
                  <a:cubicBezTo>
                    <a:pt x="77114" y="49192"/>
                    <a:pt x="79006" y="44625"/>
                    <a:pt x="79006" y="39765"/>
                  </a:cubicBezTo>
                  <a:cubicBezTo>
                    <a:pt x="79006" y="34904"/>
                    <a:pt x="77114" y="30337"/>
                    <a:pt x="73689" y="26912"/>
                  </a:cubicBezTo>
                  <a:lnTo>
                    <a:pt x="52095" y="5318"/>
                  </a:lnTo>
                  <a:cubicBezTo>
                    <a:pt x="48670" y="1893"/>
                    <a:pt x="44103" y="1"/>
                    <a:pt x="39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1"/>
            <p:cNvSpPr/>
            <p:nvPr/>
          </p:nvSpPr>
          <p:spPr>
            <a:xfrm>
              <a:off x="2211625" y="3226900"/>
              <a:ext cx="3196750" cy="1980875"/>
            </a:xfrm>
            <a:custGeom>
              <a:rect b="b" l="l" r="r" t="t"/>
              <a:pathLst>
                <a:path extrusionOk="0" h="79235" w="127870">
                  <a:moveTo>
                    <a:pt x="38394" y="1"/>
                  </a:moveTo>
                  <a:lnTo>
                    <a:pt x="0" y="38394"/>
                  </a:lnTo>
                  <a:cubicBezTo>
                    <a:pt x="17126" y="55520"/>
                    <a:pt x="38492" y="68437"/>
                    <a:pt x="63968" y="77016"/>
                  </a:cubicBezTo>
                  <a:cubicBezTo>
                    <a:pt x="68371" y="78484"/>
                    <a:pt x="72971" y="79234"/>
                    <a:pt x="77570" y="79234"/>
                  </a:cubicBezTo>
                  <a:cubicBezTo>
                    <a:pt x="80930" y="79234"/>
                    <a:pt x="84257" y="78843"/>
                    <a:pt x="87552" y="78060"/>
                  </a:cubicBezTo>
                  <a:cubicBezTo>
                    <a:pt x="95348" y="76201"/>
                    <a:pt x="102492" y="72221"/>
                    <a:pt x="108168" y="66545"/>
                  </a:cubicBezTo>
                  <a:cubicBezTo>
                    <a:pt x="108200" y="66513"/>
                    <a:pt x="108200" y="66480"/>
                    <a:pt x="108233" y="66480"/>
                  </a:cubicBezTo>
                  <a:lnTo>
                    <a:pt x="120824" y="53465"/>
                  </a:lnTo>
                  <a:cubicBezTo>
                    <a:pt x="127870" y="46386"/>
                    <a:pt x="127870" y="34904"/>
                    <a:pt x="120791" y="27826"/>
                  </a:cubicBezTo>
                  <a:lnTo>
                    <a:pt x="99197" y="6231"/>
                  </a:lnTo>
                  <a:cubicBezTo>
                    <a:pt x="95772" y="2806"/>
                    <a:pt x="91205" y="914"/>
                    <a:pt x="86345" y="914"/>
                  </a:cubicBezTo>
                  <a:cubicBezTo>
                    <a:pt x="81484" y="914"/>
                    <a:pt x="76918" y="2806"/>
                    <a:pt x="73493" y="6231"/>
                  </a:cubicBezTo>
                  <a:lnTo>
                    <a:pt x="66871" y="12853"/>
                  </a:lnTo>
                  <a:cubicBezTo>
                    <a:pt x="65736" y="13988"/>
                    <a:pt x="64222" y="14591"/>
                    <a:pt x="62681" y="14591"/>
                  </a:cubicBezTo>
                  <a:cubicBezTo>
                    <a:pt x="61962" y="14591"/>
                    <a:pt x="61237" y="14460"/>
                    <a:pt x="60543" y="14190"/>
                  </a:cubicBezTo>
                  <a:cubicBezTo>
                    <a:pt x="51768" y="10733"/>
                    <a:pt x="44396" y="6035"/>
                    <a:pt x="383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1"/>
            <p:cNvSpPr/>
            <p:nvPr/>
          </p:nvSpPr>
          <p:spPr>
            <a:xfrm>
              <a:off x="3891525" y="487650"/>
              <a:ext cx="2263050" cy="1937650"/>
            </a:xfrm>
            <a:custGeom>
              <a:rect b="b" l="l" r="r" t="t"/>
              <a:pathLst>
                <a:path extrusionOk="0" h="77506" w="90522">
                  <a:moveTo>
                    <a:pt x="45277" y="1"/>
                  </a:moveTo>
                  <a:cubicBezTo>
                    <a:pt x="31022" y="1"/>
                    <a:pt x="19801" y="4013"/>
                    <a:pt x="11907" y="11907"/>
                  </a:cubicBezTo>
                  <a:cubicBezTo>
                    <a:pt x="4013" y="19801"/>
                    <a:pt x="1" y="31055"/>
                    <a:pt x="1" y="45277"/>
                  </a:cubicBezTo>
                  <a:lnTo>
                    <a:pt x="1" y="71373"/>
                  </a:lnTo>
                  <a:cubicBezTo>
                    <a:pt x="1" y="74765"/>
                    <a:pt x="2741" y="77505"/>
                    <a:pt x="6101" y="77505"/>
                  </a:cubicBezTo>
                  <a:lnTo>
                    <a:pt x="84421" y="77505"/>
                  </a:lnTo>
                  <a:cubicBezTo>
                    <a:pt x="87781" y="77505"/>
                    <a:pt x="90521" y="74765"/>
                    <a:pt x="90521" y="71373"/>
                  </a:cubicBezTo>
                  <a:lnTo>
                    <a:pt x="90521" y="45277"/>
                  </a:lnTo>
                  <a:cubicBezTo>
                    <a:pt x="90521" y="31055"/>
                    <a:pt x="86541" y="19801"/>
                    <a:pt x="78615" y="11907"/>
                  </a:cubicBezTo>
                  <a:cubicBezTo>
                    <a:pt x="70721" y="4013"/>
                    <a:pt x="59500" y="1"/>
                    <a:pt x="452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1"/>
            <p:cNvSpPr/>
            <p:nvPr/>
          </p:nvSpPr>
          <p:spPr>
            <a:xfrm>
              <a:off x="5023450" y="487650"/>
              <a:ext cx="1131125" cy="1937650"/>
            </a:xfrm>
            <a:custGeom>
              <a:rect b="b" l="l" r="r" t="t"/>
              <a:pathLst>
                <a:path extrusionOk="0" h="77506" w="45245">
                  <a:moveTo>
                    <a:pt x="0" y="1"/>
                  </a:moveTo>
                  <a:lnTo>
                    <a:pt x="0" y="77505"/>
                  </a:lnTo>
                  <a:lnTo>
                    <a:pt x="39144" y="77505"/>
                  </a:lnTo>
                  <a:cubicBezTo>
                    <a:pt x="42504" y="77505"/>
                    <a:pt x="45244" y="74765"/>
                    <a:pt x="45244" y="71373"/>
                  </a:cubicBezTo>
                  <a:lnTo>
                    <a:pt x="45244" y="45277"/>
                  </a:lnTo>
                  <a:cubicBezTo>
                    <a:pt x="45244" y="31055"/>
                    <a:pt x="41264" y="19801"/>
                    <a:pt x="33338" y="11907"/>
                  </a:cubicBezTo>
                  <a:cubicBezTo>
                    <a:pt x="25444" y="4013"/>
                    <a:pt x="14223"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1"/>
            <p:cNvSpPr/>
            <p:nvPr/>
          </p:nvSpPr>
          <p:spPr>
            <a:xfrm>
              <a:off x="4543925" y="496625"/>
              <a:ext cx="305850" cy="623075"/>
            </a:xfrm>
            <a:custGeom>
              <a:rect b="b" l="l" r="r" t="t"/>
              <a:pathLst>
                <a:path extrusionOk="0" h="24923" w="12234">
                  <a:moveTo>
                    <a:pt x="12233" y="0"/>
                  </a:moveTo>
                  <a:cubicBezTo>
                    <a:pt x="7797" y="425"/>
                    <a:pt x="3720" y="1338"/>
                    <a:pt x="1" y="2675"/>
                  </a:cubicBezTo>
                  <a:lnTo>
                    <a:pt x="1" y="18822"/>
                  </a:lnTo>
                  <a:cubicBezTo>
                    <a:pt x="1" y="22182"/>
                    <a:pt x="2741" y="24922"/>
                    <a:pt x="6101" y="24922"/>
                  </a:cubicBezTo>
                  <a:cubicBezTo>
                    <a:pt x="9493" y="24922"/>
                    <a:pt x="12233" y="22182"/>
                    <a:pt x="12233" y="18822"/>
                  </a:cubicBezTo>
                  <a:lnTo>
                    <a:pt x="1223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1"/>
            <p:cNvSpPr/>
            <p:nvPr/>
          </p:nvSpPr>
          <p:spPr>
            <a:xfrm>
              <a:off x="5196325" y="496625"/>
              <a:ext cx="305850" cy="623075"/>
            </a:xfrm>
            <a:custGeom>
              <a:rect b="b" l="l" r="r" t="t"/>
              <a:pathLst>
                <a:path extrusionOk="0" h="24923" w="12234">
                  <a:moveTo>
                    <a:pt x="1" y="0"/>
                  </a:moveTo>
                  <a:lnTo>
                    <a:pt x="1" y="18822"/>
                  </a:lnTo>
                  <a:cubicBezTo>
                    <a:pt x="1" y="22182"/>
                    <a:pt x="2741" y="24922"/>
                    <a:pt x="6133" y="24922"/>
                  </a:cubicBezTo>
                  <a:cubicBezTo>
                    <a:pt x="9493" y="24922"/>
                    <a:pt x="12233" y="22182"/>
                    <a:pt x="12233" y="18822"/>
                  </a:cubicBezTo>
                  <a:lnTo>
                    <a:pt x="12233" y="2675"/>
                  </a:lnTo>
                  <a:cubicBezTo>
                    <a:pt x="8515" y="1338"/>
                    <a:pt x="4437" y="425"/>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1"/>
            <p:cNvSpPr/>
            <p:nvPr/>
          </p:nvSpPr>
          <p:spPr>
            <a:xfrm>
              <a:off x="3636275" y="1466250"/>
              <a:ext cx="2773550" cy="305825"/>
            </a:xfrm>
            <a:custGeom>
              <a:rect b="b" l="l" r="r" t="t"/>
              <a:pathLst>
                <a:path extrusionOk="0" h="12233" w="110942">
                  <a:moveTo>
                    <a:pt x="6134" y="1"/>
                  </a:moveTo>
                  <a:cubicBezTo>
                    <a:pt x="2741" y="1"/>
                    <a:pt x="1" y="2741"/>
                    <a:pt x="1" y="6133"/>
                  </a:cubicBezTo>
                  <a:cubicBezTo>
                    <a:pt x="1" y="9493"/>
                    <a:pt x="2741" y="12233"/>
                    <a:pt x="6134" y="12233"/>
                  </a:cubicBezTo>
                  <a:lnTo>
                    <a:pt x="104809" y="12233"/>
                  </a:lnTo>
                  <a:cubicBezTo>
                    <a:pt x="108201" y="12233"/>
                    <a:pt x="110941" y="9493"/>
                    <a:pt x="110941" y="6133"/>
                  </a:cubicBezTo>
                  <a:cubicBezTo>
                    <a:pt x="110941" y="2741"/>
                    <a:pt x="108201" y="1"/>
                    <a:pt x="1048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1"/>
            <p:cNvSpPr/>
            <p:nvPr/>
          </p:nvSpPr>
          <p:spPr>
            <a:xfrm>
              <a:off x="5023450" y="1466250"/>
              <a:ext cx="1386375" cy="305825"/>
            </a:xfrm>
            <a:custGeom>
              <a:rect b="b" l="l" r="r" t="t"/>
              <a:pathLst>
                <a:path extrusionOk="0" h="12233" w="55455">
                  <a:moveTo>
                    <a:pt x="0" y="1"/>
                  </a:moveTo>
                  <a:lnTo>
                    <a:pt x="0" y="12233"/>
                  </a:lnTo>
                  <a:lnTo>
                    <a:pt x="49322" y="12233"/>
                  </a:lnTo>
                  <a:cubicBezTo>
                    <a:pt x="52714" y="12233"/>
                    <a:pt x="55454" y="9493"/>
                    <a:pt x="55454" y="6133"/>
                  </a:cubicBezTo>
                  <a:cubicBezTo>
                    <a:pt x="55454" y="2741"/>
                    <a:pt x="52714" y="1"/>
                    <a:pt x="49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51"/>
          <p:cNvGrpSpPr/>
          <p:nvPr/>
        </p:nvGrpSpPr>
        <p:grpSpPr>
          <a:xfrm>
            <a:off x="7408946" y="2235988"/>
            <a:ext cx="341117" cy="457202"/>
            <a:chOff x="1853600" y="238125"/>
            <a:chExt cx="3894025" cy="5219200"/>
          </a:xfrm>
        </p:grpSpPr>
        <p:sp>
          <p:nvSpPr>
            <p:cNvPr id="921" name="Google Shape;921;p51"/>
            <p:cNvSpPr/>
            <p:nvPr/>
          </p:nvSpPr>
          <p:spPr>
            <a:xfrm>
              <a:off x="4386550" y="2287450"/>
              <a:ext cx="1109900" cy="3169875"/>
            </a:xfrm>
            <a:custGeom>
              <a:rect b="b" l="l" r="r" t="t"/>
              <a:pathLst>
                <a:path extrusionOk="0" h="126795" w="44396">
                  <a:moveTo>
                    <a:pt x="9166" y="1"/>
                  </a:moveTo>
                  <a:cubicBezTo>
                    <a:pt x="5937" y="1"/>
                    <a:pt x="3230" y="2512"/>
                    <a:pt x="3067" y="5742"/>
                  </a:cubicBezTo>
                  <a:lnTo>
                    <a:pt x="392" y="52290"/>
                  </a:lnTo>
                  <a:cubicBezTo>
                    <a:pt x="98" y="57673"/>
                    <a:pt x="0" y="63088"/>
                    <a:pt x="163" y="68502"/>
                  </a:cubicBezTo>
                  <a:cubicBezTo>
                    <a:pt x="163" y="68502"/>
                    <a:pt x="6100" y="70982"/>
                    <a:pt x="6100" y="74439"/>
                  </a:cubicBezTo>
                  <a:cubicBezTo>
                    <a:pt x="6100" y="77897"/>
                    <a:pt x="783" y="80735"/>
                    <a:pt x="783" y="80735"/>
                  </a:cubicBezTo>
                  <a:lnTo>
                    <a:pt x="3067" y="121020"/>
                  </a:lnTo>
                  <a:cubicBezTo>
                    <a:pt x="3230" y="124250"/>
                    <a:pt x="5937" y="126794"/>
                    <a:pt x="9166" y="126794"/>
                  </a:cubicBezTo>
                  <a:lnTo>
                    <a:pt x="35262" y="126794"/>
                  </a:lnTo>
                  <a:cubicBezTo>
                    <a:pt x="38492" y="126794"/>
                    <a:pt x="41199" y="124250"/>
                    <a:pt x="41362" y="121020"/>
                  </a:cubicBezTo>
                  <a:lnTo>
                    <a:pt x="43646" y="80735"/>
                  </a:lnTo>
                  <a:cubicBezTo>
                    <a:pt x="43646" y="80735"/>
                    <a:pt x="38329" y="77897"/>
                    <a:pt x="38329" y="74439"/>
                  </a:cubicBezTo>
                  <a:cubicBezTo>
                    <a:pt x="38329" y="70982"/>
                    <a:pt x="44265" y="68502"/>
                    <a:pt x="44265" y="68502"/>
                  </a:cubicBezTo>
                  <a:cubicBezTo>
                    <a:pt x="44396" y="63088"/>
                    <a:pt x="44331" y="57640"/>
                    <a:pt x="44037" y="52290"/>
                  </a:cubicBezTo>
                  <a:lnTo>
                    <a:pt x="41362" y="5742"/>
                  </a:lnTo>
                  <a:cubicBezTo>
                    <a:pt x="41167" y="2512"/>
                    <a:pt x="38492" y="1"/>
                    <a:pt x="35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1"/>
            <p:cNvSpPr/>
            <p:nvPr/>
          </p:nvSpPr>
          <p:spPr>
            <a:xfrm>
              <a:off x="4941900" y="2287450"/>
              <a:ext cx="555375" cy="3169875"/>
            </a:xfrm>
            <a:custGeom>
              <a:rect b="b" l="l" r="r" t="t"/>
              <a:pathLst>
                <a:path extrusionOk="0" h="126795" w="22215">
                  <a:moveTo>
                    <a:pt x="0" y="1"/>
                  </a:moveTo>
                  <a:lnTo>
                    <a:pt x="0" y="126794"/>
                  </a:lnTo>
                  <a:lnTo>
                    <a:pt x="13048" y="126794"/>
                  </a:lnTo>
                  <a:cubicBezTo>
                    <a:pt x="16278" y="126794"/>
                    <a:pt x="18985" y="124250"/>
                    <a:pt x="19148" y="121020"/>
                  </a:cubicBezTo>
                  <a:lnTo>
                    <a:pt x="21432" y="80735"/>
                  </a:lnTo>
                  <a:cubicBezTo>
                    <a:pt x="21432" y="80735"/>
                    <a:pt x="16115" y="77897"/>
                    <a:pt x="16115" y="74439"/>
                  </a:cubicBezTo>
                  <a:cubicBezTo>
                    <a:pt x="16115" y="70982"/>
                    <a:pt x="22051" y="68502"/>
                    <a:pt x="22051" y="68502"/>
                  </a:cubicBezTo>
                  <a:cubicBezTo>
                    <a:pt x="22215" y="63088"/>
                    <a:pt x="22117" y="57640"/>
                    <a:pt x="21823" y="52290"/>
                  </a:cubicBezTo>
                  <a:lnTo>
                    <a:pt x="19148" y="5742"/>
                  </a:lnTo>
                  <a:cubicBezTo>
                    <a:pt x="18985" y="2512"/>
                    <a:pt x="16278" y="1"/>
                    <a:pt x="130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1"/>
            <p:cNvSpPr/>
            <p:nvPr/>
          </p:nvSpPr>
          <p:spPr>
            <a:xfrm>
              <a:off x="4137000" y="238125"/>
              <a:ext cx="1610625" cy="2355175"/>
            </a:xfrm>
            <a:custGeom>
              <a:rect b="b" l="l" r="r" t="t"/>
              <a:pathLst>
                <a:path extrusionOk="0" h="94207" w="64425">
                  <a:moveTo>
                    <a:pt x="6100" y="0"/>
                  </a:moveTo>
                  <a:cubicBezTo>
                    <a:pt x="2741" y="0"/>
                    <a:pt x="1" y="2740"/>
                    <a:pt x="1" y="6133"/>
                  </a:cubicBezTo>
                  <a:lnTo>
                    <a:pt x="1" y="46092"/>
                  </a:lnTo>
                  <a:lnTo>
                    <a:pt x="1" y="52192"/>
                  </a:lnTo>
                  <a:lnTo>
                    <a:pt x="1" y="61978"/>
                  </a:lnTo>
                  <a:cubicBezTo>
                    <a:pt x="1" y="79756"/>
                    <a:pt x="14451" y="94206"/>
                    <a:pt x="32196" y="94206"/>
                  </a:cubicBezTo>
                  <a:cubicBezTo>
                    <a:pt x="49974" y="94206"/>
                    <a:pt x="64425" y="79756"/>
                    <a:pt x="64425" y="61978"/>
                  </a:cubicBezTo>
                  <a:lnTo>
                    <a:pt x="64425" y="46092"/>
                  </a:lnTo>
                  <a:lnTo>
                    <a:pt x="38329" y="46092"/>
                  </a:lnTo>
                  <a:lnTo>
                    <a:pt x="38329" y="6133"/>
                  </a:lnTo>
                  <a:cubicBezTo>
                    <a:pt x="38329" y="2740"/>
                    <a:pt x="35589" y="0"/>
                    <a:pt x="32196" y="0"/>
                  </a:cubicBezTo>
                  <a:cubicBezTo>
                    <a:pt x="28804" y="0"/>
                    <a:pt x="26096" y="2740"/>
                    <a:pt x="26096" y="6133"/>
                  </a:cubicBezTo>
                  <a:lnTo>
                    <a:pt x="26096" y="46092"/>
                  </a:lnTo>
                  <a:lnTo>
                    <a:pt x="12233" y="46092"/>
                  </a:lnTo>
                  <a:lnTo>
                    <a:pt x="12233" y="6133"/>
                  </a:lnTo>
                  <a:cubicBezTo>
                    <a:pt x="12233" y="2740"/>
                    <a:pt x="9460" y="0"/>
                    <a:pt x="61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1"/>
            <p:cNvSpPr/>
            <p:nvPr/>
          </p:nvSpPr>
          <p:spPr>
            <a:xfrm>
              <a:off x="4941900" y="238125"/>
              <a:ext cx="805725" cy="2355175"/>
            </a:xfrm>
            <a:custGeom>
              <a:rect b="b" l="l" r="r" t="t"/>
              <a:pathLst>
                <a:path extrusionOk="0" h="94207" w="32229">
                  <a:moveTo>
                    <a:pt x="0" y="0"/>
                  </a:moveTo>
                  <a:lnTo>
                    <a:pt x="0" y="46092"/>
                  </a:lnTo>
                  <a:lnTo>
                    <a:pt x="0" y="58324"/>
                  </a:lnTo>
                  <a:lnTo>
                    <a:pt x="0" y="94206"/>
                  </a:lnTo>
                  <a:cubicBezTo>
                    <a:pt x="17778" y="94206"/>
                    <a:pt x="32229" y="79756"/>
                    <a:pt x="32229" y="61978"/>
                  </a:cubicBezTo>
                  <a:lnTo>
                    <a:pt x="32229" y="52192"/>
                  </a:lnTo>
                  <a:lnTo>
                    <a:pt x="32229" y="46092"/>
                  </a:lnTo>
                  <a:lnTo>
                    <a:pt x="32229" y="6133"/>
                  </a:lnTo>
                  <a:cubicBezTo>
                    <a:pt x="32229" y="2740"/>
                    <a:pt x="29489" y="0"/>
                    <a:pt x="26096" y="0"/>
                  </a:cubicBezTo>
                  <a:cubicBezTo>
                    <a:pt x="22736" y="0"/>
                    <a:pt x="19996" y="2740"/>
                    <a:pt x="19996" y="6133"/>
                  </a:cubicBezTo>
                  <a:lnTo>
                    <a:pt x="19996" y="46092"/>
                  </a:lnTo>
                  <a:lnTo>
                    <a:pt x="6133" y="46092"/>
                  </a:lnTo>
                  <a:lnTo>
                    <a:pt x="6133" y="6133"/>
                  </a:lnTo>
                  <a:cubicBezTo>
                    <a:pt x="6133" y="2740"/>
                    <a:pt x="3393"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1"/>
            <p:cNvSpPr/>
            <p:nvPr/>
          </p:nvSpPr>
          <p:spPr>
            <a:xfrm>
              <a:off x="4390625" y="4000000"/>
              <a:ext cx="1102575" cy="305825"/>
            </a:xfrm>
            <a:custGeom>
              <a:rect b="b" l="l" r="r" t="t"/>
              <a:pathLst>
                <a:path extrusionOk="0" h="12233" w="44103">
                  <a:moveTo>
                    <a:pt x="0" y="0"/>
                  </a:moveTo>
                  <a:cubicBezTo>
                    <a:pt x="66" y="1860"/>
                    <a:pt x="131" y="3719"/>
                    <a:pt x="229" y="5578"/>
                  </a:cubicBezTo>
                  <a:lnTo>
                    <a:pt x="620" y="12233"/>
                  </a:lnTo>
                  <a:lnTo>
                    <a:pt x="43483" y="12233"/>
                  </a:lnTo>
                  <a:lnTo>
                    <a:pt x="43874" y="5578"/>
                  </a:lnTo>
                  <a:cubicBezTo>
                    <a:pt x="43972" y="3719"/>
                    <a:pt x="44037" y="1860"/>
                    <a:pt x="441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1"/>
            <p:cNvSpPr/>
            <p:nvPr/>
          </p:nvSpPr>
          <p:spPr>
            <a:xfrm>
              <a:off x="4941900" y="4000000"/>
              <a:ext cx="551300" cy="305825"/>
            </a:xfrm>
            <a:custGeom>
              <a:rect b="b" l="l" r="r" t="t"/>
              <a:pathLst>
                <a:path extrusionOk="0" h="12233" w="22052">
                  <a:moveTo>
                    <a:pt x="0" y="0"/>
                  </a:moveTo>
                  <a:lnTo>
                    <a:pt x="0" y="12233"/>
                  </a:lnTo>
                  <a:lnTo>
                    <a:pt x="21432" y="12233"/>
                  </a:lnTo>
                  <a:lnTo>
                    <a:pt x="21823" y="5578"/>
                  </a:lnTo>
                  <a:cubicBezTo>
                    <a:pt x="21921" y="3719"/>
                    <a:pt x="21986" y="1860"/>
                    <a:pt x="220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1"/>
            <p:cNvSpPr/>
            <p:nvPr/>
          </p:nvSpPr>
          <p:spPr>
            <a:xfrm>
              <a:off x="1924550" y="324550"/>
              <a:ext cx="1794125" cy="2181475"/>
            </a:xfrm>
            <a:custGeom>
              <a:rect b="b" l="l" r="r" t="t"/>
              <a:pathLst>
                <a:path extrusionOk="0" h="87259" w="71765">
                  <a:moveTo>
                    <a:pt x="35883" y="1"/>
                  </a:moveTo>
                  <a:cubicBezTo>
                    <a:pt x="26847" y="1"/>
                    <a:pt x="17550" y="6427"/>
                    <a:pt x="10341" y="17648"/>
                  </a:cubicBezTo>
                  <a:cubicBezTo>
                    <a:pt x="3883" y="27728"/>
                    <a:pt x="1" y="40351"/>
                    <a:pt x="1" y="51377"/>
                  </a:cubicBezTo>
                  <a:cubicBezTo>
                    <a:pt x="1" y="62794"/>
                    <a:pt x="3720" y="72156"/>
                    <a:pt x="10700" y="78517"/>
                  </a:cubicBezTo>
                  <a:cubicBezTo>
                    <a:pt x="17028" y="84225"/>
                    <a:pt x="25738" y="87259"/>
                    <a:pt x="35883" y="87259"/>
                  </a:cubicBezTo>
                  <a:cubicBezTo>
                    <a:pt x="46028" y="87259"/>
                    <a:pt x="54737" y="84225"/>
                    <a:pt x="61065" y="78517"/>
                  </a:cubicBezTo>
                  <a:cubicBezTo>
                    <a:pt x="68046" y="72156"/>
                    <a:pt x="71765" y="62794"/>
                    <a:pt x="71765" y="51377"/>
                  </a:cubicBezTo>
                  <a:cubicBezTo>
                    <a:pt x="71765" y="40351"/>
                    <a:pt x="67883" y="27728"/>
                    <a:pt x="61424" y="17648"/>
                  </a:cubicBezTo>
                  <a:cubicBezTo>
                    <a:pt x="54215" y="6427"/>
                    <a:pt x="44918" y="1"/>
                    <a:pt x="358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1"/>
            <p:cNvSpPr/>
            <p:nvPr/>
          </p:nvSpPr>
          <p:spPr>
            <a:xfrm>
              <a:off x="2821600" y="324550"/>
              <a:ext cx="897075" cy="2181475"/>
            </a:xfrm>
            <a:custGeom>
              <a:rect b="b" l="l" r="r" t="t"/>
              <a:pathLst>
                <a:path extrusionOk="0" h="87259" w="35883">
                  <a:moveTo>
                    <a:pt x="1" y="1"/>
                  </a:moveTo>
                  <a:lnTo>
                    <a:pt x="1" y="87259"/>
                  </a:lnTo>
                  <a:cubicBezTo>
                    <a:pt x="10146" y="87259"/>
                    <a:pt x="18855" y="84225"/>
                    <a:pt x="25183" y="78517"/>
                  </a:cubicBezTo>
                  <a:cubicBezTo>
                    <a:pt x="32164" y="72156"/>
                    <a:pt x="35883" y="62794"/>
                    <a:pt x="35883" y="51377"/>
                  </a:cubicBezTo>
                  <a:cubicBezTo>
                    <a:pt x="35883" y="40351"/>
                    <a:pt x="32001" y="27728"/>
                    <a:pt x="25542" y="17648"/>
                  </a:cubicBezTo>
                  <a:cubicBezTo>
                    <a:pt x="18333" y="6427"/>
                    <a:pt x="9036"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1"/>
            <p:cNvSpPr/>
            <p:nvPr/>
          </p:nvSpPr>
          <p:spPr>
            <a:xfrm>
              <a:off x="2274400" y="2287450"/>
              <a:ext cx="1109925" cy="3169875"/>
            </a:xfrm>
            <a:custGeom>
              <a:rect b="b" l="l" r="r" t="t"/>
              <a:pathLst>
                <a:path extrusionOk="0" h="126795" w="44397">
                  <a:moveTo>
                    <a:pt x="9134" y="1"/>
                  </a:moveTo>
                  <a:cubicBezTo>
                    <a:pt x="5905" y="1"/>
                    <a:pt x="3230" y="2512"/>
                    <a:pt x="3034" y="5742"/>
                  </a:cubicBezTo>
                  <a:lnTo>
                    <a:pt x="392" y="52290"/>
                  </a:lnTo>
                  <a:cubicBezTo>
                    <a:pt x="66" y="57673"/>
                    <a:pt x="1" y="63088"/>
                    <a:pt x="131" y="68502"/>
                  </a:cubicBezTo>
                  <a:cubicBezTo>
                    <a:pt x="131" y="68600"/>
                    <a:pt x="164" y="68698"/>
                    <a:pt x="164" y="68829"/>
                  </a:cubicBezTo>
                  <a:cubicBezTo>
                    <a:pt x="1632" y="69677"/>
                    <a:pt x="5318" y="72058"/>
                    <a:pt x="5318" y="74602"/>
                  </a:cubicBezTo>
                  <a:cubicBezTo>
                    <a:pt x="5318" y="77114"/>
                    <a:pt x="2088" y="79495"/>
                    <a:pt x="718" y="80376"/>
                  </a:cubicBezTo>
                  <a:lnTo>
                    <a:pt x="751" y="80735"/>
                  </a:lnTo>
                  <a:lnTo>
                    <a:pt x="3034" y="121020"/>
                  </a:lnTo>
                  <a:cubicBezTo>
                    <a:pt x="3230" y="124250"/>
                    <a:pt x="5905" y="126794"/>
                    <a:pt x="9134" y="126794"/>
                  </a:cubicBezTo>
                  <a:lnTo>
                    <a:pt x="35230" y="126794"/>
                  </a:lnTo>
                  <a:cubicBezTo>
                    <a:pt x="38492" y="126794"/>
                    <a:pt x="41167" y="124250"/>
                    <a:pt x="41363" y="121020"/>
                  </a:cubicBezTo>
                  <a:lnTo>
                    <a:pt x="43646" y="80735"/>
                  </a:lnTo>
                  <a:cubicBezTo>
                    <a:pt x="43646" y="80735"/>
                    <a:pt x="38460" y="77799"/>
                    <a:pt x="38460" y="74602"/>
                  </a:cubicBezTo>
                  <a:cubicBezTo>
                    <a:pt x="38460" y="71406"/>
                    <a:pt x="44233" y="68502"/>
                    <a:pt x="44233" y="68502"/>
                  </a:cubicBezTo>
                  <a:cubicBezTo>
                    <a:pt x="44396" y="63088"/>
                    <a:pt x="44299" y="57640"/>
                    <a:pt x="44005" y="52290"/>
                  </a:cubicBezTo>
                  <a:lnTo>
                    <a:pt x="41363" y="5742"/>
                  </a:lnTo>
                  <a:cubicBezTo>
                    <a:pt x="41167" y="2512"/>
                    <a:pt x="38492" y="1"/>
                    <a:pt x="35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1"/>
            <p:cNvSpPr/>
            <p:nvPr/>
          </p:nvSpPr>
          <p:spPr>
            <a:xfrm>
              <a:off x="2821600" y="2287450"/>
              <a:ext cx="562725" cy="3169875"/>
            </a:xfrm>
            <a:custGeom>
              <a:rect b="b" l="l" r="r" t="t"/>
              <a:pathLst>
                <a:path extrusionOk="0" h="126795" w="22509">
                  <a:moveTo>
                    <a:pt x="1" y="1"/>
                  </a:moveTo>
                  <a:lnTo>
                    <a:pt x="1" y="126794"/>
                  </a:lnTo>
                  <a:lnTo>
                    <a:pt x="13342" y="126794"/>
                  </a:lnTo>
                  <a:cubicBezTo>
                    <a:pt x="16604" y="126794"/>
                    <a:pt x="19279" y="124250"/>
                    <a:pt x="19475" y="121020"/>
                  </a:cubicBezTo>
                  <a:lnTo>
                    <a:pt x="21758" y="80735"/>
                  </a:lnTo>
                  <a:cubicBezTo>
                    <a:pt x="21758" y="80735"/>
                    <a:pt x="16572" y="77799"/>
                    <a:pt x="16572" y="74602"/>
                  </a:cubicBezTo>
                  <a:cubicBezTo>
                    <a:pt x="16572" y="71406"/>
                    <a:pt x="22345" y="68502"/>
                    <a:pt x="22345" y="68502"/>
                  </a:cubicBezTo>
                  <a:cubicBezTo>
                    <a:pt x="22508" y="63088"/>
                    <a:pt x="22411" y="57640"/>
                    <a:pt x="22117" y="52290"/>
                  </a:cubicBezTo>
                  <a:lnTo>
                    <a:pt x="19475" y="5742"/>
                  </a:lnTo>
                  <a:cubicBezTo>
                    <a:pt x="19279" y="2512"/>
                    <a:pt x="16604" y="1"/>
                    <a:pt x="133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1"/>
            <p:cNvSpPr/>
            <p:nvPr/>
          </p:nvSpPr>
          <p:spPr>
            <a:xfrm>
              <a:off x="1853600" y="238125"/>
              <a:ext cx="1936850" cy="2355175"/>
            </a:xfrm>
            <a:custGeom>
              <a:rect b="b" l="l" r="r" t="t"/>
              <a:pathLst>
                <a:path extrusionOk="0" h="94207" w="77474">
                  <a:moveTo>
                    <a:pt x="38721" y="12232"/>
                  </a:moveTo>
                  <a:cubicBezTo>
                    <a:pt x="44136" y="12232"/>
                    <a:pt x="50594" y="17256"/>
                    <a:pt x="56009" y="25639"/>
                  </a:cubicBezTo>
                  <a:cubicBezTo>
                    <a:pt x="61783" y="34642"/>
                    <a:pt x="65241" y="45766"/>
                    <a:pt x="65241" y="55454"/>
                  </a:cubicBezTo>
                  <a:cubicBezTo>
                    <a:pt x="65241" y="79364"/>
                    <a:pt x="46680" y="81974"/>
                    <a:pt x="38721" y="81974"/>
                  </a:cubicBezTo>
                  <a:cubicBezTo>
                    <a:pt x="30761" y="81974"/>
                    <a:pt x="12233" y="79364"/>
                    <a:pt x="12233" y="55454"/>
                  </a:cubicBezTo>
                  <a:cubicBezTo>
                    <a:pt x="12233" y="45766"/>
                    <a:pt x="15658" y="34642"/>
                    <a:pt x="21432" y="25639"/>
                  </a:cubicBezTo>
                  <a:cubicBezTo>
                    <a:pt x="26847" y="17256"/>
                    <a:pt x="33306" y="12232"/>
                    <a:pt x="38721" y="12232"/>
                  </a:cubicBezTo>
                  <a:close/>
                  <a:moveTo>
                    <a:pt x="38721" y="0"/>
                  </a:moveTo>
                  <a:cubicBezTo>
                    <a:pt x="28967" y="0"/>
                    <a:pt x="18920" y="6948"/>
                    <a:pt x="11157" y="19050"/>
                  </a:cubicBezTo>
                  <a:cubicBezTo>
                    <a:pt x="4144" y="29912"/>
                    <a:pt x="1" y="43515"/>
                    <a:pt x="1" y="55454"/>
                  </a:cubicBezTo>
                  <a:cubicBezTo>
                    <a:pt x="1" y="67784"/>
                    <a:pt x="3981" y="77896"/>
                    <a:pt x="11548" y="84746"/>
                  </a:cubicBezTo>
                  <a:cubicBezTo>
                    <a:pt x="18399" y="90912"/>
                    <a:pt x="27793" y="94206"/>
                    <a:pt x="38721" y="94206"/>
                  </a:cubicBezTo>
                  <a:cubicBezTo>
                    <a:pt x="49648" y="94174"/>
                    <a:pt x="59043" y="90912"/>
                    <a:pt x="65893" y="84746"/>
                  </a:cubicBezTo>
                  <a:cubicBezTo>
                    <a:pt x="73461" y="77896"/>
                    <a:pt x="77473" y="67784"/>
                    <a:pt x="77473" y="55454"/>
                  </a:cubicBezTo>
                  <a:cubicBezTo>
                    <a:pt x="77473" y="43515"/>
                    <a:pt x="73298" y="29912"/>
                    <a:pt x="66285" y="19050"/>
                  </a:cubicBezTo>
                  <a:cubicBezTo>
                    <a:pt x="58521" y="6948"/>
                    <a:pt x="48474" y="0"/>
                    <a:pt x="387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1"/>
            <p:cNvSpPr/>
            <p:nvPr/>
          </p:nvSpPr>
          <p:spPr>
            <a:xfrm>
              <a:off x="2821600" y="238125"/>
              <a:ext cx="968850" cy="2355175"/>
            </a:xfrm>
            <a:custGeom>
              <a:rect b="b" l="l" r="r" t="t"/>
              <a:pathLst>
                <a:path extrusionOk="0" h="94207" w="38754">
                  <a:moveTo>
                    <a:pt x="1" y="0"/>
                  </a:moveTo>
                  <a:lnTo>
                    <a:pt x="1" y="12232"/>
                  </a:lnTo>
                  <a:cubicBezTo>
                    <a:pt x="5416" y="12232"/>
                    <a:pt x="11874" y="17256"/>
                    <a:pt x="17289" y="25639"/>
                  </a:cubicBezTo>
                  <a:cubicBezTo>
                    <a:pt x="23063" y="34642"/>
                    <a:pt x="26521" y="45766"/>
                    <a:pt x="26521" y="55454"/>
                  </a:cubicBezTo>
                  <a:cubicBezTo>
                    <a:pt x="26521" y="79364"/>
                    <a:pt x="7960" y="81974"/>
                    <a:pt x="1" y="81974"/>
                  </a:cubicBezTo>
                  <a:lnTo>
                    <a:pt x="1" y="94206"/>
                  </a:lnTo>
                  <a:cubicBezTo>
                    <a:pt x="10928" y="94206"/>
                    <a:pt x="20323" y="90912"/>
                    <a:pt x="27173" y="84746"/>
                  </a:cubicBezTo>
                  <a:cubicBezTo>
                    <a:pt x="34741" y="77896"/>
                    <a:pt x="38753" y="67784"/>
                    <a:pt x="38753" y="55454"/>
                  </a:cubicBezTo>
                  <a:cubicBezTo>
                    <a:pt x="38753" y="43515"/>
                    <a:pt x="34578" y="29912"/>
                    <a:pt x="27565" y="19050"/>
                  </a:cubicBezTo>
                  <a:cubicBezTo>
                    <a:pt x="19801" y="6948"/>
                    <a:pt x="9754"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1"/>
            <p:cNvSpPr/>
            <p:nvPr/>
          </p:nvSpPr>
          <p:spPr>
            <a:xfrm>
              <a:off x="2277675" y="4000000"/>
              <a:ext cx="1102575" cy="305825"/>
            </a:xfrm>
            <a:custGeom>
              <a:rect b="b" l="l" r="r" t="t"/>
              <a:pathLst>
                <a:path extrusionOk="0" h="12233" w="44103">
                  <a:moveTo>
                    <a:pt x="0" y="0"/>
                  </a:moveTo>
                  <a:cubicBezTo>
                    <a:pt x="66" y="1860"/>
                    <a:pt x="131" y="3719"/>
                    <a:pt x="261" y="5578"/>
                  </a:cubicBezTo>
                  <a:lnTo>
                    <a:pt x="620" y="12233"/>
                  </a:lnTo>
                  <a:lnTo>
                    <a:pt x="43515" y="12233"/>
                  </a:lnTo>
                  <a:lnTo>
                    <a:pt x="43874" y="5578"/>
                  </a:lnTo>
                  <a:cubicBezTo>
                    <a:pt x="43972" y="3719"/>
                    <a:pt x="44070" y="1860"/>
                    <a:pt x="44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1"/>
            <p:cNvSpPr/>
            <p:nvPr/>
          </p:nvSpPr>
          <p:spPr>
            <a:xfrm>
              <a:off x="2821600" y="4000000"/>
              <a:ext cx="558650" cy="305825"/>
            </a:xfrm>
            <a:custGeom>
              <a:rect b="b" l="l" r="r" t="t"/>
              <a:pathLst>
                <a:path extrusionOk="0" h="12233" w="22346">
                  <a:moveTo>
                    <a:pt x="1" y="0"/>
                  </a:moveTo>
                  <a:lnTo>
                    <a:pt x="1" y="12233"/>
                  </a:lnTo>
                  <a:lnTo>
                    <a:pt x="21758" y="12233"/>
                  </a:lnTo>
                  <a:lnTo>
                    <a:pt x="22117" y="5578"/>
                  </a:lnTo>
                  <a:cubicBezTo>
                    <a:pt x="22215" y="3719"/>
                    <a:pt x="22313" y="1860"/>
                    <a:pt x="22345" y="0"/>
                  </a:cubicBezTo>
                  <a:close/>
                </a:path>
              </a:pathLst>
            </a:custGeom>
            <a:solidFill>
              <a:srgbClr val="00C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 name="Google Shape;935;p51"/>
          <p:cNvSpPr txBox="1"/>
          <p:nvPr>
            <p:ph idx="4294967295" type="title"/>
          </p:nvPr>
        </p:nvSpPr>
        <p:spPr>
          <a:xfrm>
            <a:off x="762300" y="2883725"/>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1"/>
                </a:solidFill>
              </a:rPr>
              <a:t>Uml diagrams</a:t>
            </a:r>
            <a:endParaRPr sz="2200">
              <a:solidFill>
                <a:schemeClr val="accent1"/>
              </a:solidFill>
            </a:endParaRPr>
          </a:p>
        </p:txBody>
      </p:sp>
      <p:sp>
        <p:nvSpPr>
          <p:cNvPr id="936" name="Google Shape;936;p51"/>
          <p:cNvSpPr txBox="1"/>
          <p:nvPr>
            <p:ph idx="4294967295" type="title"/>
          </p:nvPr>
        </p:nvSpPr>
        <p:spPr>
          <a:xfrm>
            <a:off x="2786575" y="2883725"/>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2"/>
                </a:solidFill>
              </a:rPr>
              <a:t>Database connection</a:t>
            </a:r>
            <a:endParaRPr sz="2200">
              <a:solidFill>
                <a:schemeClr val="accent2"/>
              </a:solidFill>
            </a:endParaRPr>
          </a:p>
        </p:txBody>
      </p:sp>
      <p:sp>
        <p:nvSpPr>
          <p:cNvPr id="937" name="Google Shape;937;p51"/>
          <p:cNvSpPr txBox="1"/>
          <p:nvPr>
            <p:ph idx="4294967295" type="title"/>
          </p:nvPr>
        </p:nvSpPr>
        <p:spPr>
          <a:xfrm>
            <a:off x="4849400" y="2883725"/>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3"/>
                </a:solidFill>
              </a:rPr>
              <a:t>Designing of website</a:t>
            </a:r>
            <a:endParaRPr sz="2200">
              <a:solidFill>
                <a:schemeClr val="accent3"/>
              </a:solidFill>
            </a:endParaRPr>
          </a:p>
        </p:txBody>
      </p:sp>
      <p:sp>
        <p:nvSpPr>
          <p:cNvPr id="938" name="Google Shape;938;p51"/>
          <p:cNvSpPr txBox="1"/>
          <p:nvPr>
            <p:ph idx="4294967295" type="title"/>
          </p:nvPr>
        </p:nvSpPr>
        <p:spPr>
          <a:xfrm>
            <a:off x="6777313" y="2883725"/>
            <a:ext cx="1604400" cy="5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6"/>
                </a:solidFill>
              </a:rPr>
              <a:t>Frontend and backend connection</a:t>
            </a:r>
            <a:endParaRPr sz="2200">
              <a:solidFill>
                <a:schemeClr val="accent6"/>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884"/>
                                        </p:tgtEl>
                                        <p:attrNameLst>
                                          <p:attrName>style.visibility</p:attrName>
                                        </p:attrNameLst>
                                      </p:cBhvr>
                                      <p:to>
                                        <p:strVal val="visible"/>
                                      </p:to>
                                    </p:set>
                                    <p:anim calcmode="lin" valueType="num">
                                      <p:cBhvr additive="base">
                                        <p:cTn dur="1000"/>
                                        <p:tgtEl>
                                          <p:spTgt spid="884"/>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900"/>
                                        </p:tgtEl>
                                        <p:attrNameLst>
                                          <p:attrName>style.visibility</p:attrName>
                                        </p:attrNameLst>
                                      </p:cBhvr>
                                      <p:to>
                                        <p:strVal val="visible"/>
                                      </p:to>
                                    </p:set>
                                    <p:anim calcmode="lin" valueType="num">
                                      <p:cBhvr additive="base">
                                        <p:cTn dur="1000"/>
                                        <p:tgtEl>
                                          <p:spTgt spid="900"/>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911"/>
                                        </p:tgtEl>
                                        <p:attrNameLst>
                                          <p:attrName>style.visibility</p:attrName>
                                        </p:attrNameLst>
                                      </p:cBhvr>
                                      <p:to>
                                        <p:strVal val="visible"/>
                                      </p:to>
                                    </p:set>
                                    <p:anim calcmode="lin" valueType="num">
                                      <p:cBhvr additive="base">
                                        <p:cTn dur="1000"/>
                                        <p:tgtEl>
                                          <p:spTgt spid="91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920"/>
                                        </p:tgtEl>
                                        <p:attrNameLst>
                                          <p:attrName>style.visibility</p:attrName>
                                        </p:attrNameLst>
                                      </p:cBhvr>
                                      <p:to>
                                        <p:strVal val="visible"/>
                                      </p:to>
                                    </p:set>
                                    <p:anim calcmode="lin" valueType="num">
                                      <p:cBhvr additive="base">
                                        <p:cTn dur="1000"/>
                                        <p:tgtEl>
                                          <p:spTgt spid="92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 name="Shape 942"/>
        <p:cNvGrpSpPr/>
        <p:nvPr/>
      </p:nvGrpSpPr>
      <p:grpSpPr>
        <a:xfrm>
          <a:off x="0" y="0"/>
          <a:ext cx="0" cy="0"/>
          <a:chOff x="0" y="0"/>
          <a:chExt cx="0" cy="0"/>
        </a:xfrm>
      </p:grpSpPr>
      <p:sp>
        <p:nvSpPr>
          <p:cNvPr id="943" name="Google Shape;943;p52"/>
          <p:cNvSpPr txBox="1"/>
          <p:nvPr>
            <p:ph type="title"/>
          </p:nvPr>
        </p:nvSpPr>
        <p:spPr>
          <a:xfrm>
            <a:off x="713225" y="1708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Sprint Planning</a:t>
            </a:r>
            <a:endParaRPr/>
          </a:p>
        </p:txBody>
      </p:sp>
      <p:sp>
        <p:nvSpPr>
          <p:cNvPr id="944" name="Google Shape;944;p52"/>
          <p:cNvSpPr/>
          <p:nvPr/>
        </p:nvSpPr>
        <p:spPr>
          <a:xfrm>
            <a:off x="502600" y="1928300"/>
            <a:ext cx="1722300" cy="27303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2"/>
          <p:cNvSpPr txBox="1"/>
          <p:nvPr/>
        </p:nvSpPr>
        <p:spPr>
          <a:xfrm>
            <a:off x="633272" y="2085250"/>
            <a:ext cx="1254300" cy="55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4"/>
                </a:solidFill>
                <a:latin typeface="Advent Pro"/>
                <a:ea typeface="Advent Pro"/>
                <a:cs typeface="Advent Pro"/>
                <a:sym typeface="Advent Pro"/>
              </a:rPr>
              <a:t>Sprint 1</a:t>
            </a:r>
            <a:endParaRPr b="1" sz="2200">
              <a:solidFill>
                <a:schemeClr val="accent4"/>
              </a:solidFill>
              <a:latin typeface="Advent Pro"/>
              <a:ea typeface="Advent Pro"/>
              <a:cs typeface="Advent Pro"/>
              <a:sym typeface="Advent Pro"/>
            </a:endParaRPr>
          </a:p>
        </p:txBody>
      </p:sp>
      <p:sp>
        <p:nvSpPr>
          <p:cNvPr id="946" name="Google Shape;946;p52"/>
          <p:cNvSpPr txBox="1"/>
          <p:nvPr/>
        </p:nvSpPr>
        <p:spPr>
          <a:xfrm>
            <a:off x="484900" y="2527100"/>
            <a:ext cx="1757700" cy="75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u="sng">
                <a:solidFill>
                  <a:schemeClr val="lt1"/>
                </a:solidFill>
                <a:latin typeface="Roboto"/>
                <a:ea typeface="Roboto"/>
                <a:cs typeface="Roboto"/>
                <a:sym typeface="Roboto"/>
              </a:rPr>
              <a:t>Setting Up the Foundation:</a:t>
            </a:r>
            <a:endParaRPr sz="1100" u="sng">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100">
                <a:solidFill>
                  <a:schemeClr val="lt1"/>
                </a:solidFill>
                <a:latin typeface="Roboto"/>
                <a:ea typeface="Roboto"/>
                <a:cs typeface="Roboto"/>
                <a:sym typeface="Roboto"/>
              </a:rPr>
              <a:t>1.</a:t>
            </a:r>
            <a:r>
              <a:rPr lang="en" sz="1100">
                <a:solidFill>
                  <a:schemeClr val="lt1"/>
                </a:solidFill>
                <a:latin typeface="Roboto"/>
                <a:ea typeface="Roboto"/>
                <a:cs typeface="Roboto"/>
                <a:sym typeface="Roboto"/>
              </a:rPr>
              <a:t>Develop user authentication and login system.</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100">
                <a:solidFill>
                  <a:schemeClr val="lt1"/>
                </a:solidFill>
                <a:latin typeface="Roboto"/>
                <a:ea typeface="Roboto"/>
                <a:cs typeface="Roboto"/>
                <a:sym typeface="Roboto"/>
              </a:rPr>
              <a:t>2.Create a basic database schema for storing customer information and orders.</a:t>
            </a:r>
            <a:endParaRPr sz="1100">
              <a:solidFill>
                <a:schemeClr val="lt1"/>
              </a:solidFill>
              <a:latin typeface="Roboto"/>
              <a:ea typeface="Roboto"/>
              <a:cs typeface="Roboto"/>
              <a:sym typeface="Roboto"/>
            </a:endParaRPr>
          </a:p>
          <a:p>
            <a:pPr indent="0" lvl="0" marL="0" rtl="0" algn="ctr">
              <a:lnSpc>
                <a:spcPct val="100000"/>
              </a:lnSpc>
              <a:spcBef>
                <a:spcPts val="0"/>
              </a:spcBef>
              <a:spcAft>
                <a:spcPts val="1600"/>
              </a:spcAft>
              <a:buNone/>
            </a:pPr>
            <a:r>
              <a:t/>
            </a:r>
            <a:endParaRPr sz="1100">
              <a:solidFill>
                <a:schemeClr val="lt1"/>
              </a:solidFill>
              <a:latin typeface="Roboto"/>
              <a:ea typeface="Roboto"/>
              <a:cs typeface="Roboto"/>
              <a:sym typeface="Roboto"/>
            </a:endParaRPr>
          </a:p>
        </p:txBody>
      </p:sp>
      <p:grpSp>
        <p:nvGrpSpPr>
          <p:cNvPr id="947" name="Google Shape;947;p52"/>
          <p:cNvGrpSpPr/>
          <p:nvPr/>
        </p:nvGrpSpPr>
        <p:grpSpPr>
          <a:xfrm>
            <a:off x="2980687" y="1536300"/>
            <a:ext cx="326829" cy="457202"/>
            <a:chOff x="1935150" y="238125"/>
            <a:chExt cx="3730925" cy="5219200"/>
          </a:xfrm>
        </p:grpSpPr>
        <p:sp>
          <p:nvSpPr>
            <p:cNvPr id="948" name="Google Shape;948;p52"/>
            <p:cNvSpPr/>
            <p:nvPr/>
          </p:nvSpPr>
          <p:spPr>
            <a:xfrm>
              <a:off x="1935150" y="2532100"/>
              <a:ext cx="3730925" cy="2925225"/>
            </a:xfrm>
            <a:custGeom>
              <a:rect b="b" l="l" r="r" t="t"/>
              <a:pathLst>
                <a:path extrusionOk="0" h="117009" w="149237">
                  <a:moveTo>
                    <a:pt x="58293" y="1"/>
                  </a:moveTo>
                  <a:cubicBezTo>
                    <a:pt x="26129" y="1"/>
                    <a:pt x="1" y="26129"/>
                    <a:pt x="1" y="58292"/>
                  </a:cubicBezTo>
                  <a:lnTo>
                    <a:pt x="1" y="110908"/>
                  </a:lnTo>
                  <a:cubicBezTo>
                    <a:pt x="1" y="114268"/>
                    <a:pt x="2741" y="117008"/>
                    <a:pt x="6101" y="117008"/>
                  </a:cubicBezTo>
                  <a:lnTo>
                    <a:pt x="26097" y="117008"/>
                  </a:lnTo>
                  <a:cubicBezTo>
                    <a:pt x="26097" y="117008"/>
                    <a:pt x="57966" y="103960"/>
                    <a:pt x="74603" y="103960"/>
                  </a:cubicBezTo>
                  <a:lnTo>
                    <a:pt x="74635" y="103960"/>
                  </a:lnTo>
                  <a:cubicBezTo>
                    <a:pt x="91239" y="103960"/>
                    <a:pt x="123141" y="117008"/>
                    <a:pt x="123141" y="117008"/>
                  </a:cubicBezTo>
                  <a:lnTo>
                    <a:pt x="143104" y="117008"/>
                  </a:lnTo>
                  <a:cubicBezTo>
                    <a:pt x="146497" y="117008"/>
                    <a:pt x="149237" y="114268"/>
                    <a:pt x="149237" y="110908"/>
                  </a:cubicBezTo>
                  <a:lnTo>
                    <a:pt x="149237" y="58292"/>
                  </a:lnTo>
                  <a:cubicBezTo>
                    <a:pt x="149237" y="26129"/>
                    <a:pt x="123076" y="1"/>
                    <a:pt x="909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2"/>
            <p:cNvSpPr/>
            <p:nvPr/>
          </p:nvSpPr>
          <p:spPr>
            <a:xfrm>
              <a:off x="3800200" y="2532100"/>
              <a:ext cx="1865875" cy="2925225"/>
            </a:xfrm>
            <a:custGeom>
              <a:rect b="b" l="l" r="r" t="t"/>
              <a:pathLst>
                <a:path extrusionOk="0" h="117009" w="74635">
                  <a:moveTo>
                    <a:pt x="1" y="1"/>
                  </a:moveTo>
                  <a:lnTo>
                    <a:pt x="1" y="103960"/>
                  </a:lnTo>
                  <a:lnTo>
                    <a:pt x="33" y="103960"/>
                  </a:lnTo>
                  <a:cubicBezTo>
                    <a:pt x="16637" y="103960"/>
                    <a:pt x="48539" y="117008"/>
                    <a:pt x="48539" y="117008"/>
                  </a:cubicBezTo>
                  <a:lnTo>
                    <a:pt x="68502" y="117008"/>
                  </a:lnTo>
                  <a:cubicBezTo>
                    <a:pt x="71895" y="117008"/>
                    <a:pt x="74635" y="114268"/>
                    <a:pt x="74635" y="110908"/>
                  </a:cubicBezTo>
                  <a:lnTo>
                    <a:pt x="74635" y="58292"/>
                  </a:lnTo>
                  <a:cubicBezTo>
                    <a:pt x="74635" y="26129"/>
                    <a:pt x="48474" y="1"/>
                    <a:pt x="163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2"/>
            <p:cNvSpPr/>
            <p:nvPr/>
          </p:nvSpPr>
          <p:spPr>
            <a:xfrm>
              <a:off x="2587550" y="4407750"/>
              <a:ext cx="2426125" cy="1049575"/>
            </a:xfrm>
            <a:custGeom>
              <a:rect b="b" l="l" r="r" t="t"/>
              <a:pathLst>
                <a:path extrusionOk="0" h="41983" w="97045">
                  <a:moveTo>
                    <a:pt x="6101" y="0"/>
                  </a:moveTo>
                  <a:cubicBezTo>
                    <a:pt x="2741" y="0"/>
                    <a:pt x="1" y="2740"/>
                    <a:pt x="1" y="6100"/>
                  </a:cubicBezTo>
                  <a:lnTo>
                    <a:pt x="1" y="41982"/>
                  </a:lnTo>
                  <a:lnTo>
                    <a:pt x="97045" y="41982"/>
                  </a:lnTo>
                  <a:lnTo>
                    <a:pt x="97045" y="6100"/>
                  </a:lnTo>
                  <a:cubicBezTo>
                    <a:pt x="97045" y="2740"/>
                    <a:pt x="94305" y="0"/>
                    <a:pt x="90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2"/>
            <p:cNvSpPr/>
            <p:nvPr/>
          </p:nvSpPr>
          <p:spPr>
            <a:xfrm>
              <a:off x="3801025" y="4407750"/>
              <a:ext cx="1212650" cy="1049575"/>
            </a:xfrm>
            <a:custGeom>
              <a:rect b="b" l="l" r="r" t="t"/>
              <a:pathLst>
                <a:path extrusionOk="0" h="41983" w="48506">
                  <a:moveTo>
                    <a:pt x="0" y="0"/>
                  </a:moveTo>
                  <a:lnTo>
                    <a:pt x="0" y="41982"/>
                  </a:lnTo>
                  <a:lnTo>
                    <a:pt x="48506" y="41982"/>
                  </a:lnTo>
                  <a:lnTo>
                    <a:pt x="48506" y="6100"/>
                  </a:lnTo>
                  <a:cubicBezTo>
                    <a:pt x="48506" y="2740"/>
                    <a:pt x="45766" y="0"/>
                    <a:pt x="423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2"/>
            <p:cNvSpPr/>
            <p:nvPr/>
          </p:nvSpPr>
          <p:spPr>
            <a:xfrm>
              <a:off x="3647700" y="4407750"/>
              <a:ext cx="305850" cy="152525"/>
            </a:xfrm>
            <a:custGeom>
              <a:rect b="b" l="l" r="r" t="t"/>
              <a:pathLst>
                <a:path extrusionOk="0" h="6101" w="12234">
                  <a:moveTo>
                    <a:pt x="1" y="0"/>
                  </a:moveTo>
                  <a:cubicBezTo>
                    <a:pt x="1" y="3360"/>
                    <a:pt x="2741" y="6100"/>
                    <a:pt x="6101" y="6100"/>
                  </a:cubicBezTo>
                  <a:cubicBezTo>
                    <a:pt x="9460" y="6100"/>
                    <a:pt x="12233" y="3360"/>
                    <a:pt x="122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2"/>
            <p:cNvSpPr/>
            <p:nvPr/>
          </p:nvSpPr>
          <p:spPr>
            <a:xfrm>
              <a:off x="3800200" y="4407750"/>
              <a:ext cx="153350" cy="152525"/>
            </a:xfrm>
            <a:custGeom>
              <a:rect b="b" l="l" r="r" t="t"/>
              <a:pathLst>
                <a:path extrusionOk="0" h="6101" w="6134">
                  <a:moveTo>
                    <a:pt x="1" y="0"/>
                  </a:moveTo>
                  <a:lnTo>
                    <a:pt x="1" y="6100"/>
                  </a:lnTo>
                  <a:cubicBezTo>
                    <a:pt x="3360" y="6100"/>
                    <a:pt x="6133" y="3360"/>
                    <a:pt x="6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2"/>
            <p:cNvSpPr/>
            <p:nvPr/>
          </p:nvSpPr>
          <p:spPr>
            <a:xfrm>
              <a:off x="2506000" y="238125"/>
              <a:ext cx="2589225" cy="2599825"/>
            </a:xfrm>
            <a:custGeom>
              <a:rect b="b" l="l" r="r" t="t"/>
              <a:pathLst>
                <a:path extrusionOk="0" h="103993" w="103569">
                  <a:moveTo>
                    <a:pt x="51769" y="0"/>
                  </a:moveTo>
                  <a:cubicBezTo>
                    <a:pt x="23226" y="0"/>
                    <a:pt x="1" y="23421"/>
                    <a:pt x="1" y="52192"/>
                  </a:cubicBezTo>
                  <a:cubicBezTo>
                    <a:pt x="1" y="80734"/>
                    <a:pt x="23226" y="103992"/>
                    <a:pt x="51769" y="103992"/>
                  </a:cubicBezTo>
                  <a:cubicBezTo>
                    <a:pt x="80311" y="103992"/>
                    <a:pt x="103569" y="80734"/>
                    <a:pt x="103569" y="52192"/>
                  </a:cubicBezTo>
                  <a:cubicBezTo>
                    <a:pt x="103569" y="23421"/>
                    <a:pt x="80311" y="0"/>
                    <a:pt x="517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2"/>
            <p:cNvSpPr/>
            <p:nvPr/>
          </p:nvSpPr>
          <p:spPr>
            <a:xfrm>
              <a:off x="3800200" y="238125"/>
              <a:ext cx="1295025" cy="2599825"/>
            </a:xfrm>
            <a:custGeom>
              <a:rect b="b" l="l" r="r" t="t"/>
              <a:pathLst>
                <a:path extrusionOk="0" h="103993" w="51801">
                  <a:moveTo>
                    <a:pt x="1" y="0"/>
                  </a:moveTo>
                  <a:lnTo>
                    <a:pt x="1" y="103992"/>
                  </a:lnTo>
                  <a:cubicBezTo>
                    <a:pt x="28543" y="103992"/>
                    <a:pt x="51801" y="80734"/>
                    <a:pt x="51801" y="52192"/>
                  </a:cubicBezTo>
                  <a:cubicBezTo>
                    <a:pt x="51801" y="23421"/>
                    <a:pt x="28543"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2"/>
            <p:cNvSpPr/>
            <p:nvPr/>
          </p:nvSpPr>
          <p:spPr>
            <a:xfrm>
              <a:off x="2535375" y="238125"/>
              <a:ext cx="2529675" cy="1160475"/>
            </a:xfrm>
            <a:custGeom>
              <a:rect b="b" l="l" r="r" t="t"/>
              <a:pathLst>
                <a:path extrusionOk="0" h="46419" w="101187">
                  <a:moveTo>
                    <a:pt x="50594" y="0"/>
                  </a:moveTo>
                  <a:cubicBezTo>
                    <a:pt x="27238" y="0"/>
                    <a:pt x="6655" y="15918"/>
                    <a:pt x="587" y="38720"/>
                  </a:cubicBezTo>
                  <a:cubicBezTo>
                    <a:pt x="0" y="40873"/>
                    <a:pt x="653" y="43189"/>
                    <a:pt x="2251" y="44722"/>
                  </a:cubicBezTo>
                  <a:cubicBezTo>
                    <a:pt x="3417" y="45818"/>
                    <a:pt x="4934" y="46414"/>
                    <a:pt x="6491" y="46414"/>
                  </a:cubicBezTo>
                  <a:cubicBezTo>
                    <a:pt x="7111" y="46414"/>
                    <a:pt x="7738" y="46320"/>
                    <a:pt x="8351" y="46124"/>
                  </a:cubicBezTo>
                  <a:cubicBezTo>
                    <a:pt x="18920" y="42765"/>
                    <a:pt x="34838" y="38752"/>
                    <a:pt x="50594" y="38752"/>
                  </a:cubicBezTo>
                  <a:cubicBezTo>
                    <a:pt x="66349" y="38752"/>
                    <a:pt x="82267" y="42765"/>
                    <a:pt x="92836" y="46124"/>
                  </a:cubicBezTo>
                  <a:cubicBezTo>
                    <a:pt x="93456" y="46320"/>
                    <a:pt x="94076" y="46418"/>
                    <a:pt x="94696" y="46418"/>
                  </a:cubicBezTo>
                  <a:cubicBezTo>
                    <a:pt x="96261" y="46418"/>
                    <a:pt x="97762" y="45831"/>
                    <a:pt x="98936" y="44722"/>
                  </a:cubicBezTo>
                  <a:cubicBezTo>
                    <a:pt x="100535" y="43189"/>
                    <a:pt x="101187" y="40873"/>
                    <a:pt x="100600" y="38720"/>
                  </a:cubicBezTo>
                  <a:cubicBezTo>
                    <a:pt x="94533" y="15918"/>
                    <a:pt x="73949" y="0"/>
                    <a:pt x="50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2"/>
            <p:cNvSpPr/>
            <p:nvPr/>
          </p:nvSpPr>
          <p:spPr>
            <a:xfrm>
              <a:off x="3800200" y="238125"/>
              <a:ext cx="1264850" cy="1160475"/>
            </a:xfrm>
            <a:custGeom>
              <a:rect b="b" l="l" r="r" t="t"/>
              <a:pathLst>
                <a:path extrusionOk="0" h="46419" w="50594">
                  <a:moveTo>
                    <a:pt x="1" y="0"/>
                  </a:moveTo>
                  <a:lnTo>
                    <a:pt x="1" y="38752"/>
                  </a:lnTo>
                  <a:cubicBezTo>
                    <a:pt x="15756" y="38752"/>
                    <a:pt x="31674" y="42765"/>
                    <a:pt x="42243" y="46124"/>
                  </a:cubicBezTo>
                  <a:cubicBezTo>
                    <a:pt x="42863" y="46320"/>
                    <a:pt x="43483" y="46418"/>
                    <a:pt x="44103" y="46418"/>
                  </a:cubicBezTo>
                  <a:cubicBezTo>
                    <a:pt x="45668" y="46418"/>
                    <a:pt x="47169" y="45831"/>
                    <a:pt x="48343" y="44722"/>
                  </a:cubicBezTo>
                  <a:cubicBezTo>
                    <a:pt x="49942" y="43189"/>
                    <a:pt x="50594" y="40873"/>
                    <a:pt x="50007" y="38720"/>
                  </a:cubicBezTo>
                  <a:cubicBezTo>
                    <a:pt x="43940" y="15918"/>
                    <a:pt x="23356"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2"/>
            <p:cNvSpPr/>
            <p:nvPr/>
          </p:nvSpPr>
          <p:spPr>
            <a:xfrm>
              <a:off x="2158600" y="901100"/>
              <a:ext cx="3283225" cy="632050"/>
            </a:xfrm>
            <a:custGeom>
              <a:rect b="b" l="l" r="r" t="t"/>
              <a:pathLst>
                <a:path extrusionOk="0" h="25282" w="131329">
                  <a:moveTo>
                    <a:pt x="65665" y="1"/>
                  </a:moveTo>
                  <a:cubicBezTo>
                    <a:pt x="35361" y="1"/>
                    <a:pt x="5709" y="13016"/>
                    <a:pt x="4470" y="13571"/>
                  </a:cubicBezTo>
                  <a:cubicBezTo>
                    <a:pt x="1371" y="14941"/>
                    <a:pt x="1" y="18529"/>
                    <a:pt x="1371" y="21628"/>
                  </a:cubicBezTo>
                  <a:cubicBezTo>
                    <a:pt x="2381" y="23913"/>
                    <a:pt x="4597" y="25258"/>
                    <a:pt x="6933" y="25258"/>
                  </a:cubicBezTo>
                  <a:cubicBezTo>
                    <a:pt x="7766" y="25258"/>
                    <a:pt x="8614" y="25087"/>
                    <a:pt x="9428" y="24727"/>
                  </a:cubicBezTo>
                  <a:cubicBezTo>
                    <a:pt x="9722" y="24629"/>
                    <a:pt x="38003" y="12233"/>
                    <a:pt x="65665" y="12233"/>
                  </a:cubicBezTo>
                  <a:cubicBezTo>
                    <a:pt x="93294" y="12233"/>
                    <a:pt x="121608" y="24596"/>
                    <a:pt x="121901" y="24727"/>
                  </a:cubicBezTo>
                  <a:cubicBezTo>
                    <a:pt x="122717" y="25086"/>
                    <a:pt x="123532" y="25281"/>
                    <a:pt x="124380" y="25281"/>
                  </a:cubicBezTo>
                  <a:cubicBezTo>
                    <a:pt x="126729" y="25281"/>
                    <a:pt x="128947" y="23911"/>
                    <a:pt x="129958" y="21628"/>
                  </a:cubicBezTo>
                  <a:cubicBezTo>
                    <a:pt x="131328" y="18562"/>
                    <a:pt x="129958" y="14941"/>
                    <a:pt x="126859" y="13571"/>
                  </a:cubicBezTo>
                  <a:cubicBezTo>
                    <a:pt x="125620" y="13016"/>
                    <a:pt x="95968" y="1"/>
                    <a:pt x="656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2"/>
            <p:cNvSpPr/>
            <p:nvPr/>
          </p:nvSpPr>
          <p:spPr>
            <a:xfrm>
              <a:off x="3800200" y="900300"/>
              <a:ext cx="1641625" cy="632850"/>
            </a:xfrm>
            <a:custGeom>
              <a:rect b="b" l="l" r="r" t="t"/>
              <a:pathLst>
                <a:path extrusionOk="0" h="25314" w="65665">
                  <a:moveTo>
                    <a:pt x="1" y="0"/>
                  </a:moveTo>
                  <a:lnTo>
                    <a:pt x="1" y="12233"/>
                  </a:lnTo>
                  <a:cubicBezTo>
                    <a:pt x="27630" y="12233"/>
                    <a:pt x="55944" y="24628"/>
                    <a:pt x="56237" y="24759"/>
                  </a:cubicBezTo>
                  <a:cubicBezTo>
                    <a:pt x="57053" y="25118"/>
                    <a:pt x="57868" y="25313"/>
                    <a:pt x="58716" y="25313"/>
                  </a:cubicBezTo>
                  <a:cubicBezTo>
                    <a:pt x="61065" y="25313"/>
                    <a:pt x="63283" y="23943"/>
                    <a:pt x="64294" y="21660"/>
                  </a:cubicBezTo>
                  <a:cubicBezTo>
                    <a:pt x="65664" y="18594"/>
                    <a:pt x="64294" y="14973"/>
                    <a:pt x="61195" y="13603"/>
                  </a:cubicBezTo>
                  <a:cubicBezTo>
                    <a:pt x="59956" y="13048"/>
                    <a:pt x="30304"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2"/>
            <p:cNvSpPr/>
            <p:nvPr/>
          </p:nvSpPr>
          <p:spPr>
            <a:xfrm>
              <a:off x="4340050" y="3265650"/>
              <a:ext cx="442850" cy="795525"/>
            </a:xfrm>
            <a:custGeom>
              <a:rect b="b" l="l" r="r" t="t"/>
              <a:pathLst>
                <a:path extrusionOk="0" h="31821" w="17714">
                  <a:moveTo>
                    <a:pt x="9041" y="0"/>
                  </a:moveTo>
                  <a:cubicBezTo>
                    <a:pt x="6720" y="0"/>
                    <a:pt x="4515" y="1335"/>
                    <a:pt x="3491" y="3572"/>
                  </a:cubicBezTo>
                  <a:cubicBezTo>
                    <a:pt x="2284" y="6247"/>
                    <a:pt x="1" y="11173"/>
                    <a:pt x="3556" y="18545"/>
                  </a:cubicBezTo>
                  <a:cubicBezTo>
                    <a:pt x="4437" y="20437"/>
                    <a:pt x="4274" y="20893"/>
                    <a:pt x="3720" y="22394"/>
                  </a:cubicBezTo>
                  <a:cubicBezTo>
                    <a:pt x="3556" y="22850"/>
                    <a:pt x="3361" y="23405"/>
                    <a:pt x="3165" y="23992"/>
                  </a:cubicBezTo>
                  <a:cubicBezTo>
                    <a:pt x="2252" y="27222"/>
                    <a:pt x="4111" y="30614"/>
                    <a:pt x="7340" y="31560"/>
                  </a:cubicBezTo>
                  <a:cubicBezTo>
                    <a:pt x="7928" y="31723"/>
                    <a:pt x="8482" y="31821"/>
                    <a:pt x="9069" y="31821"/>
                  </a:cubicBezTo>
                  <a:cubicBezTo>
                    <a:pt x="11711" y="31821"/>
                    <a:pt x="14158" y="30059"/>
                    <a:pt x="14941" y="27385"/>
                  </a:cubicBezTo>
                  <a:cubicBezTo>
                    <a:pt x="14973" y="27222"/>
                    <a:pt x="15071" y="26928"/>
                    <a:pt x="15202" y="26634"/>
                  </a:cubicBezTo>
                  <a:cubicBezTo>
                    <a:pt x="16083" y="24253"/>
                    <a:pt x="17714" y="19817"/>
                    <a:pt x="14582" y="13260"/>
                  </a:cubicBezTo>
                  <a:cubicBezTo>
                    <a:pt x="13506" y="11075"/>
                    <a:pt x="13767" y="10520"/>
                    <a:pt x="14615" y="8661"/>
                  </a:cubicBezTo>
                  <a:cubicBezTo>
                    <a:pt x="16017" y="5595"/>
                    <a:pt x="14680" y="1974"/>
                    <a:pt x="11614" y="571"/>
                  </a:cubicBezTo>
                  <a:cubicBezTo>
                    <a:pt x="10776" y="183"/>
                    <a:pt x="9901" y="0"/>
                    <a:pt x="90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2"/>
            <p:cNvSpPr/>
            <p:nvPr/>
          </p:nvSpPr>
          <p:spPr>
            <a:xfrm>
              <a:off x="2809375" y="3265650"/>
              <a:ext cx="442025" cy="795525"/>
            </a:xfrm>
            <a:custGeom>
              <a:rect b="b" l="l" r="r" t="t"/>
              <a:pathLst>
                <a:path extrusionOk="0" h="31821" w="17681">
                  <a:moveTo>
                    <a:pt x="9027" y="0"/>
                  </a:moveTo>
                  <a:cubicBezTo>
                    <a:pt x="6717" y="0"/>
                    <a:pt x="4506" y="1335"/>
                    <a:pt x="3458" y="3572"/>
                  </a:cubicBezTo>
                  <a:cubicBezTo>
                    <a:pt x="2251" y="6247"/>
                    <a:pt x="0" y="11173"/>
                    <a:pt x="3523" y="18545"/>
                  </a:cubicBezTo>
                  <a:cubicBezTo>
                    <a:pt x="4437" y="20437"/>
                    <a:pt x="4241" y="20893"/>
                    <a:pt x="3686" y="22394"/>
                  </a:cubicBezTo>
                  <a:cubicBezTo>
                    <a:pt x="3523" y="22850"/>
                    <a:pt x="3328" y="23405"/>
                    <a:pt x="3165" y="23992"/>
                  </a:cubicBezTo>
                  <a:cubicBezTo>
                    <a:pt x="2219" y="27222"/>
                    <a:pt x="4078" y="30614"/>
                    <a:pt x="7340" y="31560"/>
                  </a:cubicBezTo>
                  <a:cubicBezTo>
                    <a:pt x="7894" y="31723"/>
                    <a:pt x="8482" y="31821"/>
                    <a:pt x="9036" y="31821"/>
                  </a:cubicBezTo>
                  <a:cubicBezTo>
                    <a:pt x="11678" y="31821"/>
                    <a:pt x="14125" y="30059"/>
                    <a:pt x="14908" y="27385"/>
                  </a:cubicBezTo>
                  <a:cubicBezTo>
                    <a:pt x="14940" y="27222"/>
                    <a:pt x="15071" y="26928"/>
                    <a:pt x="15169" y="26634"/>
                  </a:cubicBezTo>
                  <a:cubicBezTo>
                    <a:pt x="16049" y="24253"/>
                    <a:pt x="17680" y="19817"/>
                    <a:pt x="14549" y="13260"/>
                  </a:cubicBezTo>
                  <a:cubicBezTo>
                    <a:pt x="13505" y="11075"/>
                    <a:pt x="13733" y="10520"/>
                    <a:pt x="14582" y="8661"/>
                  </a:cubicBezTo>
                  <a:cubicBezTo>
                    <a:pt x="15984" y="5595"/>
                    <a:pt x="14647" y="1974"/>
                    <a:pt x="11580" y="571"/>
                  </a:cubicBezTo>
                  <a:cubicBezTo>
                    <a:pt x="10752" y="183"/>
                    <a:pt x="9883" y="0"/>
                    <a:pt x="90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2"/>
            <p:cNvSpPr/>
            <p:nvPr/>
          </p:nvSpPr>
          <p:spPr>
            <a:xfrm>
              <a:off x="3574300" y="3265650"/>
              <a:ext cx="442850" cy="795525"/>
            </a:xfrm>
            <a:custGeom>
              <a:rect b="b" l="l" r="r" t="t"/>
              <a:pathLst>
                <a:path extrusionOk="0" h="31821" w="17714">
                  <a:moveTo>
                    <a:pt x="9028" y="0"/>
                  </a:moveTo>
                  <a:cubicBezTo>
                    <a:pt x="6720" y="0"/>
                    <a:pt x="4515" y="1335"/>
                    <a:pt x="3491" y="3572"/>
                  </a:cubicBezTo>
                  <a:cubicBezTo>
                    <a:pt x="2252" y="6247"/>
                    <a:pt x="1" y="11173"/>
                    <a:pt x="3524" y="18545"/>
                  </a:cubicBezTo>
                  <a:cubicBezTo>
                    <a:pt x="4437" y="20437"/>
                    <a:pt x="4274" y="20893"/>
                    <a:pt x="3687" y="22394"/>
                  </a:cubicBezTo>
                  <a:cubicBezTo>
                    <a:pt x="3524" y="22850"/>
                    <a:pt x="3328" y="23405"/>
                    <a:pt x="3165" y="23992"/>
                  </a:cubicBezTo>
                  <a:cubicBezTo>
                    <a:pt x="2219" y="27222"/>
                    <a:pt x="4078" y="30614"/>
                    <a:pt x="7340" y="31560"/>
                  </a:cubicBezTo>
                  <a:cubicBezTo>
                    <a:pt x="7895" y="31723"/>
                    <a:pt x="8482" y="31821"/>
                    <a:pt x="9037" y="31821"/>
                  </a:cubicBezTo>
                  <a:cubicBezTo>
                    <a:pt x="11679" y="31821"/>
                    <a:pt x="14125" y="30059"/>
                    <a:pt x="14908" y="27385"/>
                  </a:cubicBezTo>
                  <a:cubicBezTo>
                    <a:pt x="14973" y="27222"/>
                    <a:pt x="15071" y="26928"/>
                    <a:pt x="15169" y="26634"/>
                  </a:cubicBezTo>
                  <a:cubicBezTo>
                    <a:pt x="16050" y="24253"/>
                    <a:pt x="17713" y="19817"/>
                    <a:pt x="14549" y="13260"/>
                  </a:cubicBezTo>
                  <a:cubicBezTo>
                    <a:pt x="13505" y="11075"/>
                    <a:pt x="13766" y="10520"/>
                    <a:pt x="14582" y="8661"/>
                  </a:cubicBezTo>
                  <a:cubicBezTo>
                    <a:pt x="16017" y="5595"/>
                    <a:pt x="14647" y="1974"/>
                    <a:pt x="11581" y="571"/>
                  </a:cubicBezTo>
                  <a:cubicBezTo>
                    <a:pt x="10752" y="183"/>
                    <a:pt x="9883" y="0"/>
                    <a:pt x="90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2"/>
            <p:cNvSpPr/>
            <p:nvPr/>
          </p:nvSpPr>
          <p:spPr>
            <a:xfrm>
              <a:off x="3800200" y="3266050"/>
              <a:ext cx="216950" cy="795125"/>
            </a:xfrm>
            <a:custGeom>
              <a:rect b="b" l="l" r="r" t="t"/>
              <a:pathLst>
                <a:path extrusionOk="0" h="31805" w="8678">
                  <a:moveTo>
                    <a:pt x="1" y="1"/>
                  </a:moveTo>
                  <a:lnTo>
                    <a:pt x="1" y="31805"/>
                  </a:lnTo>
                  <a:cubicBezTo>
                    <a:pt x="2643" y="31805"/>
                    <a:pt x="5089" y="30043"/>
                    <a:pt x="5872" y="27369"/>
                  </a:cubicBezTo>
                  <a:cubicBezTo>
                    <a:pt x="5937" y="27206"/>
                    <a:pt x="6035" y="26912"/>
                    <a:pt x="6133" y="26618"/>
                  </a:cubicBezTo>
                  <a:cubicBezTo>
                    <a:pt x="7014" y="24237"/>
                    <a:pt x="8677" y="19801"/>
                    <a:pt x="5513" y="13244"/>
                  </a:cubicBezTo>
                  <a:cubicBezTo>
                    <a:pt x="4469" y="11059"/>
                    <a:pt x="4730" y="10504"/>
                    <a:pt x="5546" y="8645"/>
                  </a:cubicBezTo>
                  <a:cubicBezTo>
                    <a:pt x="6981" y="5579"/>
                    <a:pt x="5611" y="1958"/>
                    <a:pt x="2545" y="555"/>
                  </a:cubicBezTo>
                  <a:cubicBezTo>
                    <a:pt x="1729" y="164"/>
                    <a:pt x="849"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52"/>
          <p:cNvGrpSpPr/>
          <p:nvPr/>
        </p:nvGrpSpPr>
        <p:grpSpPr>
          <a:xfrm>
            <a:off x="4817725" y="1471088"/>
            <a:ext cx="457202" cy="457202"/>
            <a:chOff x="1190625" y="238125"/>
            <a:chExt cx="5219200" cy="5219200"/>
          </a:xfrm>
        </p:grpSpPr>
        <p:sp>
          <p:nvSpPr>
            <p:cNvPr id="965" name="Google Shape;965;p52"/>
            <p:cNvSpPr/>
            <p:nvPr/>
          </p:nvSpPr>
          <p:spPr>
            <a:xfrm>
              <a:off x="1353700" y="1471950"/>
              <a:ext cx="2426150" cy="2426125"/>
            </a:xfrm>
            <a:custGeom>
              <a:rect b="b" l="l" r="r" t="t"/>
              <a:pathLst>
                <a:path extrusionOk="0" h="97045" w="97046">
                  <a:moveTo>
                    <a:pt x="48539" y="1"/>
                  </a:moveTo>
                  <a:cubicBezTo>
                    <a:pt x="21726" y="1"/>
                    <a:pt x="1" y="21693"/>
                    <a:pt x="1" y="48507"/>
                  </a:cubicBezTo>
                  <a:cubicBezTo>
                    <a:pt x="1" y="75320"/>
                    <a:pt x="21726" y="97045"/>
                    <a:pt x="48539" y="97045"/>
                  </a:cubicBezTo>
                  <a:cubicBezTo>
                    <a:pt x="75320" y="97045"/>
                    <a:pt x="97045" y="75320"/>
                    <a:pt x="97045" y="48507"/>
                  </a:cubicBezTo>
                  <a:cubicBezTo>
                    <a:pt x="97045" y="21693"/>
                    <a:pt x="75320" y="1"/>
                    <a:pt x="4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2"/>
            <p:cNvSpPr/>
            <p:nvPr/>
          </p:nvSpPr>
          <p:spPr>
            <a:xfrm>
              <a:off x="2567175" y="1471950"/>
              <a:ext cx="1212675" cy="2426125"/>
            </a:xfrm>
            <a:custGeom>
              <a:rect b="b" l="l" r="r" t="t"/>
              <a:pathLst>
                <a:path extrusionOk="0" h="97045" w="48507">
                  <a:moveTo>
                    <a:pt x="0" y="1"/>
                  </a:moveTo>
                  <a:lnTo>
                    <a:pt x="0" y="97045"/>
                  </a:lnTo>
                  <a:cubicBezTo>
                    <a:pt x="26749" y="97045"/>
                    <a:pt x="48506" y="75255"/>
                    <a:pt x="48506" y="48507"/>
                  </a:cubicBezTo>
                  <a:cubicBezTo>
                    <a:pt x="48506" y="21758"/>
                    <a:pt x="26749"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2"/>
            <p:cNvSpPr/>
            <p:nvPr/>
          </p:nvSpPr>
          <p:spPr>
            <a:xfrm>
              <a:off x="2131700" y="948750"/>
              <a:ext cx="1076475" cy="1155250"/>
            </a:xfrm>
            <a:custGeom>
              <a:rect b="b" l="l" r="r" t="t"/>
              <a:pathLst>
                <a:path extrusionOk="0" h="46210" w="43059">
                  <a:moveTo>
                    <a:pt x="36391" y="1"/>
                  </a:moveTo>
                  <a:cubicBezTo>
                    <a:pt x="35998" y="1"/>
                    <a:pt x="35598" y="39"/>
                    <a:pt x="35197" y="117"/>
                  </a:cubicBezTo>
                  <a:cubicBezTo>
                    <a:pt x="26781" y="1814"/>
                    <a:pt x="18463" y="8827"/>
                    <a:pt x="10471" y="20961"/>
                  </a:cubicBezTo>
                  <a:cubicBezTo>
                    <a:pt x="4893" y="29410"/>
                    <a:pt x="1468" y="37337"/>
                    <a:pt x="1338" y="37663"/>
                  </a:cubicBezTo>
                  <a:cubicBezTo>
                    <a:pt x="0" y="40762"/>
                    <a:pt x="1436" y="44383"/>
                    <a:pt x="4567" y="45687"/>
                  </a:cubicBezTo>
                  <a:cubicBezTo>
                    <a:pt x="5350" y="46046"/>
                    <a:pt x="6165" y="46209"/>
                    <a:pt x="6948" y="46209"/>
                  </a:cubicBezTo>
                  <a:cubicBezTo>
                    <a:pt x="9330" y="46209"/>
                    <a:pt x="11580" y="44807"/>
                    <a:pt x="12592" y="42491"/>
                  </a:cubicBezTo>
                  <a:cubicBezTo>
                    <a:pt x="15658" y="35282"/>
                    <a:pt x="26879" y="14274"/>
                    <a:pt x="37611" y="12121"/>
                  </a:cubicBezTo>
                  <a:cubicBezTo>
                    <a:pt x="40938" y="11469"/>
                    <a:pt x="43059" y="8240"/>
                    <a:pt x="42406" y="4945"/>
                  </a:cubicBezTo>
                  <a:cubicBezTo>
                    <a:pt x="41832" y="2019"/>
                    <a:pt x="39265" y="1"/>
                    <a:pt x="36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2"/>
            <p:cNvSpPr/>
            <p:nvPr/>
          </p:nvSpPr>
          <p:spPr>
            <a:xfrm>
              <a:off x="1467875" y="684850"/>
              <a:ext cx="1187400" cy="1419150"/>
            </a:xfrm>
            <a:custGeom>
              <a:rect b="b" l="l" r="r" t="t"/>
              <a:pathLst>
                <a:path extrusionOk="0" h="56766" w="47496">
                  <a:moveTo>
                    <a:pt x="14012" y="0"/>
                  </a:moveTo>
                  <a:cubicBezTo>
                    <a:pt x="11706" y="0"/>
                    <a:pt x="9533" y="1303"/>
                    <a:pt x="8482" y="3432"/>
                  </a:cubicBezTo>
                  <a:cubicBezTo>
                    <a:pt x="8156" y="4149"/>
                    <a:pt x="1" y="21210"/>
                    <a:pt x="6459" y="35758"/>
                  </a:cubicBezTo>
                  <a:cubicBezTo>
                    <a:pt x="12886" y="50209"/>
                    <a:pt x="30859" y="56211"/>
                    <a:pt x="31609" y="56439"/>
                  </a:cubicBezTo>
                  <a:cubicBezTo>
                    <a:pt x="32262" y="56667"/>
                    <a:pt x="32882" y="56765"/>
                    <a:pt x="33501" y="56765"/>
                  </a:cubicBezTo>
                  <a:cubicBezTo>
                    <a:pt x="35817" y="56765"/>
                    <a:pt x="38036" y="55428"/>
                    <a:pt x="39047" y="53242"/>
                  </a:cubicBezTo>
                  <a:cubicBezTo>
                    <a:pt x="39406" y="52492"/>
                    <a:pt x="47495" y="34877"/>
                    <a:pt x="41037" y="20394"/>
                  </a:cubicBezTo>
                  <a:cubicBezTo>
                    <a:pt x="34578" y="5813"/>
                    <a:pt x="16441" y="463"/>
                    <a:pt x="15691" y="235"/>
                  </a:cubicBezTo>
                  <a:cubicBezTo>
                    <a:pt x="15133" y="76"/>
                    <a:pt x="14568" y="0"/>
                    <a:pt x="140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2"/>
            <p:cNvSpPr/>
            <p:nvPr/>
          </p:nvSpPr>
          <p:spPr>
            <a:xfrm>
              <a:off x="4218550" y="238125"/>
              <a:ext cx="1610625" cy="3904600"/>
            </a:xfrm>
            <a:custGeom>
              <a:rect b="b" l="l" r="r" t="t"/>
              <a:pathLst>
                <a:path extrusionOk="0" h="156184" w="64425">
                  <a:moveTo>
                    <a:pt x="19148" y="0"/>
                  </a:moveTo>
                  <a:cubicBezTo>
                    <a:pt x="15789" y="0"/>
                    <a:pt x="13049" y="2740"/>
                    <a:pt x="13049" y="6133"/>
                  </a:cubicBezTo>
                  <a:lnTo>
                    <a:pt x="13049" y="48343"/>
                  </a:lnTo>
                  <a:cubicBezTo>
                    <a:pt x="4894" y="54018"/>
                    <a:pt x="1" y="63315"/>
                    <a:pt x="1" y="73395"/>
                  </a:cubicBezTo>
                  <a:lnTo>
                    <a:pt x="1" y="150051"/>
                  </a:lnTo>
                  <a:cubicBezTo>
                    <a:pt x="1" y="153444"/>
                    <a:pt x="2741" y="156184"/>
                    <a:pt x="6100" y="156184"/>
                  </a:cubicBezTo>
                  <a:lnTo>
                    <a:pt x="58292" y="156184"/>
                  </a:lnTo>
                  <a:cubicBezTo>
                    <a:pt x="61685" y="156184"/>
                    <a:pt x="64425" y="153444"/>
                    <a:pt x="64425" y="150051"/>
                  </a:cubicBezTo>
                  <a:lnTo>
                    <a:pt x="64425" y="73395"/>
                  </a:lnTo>
                  <a:cubicBezTo>
                    <a:pt x="64425" y="63380"/>
                    <a:pt x="59597" y="54410"/>
                    <a:pt x="51344" y="48734"/>
                  </a:cubicBezTo>
                  <a:lnTo>
                    <a:pt x="51377" y="6133"/>
                  </a:lnTo>
                  <a:cubicBezTo>
                    <a:pt x="51377" y="4502"/>
                    <a:pt x="50724" y="2936"/>
                    <a:pt x="49583" y="1794"/>
                  </a:cubicBezTo>
                  <a:cubicBezTo>
                    <a:pt x="48441" y="652"/>
                    <a:pt x="46875" y="0"/>
                    <a:pt x="45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2"/>
            <p:cNvSpPr/>
            <p:nvPr/>
          </p:nvSpPr>
          <p:spPr>
            <a:xfrm>
              <a:off x="5023450" y="238125"/>
              <a:ext cx="805725" cy="3904600"/>
            </a:xfrm>
            <a:custGeom>
              <a:rect b="b" l="l" r="r" t="t"/>
              <a:pathLst>
                <a:path extrusionOk="0" h="156184" w="32229">
                  <a:moveTo>
                    <a:pt x="0" y="0"/>
                  </a:moveTo>
                  <a:lnTo>
                    <a:pt x="0" y="156184"/>
                  </a:lnTo>
                  <a:lnTo>
                    <a:pt x="26096" y="156184"/>
                  </a:lnTo>
                  <a:cubicBezTo>
                    <a:pt x="29489" y="156184"/>
                    <a:pt x="32229" y="153444"/>
                    <a:pt x="32229" y="150051"/>
                  </a:cubicBezTo>
                  <a:lnTo>
                    <a:pt x="32229" y="73395"/>
                  </a:lnTo>
                  <a:cubicBezTo>
                    <a:pt x="32229" y="63380"/>
                    <a:pt x="27401" y="54410"/>
                    <a:pt x="19148" y="48734"/>
                  </a:cubicBezTo>
                  <a:lnTo>
                    <a:pt x="19181" y="6133"/>
                  </a:lnTo>
                  <a:cubicBezTo>
                    <a:pt x="19181" y="4502"/>
                    <a:pt x="18528" y="2936"/>
                    <a:pt x="17387" y="1794"/>
                  </a:cubicBezTo>
                  <a:cubicBezTo>
                    <a:pt x="16245" y="652"/>
                    <a:pt x="14679" y="0"/>
                    <a:pt x="130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2"/>
            <p:cNvSpPr/>
            <p:nvPr/>
          </p:nvSpPr>
          <p:spPr>
            <a:xfrm>
              <a:off x="4544750" y="238125"/>
              <a:ext cx="958225" cy="968825"/>
            </a:xfrm>
            <a:custGeom>
              <a:rect b="b" l="l" r="r" t="t"/>
              <a:pathLst>
                <a:path extrusionOk="0" h="38753" w="38329">
                  <a:moveTo>
                    <a:pt x="6100" y="0"/>
                  </a:moveTo>
                  <a:cubicBezTo>
                    <a:pt x="2708" y="0"/>
                    <a:pt x="1" y="2740"/>
                    <a:pt x="1" y="6133"/>
                  </a:cubicBezTo>
                  <a:lnTo>
                    <a:pt x="1" y="32620"/>
                  </a:lnTo>
                  <a:cubicBezTo>
                    <a:pt x="1" y="36012"/>
                    <a:pt x="2708" y="38752"/>
                    <a:pt x="6100" y="38752"/>
                  </a:cubicBezTo>
                  <a:lnTo>
                    <a:pt x="32196" y="38752"/>
                  </a:lnTo>
                  <a:cubicBezTo>
                    <a:pt x="35556" y="38752"/>
                    <a:pt x="38296" y="36012"/>
                    <a:pt x="38296" y="32620"/>
                  </a:cubicBezTo>
                  <a:lnTo>
                    <a:pt x="38329" y="6133"/>
                  </a:lnTo>
                  <a:cubicBezTo>
                    <a:pt x="38329" y="4502"/>
                    <a:pt x="37676" y="2936"/>
                    <a:pt x="36535" y="1794"/>
                  </a:cubicBezTo>
                  <a:cubicBezTo>
                    <a:pt x="35360" y="652"/>
                    <a:pt x="33827" y="0"/>
                    <a:pt x="321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2"/>
            <p:cNvSpPr/>
            <p:nvPr/>
          </p:nvSpPr>
          <p:spPr>
            <a:xfrm>
              <a:off x="5023450" y="238125"/>
              <a:ext cx="479525" cy="968825"/>
            </a:xfrm>
            <a:custGeom>
              <a:rect b="b" l="l" r="r" t="t"/>
              <a:pathLst>
                <a:path extrusionOk="0" h="38753" w="19181">
                  <a:moveTo>
                    <a:pt x="0" y="0"/>
                  </a:moveTo>
                  <a:lnTo>
                    <a:pt x="0" y="38752"/>
                  </a:lnTo>
                  <a:lnTo>
                    <a:pt x="13048" y="38752"/>
                  </a:lnTo>
                  <a:cubicBezTo>
                    <a:pt x="16408" y="38752"/>
                    <a:pt x="19148" y="36012"/>
                    <a:pt x="19148" y="32620"/>
                  </a:cubicBezTo>
                  <a:lnTo>
                    <a:pt x="19181" y="6133"/>
                  </a:lnTo>
                  <a:cubicBezTo>
                    <a:pt x="19181" y="4502"/>
                    <a:pt x="18528" y="2936"/>
                    <a:pt x="17387" y="1794"/>
                  </a:cubicBezTo>
                  <a:cubicBezTo>
                    <a:pt x="16212" y="652"/>
                    <a:pt x="14679" y="0"/>
                    <a:pt x="13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2"/>
            <p:cNvSpPr/>
            <p:nvPr/>
          </p:nvSpPr>
          <p:spPr>
            <a:xfrm>
              <a:off x="4544750" y="901100"/>
              <a:ext cx="957425" cy="305850"/>
            </a:xfrm>
            <a:custGeom>
              <a:rect b="b" l="l" r="r" t="t"/>
              <a:pathLst>
                <a:path extrusionOk="0" h="12234" w="38297">
                  <a:moveTo>
                    <a:pt x="1" y="1"/>
                  </a:moveTo>
                  <a:lnTo>
                    <a:pt x="1" y="12233"/>
                  </a:lnTo>
                  <a:lnTo>
                    <a:pt x="38296" y="12233"/>
                  </a:lnTo>
                  <a:lnTo>
                    <a:pt x="382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2"/>
            <p:cNvSpPr/>
            <p:nvPr/>
          </p:nvSpPr>
          <p:spPr>
            <a:xfrm>
              <a:off x="5023450" y="901100"/>
              <a:ext cx="478725" cy="305850"/>
            </a:xfrm>
            <a:custGeom>
              <a:rect b="b" l="l" r="r" t="t"/>
              <a:pathLst>
                <a:path extrusionOk="0" h="12234" w="19149">
                  <a:moveTo>
                    <a:pt x="0" y="1"/>
                  </a:moveTo>
                  <a:lnTo>
                    <a:pt x="0" y="12233"/>
                  </a:lnTo>
                  <a:lnTo>
                    <a:pt x="19148" y="12233"/>
                  </a:lnTo>
                  <a:lnTo>
                    <a:pt x="1914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2"/>
            <p:cNvSpPr/>
            <p:nvPr/>
          </p:nvSpPr>
          <p:spPr>
            <a:xfrm>
              <a:off x="1190625" y="2776350"/>
              <a:ext cx="5219200" cy="2680975"/>
            </a:xfrm>
            <a:custGeom>
              <a:rect b="b" l="l" r="r" t="t"/>
              <a:pathLst>
                <a:path extrusionOk="0" h="107239" w="208768">
                  <a:moveTo>
                    <a:pt x="65240" y="0"/>
                  </a:moveTo>
                  <a:cubicBezTo>
                    <a:pt x="64302" y="0"/>
                    <a:pt x="63364" y="212"/>
                    <a:pt x="62500" y="636"/>
                  </a:cubicBezTo>
                  <a:lnTo>
                    <a:pt x="44722" y="9542"/>
                  </a:lnTo>
                  <a:lnTo>
                    <a:pt x="27107" y="6606"/>
                  </a:lnTo>
                  <a:cubicBezTo>
                    <a:pt x="26766" y="6549"/>
                    <a:pt x="26421" y="6520"/>
                    <a:pt x="26078" y="6520"/>
                  </a:cubicBezTo>
                  <a:cubicBezTo>
                    <a:pt x="25436" y="6520"/>
                    <a:pt x="24799" y="6622"/>
                    <a:pt x="24204" y="6834"/>
                  </a:cubicBezTo>
                  <a:lnTo>
                    <a:pt x="4208" y="13358"/>
                  </a:lnTo>
                  <a:cubicBezTo>
                    <a:pt x="1696" y="14174"/>
                    <a:pt x="0" y="16522"/>
                    <a:pt x="0" y="19164"/>
                  </a:cubicBezTo>
                  <a:lnTo>
                    <a:pt x="0" y="101138"/>
                  </a:lnTo>
                  <a:cubicBezTo>
                    <a:pt x="0" y="104498"/>
                    <a:pt x="2740" y="107238"/>
                    <a:pt x="6100" y="107238"/>
                  </a:cubicBezTo>
                  <a:lnTo>
                    <a:pt x="202667" y="107238"/>
                  </a:lnTo>
                  <a:cubicBezTo>
                    <a:pt x="206027" y="107238"/>
                    <a:pt x="208767" y="104498"/>
                    <a:pt x="208767" y="101138"/>
                  </a:cubicBezTo>
                  <a:lnTo>
                    <a:pt x="208767" y="19164"/>
                  </a:lnTo>
                  <a:cubicBezTo>
                    <a:pt x="208767" y="16522"/>
                    <a:pt x="207071" y="14174"/>
                    <a:pt x="204559" y="13358"/>
                  </a:cubicBezTo>
                  <a:lnTo>
                    <a:pt x="184563" y="6834"/>
                  </a:lnTo>
                  <a:cubicBezTo>
                    <a:pt x="183947" y="6622"/>
                    <a:pt x="183317" y="6520"/>
                    <a:pt x="182682" y="6520"/>
                  </a:cubicBezTo>
                  <a:cubicBezTo>
                    <a:pt x="182342" y="6520"/>
                    <a:pt x="182001" y="6549"/>
                    <a:pt x="181660" y="6606"/>
                  </a:cubicBezTo>
                  <a:lnTo>
                    <a:pt x="164045" y="9542"/>
                  </a:lnTo>
                  <a:lnTo>
                    <a:pt x="146267" y="636"/>
                  </a:lnTo>
                  <a:cubicBezTo>
                    <a:pt x="145403" y="212"/>
                    <a:pt x="144465" y="0"/>
                    <a:pt x="143527" y="0"/>
                  </a:cubicBezTo>
                  <a:cubicBezTo>
                    <a:pt x="142590" y="0"/>
                    <a:pt x="141652" y="212"/>
                    <a:pt x="140787" y="636"/>
                  </a:cubicBezTo>
                  <a:lnTo>
                    <a:pt x="123955" y="9052"/>
                  </a:lnTo>
                  <a:lnTo>
                    <a:pt x="107124" y="636"/>
                  </a:lnTo>
                  <a:cubicBezTo>
                    <a:pt x="106259" y="212"/>
                    <a:pt x="105321" y="0"/>
                    <a:pt x="104384" y="0"/>
                  </a:cubicBezTo>
                  <a:cubicBezTo>
                    <a:pt x="103446" y="0"/>
                    <a:pt x="102508" y="212"/>
                    <a:pt x="101644" y="636"/>
                  </a:cubicBezTo>
                  <a:lnTo>
                    <a:pt x="84812" y="9052"/>
                  </a:lnTo>
                  <a:lnTo>
                    <a:pt x="67980" y="636"/>
                  </a:lnTo>
                  <a:cubicBezTo>
                    <a:pt x="67115" y="212"/>
                    <a:pt x="66178" y="0"/>
                    <a:pt x="65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2"/>
            <p:cNvSpPr/>
            <p:nvPr/>
          </p:nvSpPr>
          <p:spPr>
            <a:xfrm>
              <a:off x="3800200" y="2775950"/>
              <a:ext cx="2609625" cy="2681375"/>
            </a:xfrm>
            <a:custGeom>
              <a:rect b="b" l="l" r="r" t="t"/>
              <a:pathLst>
                <a:path extrusionOk="0" h="107255" w="104385">
                  <a:moveTo>
                    <a:pt x="1" y="0"/>
                  </a:moveTo>
                  <a:lnTo>
                    <a:pt x="1" y="107254"/>
                  </a:lnTo>
                  <a:lnTo>
                    <a:pt x="98284" y="107254"/>
                  </a:lnTo>
                  <a:cubicBezTo>
                    <a:pt x="101644" y="107254"/>
                    <a:pt x="104384" y="104514"/>
                    <a:pt x="104384" y="101154"/>
                  </a:cubicBezTo>
                  <a:lnTo>
                    <a:pt x="104384" y="19180"/>
                  </a:lnTo>
                  <a:cubicBezTo>
                    <a:pt x="104384" y="16538"/>
                    <a:pt x="102688" y="14190"/>
                    <a:pt x="100176" y="13374"/>
                  </a:cubicBezTo>
                  <a:lnTo>
                    <a:pt x="80180" y="6850"/>
                  </a:lnTo>
                  <a:cubicBezTo>
                    <a:pt x="79564" y="6638"/>
                    <a:pt x="78934" y="6536"/>
                    <a:pt x="78299" y="6536"/>
                  </a:cubicBezTo>
                  <a:cubicBezTo>
                    <a:pt x="77959" y="6536"/>
                    <a:pt x="77618" y="6565"/>
                    <a:pt x="77277" y="6622"/>
                  </a:cubicBezTo>
                  <a:lnTo>
                    <a:pt x="59662" y="9558"/>
                  </a:lnTo>
                  <a:lnTo>
                    <a:pt x="41884" y="652"/>
                  </a:lnTo>
                  <a:cubicBezTo>
                    <a:pt x="41020" y="228"/>
                    <a:pt x="40082" y="16"/>
                    <a:pt x="39144" y="16"/>
                  </a:cubicBezTo>
                  <a:cubicBezTo>
                    <a:pt x="38207" y="16"/>
                    <a:pt x="37269" y="228"/>
                    <a:pt x="36404" y="652"/>
                  </a:cubicBezTo>
                  <a:lnTo>
                    <a:pt x="19572" y="9068"/>
                  </a:lnTo>
                  <a:lnTo>
                    <a:pt x="2741" y="652"/>
                  </a:lnTo>
                  <a:cubicBezTo>
                    <a:pt x="1860" y="228"/>
                    <a:pt x="947"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52"/>
          <p:cNvGrpSpPr/>
          <p:nvPr/>
        </p:nvGrpSpPr>
        <p:grpSpPr>
          <a:xfrm>
            <a:off x="1143754" y="1536297"/>
            <a:ext cx="326709" cy="457202"/>
            <a:chOff x="1853600" y="238125"/>
            <a:chExt cx="3894025" cy="5219200"/>
          </a:xfrm>
        </p:grpSpPr>
        <p:sp>
          <p:nvSpPr>
            <p:cNvPr id="978" name="Google Shape;978;p52"/>
            <p:cNvSpPr/>
            <p:nvPr/>
          </p:nvSpPr>
          <p:spPr>
            <a:xfrm>
              <a:off x="4386550" y="2287450"/>
              <a:ext cx="1109900" cy="3169875"/>
            </a:xfrm>
            <a:custGeom>
              <a:rect b="b" l="l" r="r" t="t"/>
              <a:pathLst>
                <a:path extrusionOk="0" h="126795" w="44396">
                  <a:moveTo>
                    <a:pt x="9166" y="1"/>
                  </a:moveTo>
                  <a:cubicBezTo>
                    <a:pt x="5937" y="1"/>
                    <a:pt x="3230" y="2512"/>
                    <a:pt x="3067" y="5742"/>
                  </a:cubicBezTo>
                  <a:lnTo>
                    <a:pt x="392" y="52290"/>
                  </a:lnTo>
                  <a:cubicBezTo>
                    <a:pt x="98" y="57673"/>
                    <a:pt x="0" y="63088"/>
                    <a:pt x="163" y="68502"/>
                  </a:cubicBezTo>
                  <a:cubicBezTo>
                    <a:pt x="163" y="68502"/>
                    <a:pt x="6100" y="70982"/>
                    <a:pt x="6100" y="74439"/>
                  </a:cubicBezTo>
                  <a:cubicBezTo>
                    <a:pt x="6100" y="77897"/>
                    <a:pt x="783" y="80735"/>
                    <a:pt x="783" y="80735"/>
                  </a:cubicBezTo>
                  <a:lnTo>
                    <a:pt x="3067" y="121020"/>
                  </a:lnTo>
                  <a:cubicBezTo>
                    <a:pt x="3230" y="124250"/>
                    <a:pt x="5937" y="126794"/>
                    <a:pt x="9166" y="126794"/>
                  </a:cubicBezTo>
                  <a:lnTo>
                    <a:pt x="35262" y="126794"/>
                  </a:lnTo>
                  <a:cubicBezTo>
                    <a:pt x="38492" y="126794"/>
                    <a:pt x="41199" y="124250"/>
                    <a:pt x="41362" y="121020"/>
                  </a:cubicBezTo>
                  <a:lnTo>
                    <a:pt x="43646" y="80735"/>
                  </a:lnTo>
                  <a:cubicBezTo>
                    <a:pt x="43646" y="80735"/>
                    <a:pt x="38329" y="77897"/>
                    <a:pt x="38329" y="74439"/>
                  </a:cubicBezTo>
                  <a:cubicBezTo>
                    <a:pt x="38329" y="70982"/>
                    <a:pt x="44265" y="68502"/>
                    <a:pt x="44265" y="68502"/>
                  </a:cubicBezTo>
                  <a:cubicBezTo>
                    <a:pt x="44396" y="63088"/>
                    <a:pt x="44331" y="57640"/>
                    <a:pt x="44037" y="52290"/>
                  </a:cubicBezTo>
                  <a:lnTo>
                    <a:pt x="41362" y="5742"/>
                  </a:lnTo>
                  <a:cubicBezTo>
                    <a:pt x="41167" y="2512"/>
                    <a:pt x="38492" y="1"/>
                    <a:pt x="35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2"/>
            <p:cNvSpPr/>
            <p:nvPr/>
          </p:nvSpPr>
          <p:spPr>
            <a:xfrm>
              <a:off x="4941900" y="2287450"/>
              <a:ext cx="555375" cy="3169875"/>
            </a:xfrm>
            <a:custGeom>
              <a:rect b="b" l="l" r="r" t="t"/>
              <a:pathLst>
                <a:path extrusionOk="0" h="126795" w="22215">
                  <a:moveTo>
                    <a:pt x="0" y="1"/>
                  </a:moveTo>
                  <a:lnTo>
                    <a:pt x="0" y="126794"/>
                  </a:lnTo>
                  <a:lnTo>
                    <a:pt x="13048" y="126794"/>
                  </a:lnTo>
                  <a:cubicBezTo>
                    <a:pt x="16278" y="126794"/>
                    <a:pt x="18985" y="124250"/>
                    <a:pt x="19148" y="121020"/>
                  </a:cubicBezTo>
                  <a:lnTo>
                    <a:pt x="21432" y="80735"/>
                  </a:lnTo>
                  <a:cubicBezTo>
                    <a:pt x="21432" y="80735"/>
                    <a:pt x="16115" y="77897"/>
                    <a:pt x="16115" y="74439"/>
                  </a:cubicBezTo>
                  <a:cubicBezTo>
                    <a:pt x="16115" y="70982"/>
                    <a:pt x="22051" y="68502"/>
                    <a:pt x="22051" y="68502"/>
                  </a:cubicBezTo>
                  <a:cubicBezTo>
                    <a:pt x="22215" y="63088"/>
                    <a:pt x="22117" y="57640"/>
                    <a:pt x="21823" y="52290"/>
                  </a:cubicBezTo>
                  <a:lnTo>
                    <a:pt x="19148" y="5742"/>
                  </a:lnTo>
                  <a:cubicBezTo>
                    <a:pt x="18985" y="2512"/>
                    <a:pt x="16278" y="1"/>
                    <a:pt x="130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2"/>
            <p:cNvSpPr/>
            <p:nvPr/>
          </p:nvSpPr>
          <p:spPr>
            <a:xfrm>
              <a:off x="4137000" y="238125"/>
              <a:ext cx="1610625" cy="2355175"/>
            </a:xfrm>
            <a:custGeom>
              <a:rect b="b" l="l" r="r" t="t"/>
              <a:pathLst>
                <a:path extrusionOk="0" h="94207" w="64425">
                  <a:moveTo>
                    <a:pt x="6100" y="0"/>
                  </a:moveTo>
                  <a:cubicBezTo>
                    <a:pt x="2741" y="0"/>
                    <a:pt x="1" y="2740"/>
                    <a:pt x="1" y="6133"/>
                  </a:cubicBezTo>
                  <a:lnTo>
                    <a:pt x="1" y="46092"/>
                  </a:lnTo>
                  <a:lnTo>
                    <a:pt x="1" y="52192"/>
                  </a:lnTo>
                  <a:lnTo>
                    <a:pt x="1" y="61978"/>
                  </a:lnTo>
                  <a:cubicBezTo>
                    <a:pt x="1" y="79756"/>
                    <a:pt x="14451" y="94206"/>
                    <a:pt x="32196" y="94206"/>
                  </a:cubicBezTo>
                  <a:cubicBezTo>
                    <a:pt x="49974" y="94206"/>
                    <a:pt x="64425" y="79756"/>
                    <a:pt x="64425" y="61978"/>
                  </a:cubicBezTo>
                  <a:lnTo>
                    <a:pt x="64425" y="46092"/>
                  </a:lnTo>
                  <a:lnTo>
                    <a:pt x="38329" y="46092"/>
                  </a:lnTo>
                  <a:lnTo>
                    <a:pt x="38329" y="6133"/>
                  </a:lnTo>
                  <a:cubicBezTo>
                    <a:pt x="38329" y="2740"/>
                    <a:pt x="35589" y="0"/>
                    <a:pt x="32196" y="0"/>
                  </a:cubicBezTo>
                  <a:cubicBezTo>
                    <a:pt x="28804" y="0"/>
                    <a:pt x="26096" y="2740"/>
                    <a:pt x="26096" y="6133"/>
                  </a:cubicBezTo>
                  <a:lnTo>
                    <a:pt x="26096" y="46092"/>
                  </a:lnTo>
                  <a:lnTo>
                    <a:pt x="12233" y="46092"/>
                  </a:lnTo>
                  <a:lnTo>
                    <a:pt x="12233" y="6133"/>
                  </a:lnTo>
                  <a:cubicBezTo>
                    <a:pt x="12233" y="2740"/>
                    <a:pt x="9460" y="0"/>
                    <a:pt x="61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2"/>
            <p:cNvSpPr/>
            <p:nvPr/>
          </p:nvSpPr>
          <p:spPr>
            <a:xfrm>
              <a:off x="4941900" y="238125"/>
              <a:ext cx="805725" cy="2355175"/>
            </a:xfrm>
            <a:custGeom>
              <a:rect b="b" l="l" r="r" t="t"/>
              <a:pathLst>
                <a:path extrusionOk="0" h="94207" w="32229">
                  <a:moveTo>
                    <a:pt x="0" y="0"/>
                  </a:moveTo>
                  <a:lnTo>
                    <a:pt x="0" y="46092"/>
                  </a:lnTo>
                  <a:lnTo>
                    <a:pt x="0" y="58324"/>
                  </a:lnTo>
                  <a:lnTo>
                    <a:pt x="0" y="94206"/>
                  </a:lnTo>
                  <a:cubicBezTo>
                    <a:pt x="17778" y="94206"/>
                    <a:pt x="32229" y="79756"/>
                    <a:pt x="32229" y="61978"/>
                  </a:cubicBezTo>
                  <a:lnTo>
                    <a:pt x="32229" y="52192"/>
                  </a:lnTo>
                  <a:lnTo>
                    <a:pt x="32229" y="46092"/>
                  </a:lnTo>
                  <a:lnTo>
                    <a:pt x="32229" y="6133"/>
                  </a:lnTo>
                  <a:cubicBezTo>
                    <a:pt x="32229" y="2740"/>
                    <a:pt x="29489" y="0"/>
                    <a:pt x="26096" y="0"/>
                  </a:cubicBezTo>
                  <a:cubicBezTo>
                    <a:pt x="22736" y="0"/>
                    <a:pt x="19996" y="2740"/>
                    <a:pt x="19996" y="6133"/>
                  </a:cubicBezTo>
                  <a:lnTo>
                    <a:pt x="19996" y="46092"/>
                  </a:lnTo>
                  <a:lnTo>
                    <a:pt x="6133" y="46092"/>
                  </a:lnTo>
                  <a:lnTo>
                    <a:pt x="6133" y="6133"/>
                  </a:lnTo>
                  <a:cubicBezTo>
                    <a:pt x="6133" y="2740"/>
                    <a:pt x="3393"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2"/>
            <p:cNvSpPr/>
            <p:nvPr/>
          </p:nvSpPr>
          <p:spPr>
            <a:xfrm>
              <a:off x="4390625" y="4000000"/>
              <a:ext cx="1102575" cy="305825"/>
            </a:xfrm>
            <a:custGeom>
              <a:rect b="b" l="l" r="r" t="t"/>
              <a:pathLst>
                <a:path extrusionOk="0" h="12233" w="44103">
                  <a:moveTo>
                    <a:pt x="0" y="0"/>
                  </a:moveTo>
                  <a:cubicBezTo>
                    <a:pt x="66" y="1860"/>
                    <a:pt x="131" y="3719"/>
                    <a:pt x="229" y="5578"/>
                  </a:cubicBezTo>
                  <a:lnTo>
                    <a:pt x="620" y="12233"/>
                  </a:lnTo>
                  <a:lnTo>
                    <a:pt x="43483" y="12233"/>
                  </a:lnTo>
                  <a:lnTo>
                    <a:pt x="43874" y="5578"/>
                  </a:lnTo>
                  <a:cubicBezTo>
                    <a:pt x="43972" y="3719"/>
                    <a:pt x="44037" y="1860"/>
                    <a:pt x="441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2"/>
            <p:cNvSpPr/>
            <p:nvPr/>
          </p:nvSpPr>
          <p:spPr>
            <a:xfrm>
              <a:off x="4941900" y="4000000"/>
              <a:ext cx="551300" cy="305825"/>
            </a:xfrm>
            <a:custGeom>
              <a:rect b="b" l="l" r="r" t="t"/>
              <a:pathLst>
                <a:path extrusionOk="0" h="12233" w="22052">
                  <a:moveTo>
                    <a:pt x="0" y="0"/>
                  </a:moveTo>
                  <a:lnTo>
                    <a:pt x="0" y="12233"/>
                  </a:lnTo>
                  <a:lnTo>
                    <a:pt x="21432" y="12233"/>
                  </a:lnTo>
                  <a:lnTo>
                    <a:pt x="21823" y="5578"/>
                  </a:lnTo>
                  <a:cubicBezTo>
                    <a:pt x="21921" y="3719"/>
                    <a:pt x="21986" y="1860"/>
                    <a:pt x="220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2"/>
            <p:cNvSpPr/>
            <p:nvPr/>
          </p:nvSpPr>
          <p:spPr>
            <a:xfrm>
              <a:off x="1924550" y="324550"/>
              <a:ext cx="1794125" cy="2181475"/>
            </a:xfrm>
            <a:custGeom>
              <a:rect b="b" l="l" r="r" t="t"/>
              <a:pathLst>
                <a:path extrusionOk="0" h="87259" w="71765">
                  <a:moveTo>
                    <a:pt x="35883" y="1"/>
                  </a:moveTo>
                  <a:cubicBezTo>
                    <a:pt x="26847" y="1"/>
                    <a:pt x="17550" y="6427"/>
                    <a:pt x="10341" y="17648"/>
                  </a:cubicBezTo>
                  <a:cubicBezTo>
                    <a:pt x="3883" y="27728"/>
                    <a:pt x="1" y="40351"/>
                    <a:pt x="1" y="51377"/>
                  </a:cubicBezTo>
                  <a:cubicBezTo>
                    <a:pt x="1" y="62794"/>
                    <a:pt x="3720" y="72156"/>
                    <a:pt x="10700" y="78517"/>
                  </a:cubicBezTo>
                  <a:cubicBezTo>
                    <a:pt x="17028" y="84225"/>
                    <a:pt x="25738" y="87259"/>
                    <a:pt x="35883" y="87259"/>
                  </a:cubicBezTo>
                  <a:cubicBezTo>
                    <a:pt x="46028" y="87259"/>
                    <a:pt x="54737" y="84225"/>
                    <a:pt x="61065" y="78517"/>
                  </a:cubicBezTo>
                  <a:cubicBezTo>
                    <a:pt x="68046" y="72156"/>
                    <a:pt x="71765" y="62794"/>
                    <a:pt x="71765" y="51377"/>
                  </a:cubicBezTo>
                  <a:cubicBezTo>
                    <a:pt x="71765" y="40351"/>
                    <a:pt x="67883" y="27728"/>
                    <a:pt x="61424" y="17648"/>
                  </a:cubicBezTo>
                  <a:cubicBezTo>
                    <a:pt x="54215" y="6427"/>
                    <a:pt x="44918" y="1"/>
                    <a:pt x="358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2"/>
            <p:cNvSpPr/>
            <p:nvPr/>
          </p:nvSpPr>
          <p:spPr>
            <a:xfrm>
              <a:off x="2821600" y="324550"/>
              <a:ext cx="897075" cy="2181475"/>
            </a:xfrm>
            <a:custGeom>
              <a:rect b="b" l="l" r="r" t="t"/>
              <a:pathLst>
                <a:path extrusionOk="0" h="87259" w="35883">
                  <a:moveTo>
                    <a:pt x="1" y="1"/>
                  </a:moveTo>
                  <a:lnTo>
                    <a:pt x="1" y="87259"/>
                  </a:lnTo>
                  <a:cubicBezTo>
                    <a:pt x="10146" y="87259"/>
                    <a:pt x="18855" y="84225"/>
                    <a:pt x="25183" y="78517"/>
                  </a:cubicBezTo>
                  <a:cubicBezTo>
                    <a:pt x="32164" y="72156"/>
                    <a:pt x="35883" y="62794"/>
                    <a:pt x="35883" y="51377"/>
                  </a:cubicBezTo>
                  <a:cubicBezTo>
                    <a:pt x="35883" y="40351"/>
                    <a:pt x="32001" y="27728"/>
                    <a:pt x="25542" y="17648"/>
                  </a:cubicBezTo>
                  <a:cubicBezTo>
                    <a:pt x="18333" y="6427"/>
                    <a:pt x="9036"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2"/>
            <p:cNvSpPr/>
            <p:nvPr/>
          </p:nvSpPr>
          <p:spPr>
            <a:xfrm>
              <a:off x="2274400" y="2287450"/>
              <a:ext cx="1109925" cy="3169875"/>
            </a:xfrm>
            <a:custGeom>
              <a:rect b="b" l="l" r="r" t="t"/>
              <a:pathLst>
                <a:path extrusionOk="0" h="126795" w="44397">
                  <a:moveTo>
                    <a:pt x="9134" y="1"/>
                  </a:moveTo>
                  <a:cubicBezTo>
                    <a:pt x="5905" y="1"/>
                    <a:pt x="3230" y="2512"/>
                    <a:pt x="3034" y="5742"/>
                  </a:cubicBezTo>
                  <a:lnTo>
                    <a:pt x="392" y="52290"/>
                  </a:lnTo>
                  <a:cubicBezTo>
                    <a:pt x="66" y="57673"/>
                    <a:pt x="1" y="63088"/>
                    <a:pt x="131" y="68502"/>
                  </a:cubicBezTo>
                  <a:cubicBezTo>
                    <a:pt x="131" y="68600"/>
                    <a:pt x="164" y="68698"/>
                    <a:pt x="164" y="68829"/>
                  </a:cubicBezTo>
                  <a:cubicBezTo>
                    <a:pt x="1632" y="69677"/>
                    <a:pt x="5318" y="72058"/>
                    <a:pt x="5318" y="74602"/>
                  </a:cubicBezTo>
                  <a:cubicBezTo>
                    <a:pt x="5318" y="77114"/>
                    <a:pt x="2088" y="79495"/>
                    <a:pt x="718" y="80376"/>
                  </a:cubicBezTo>
                  <a:lnTo>
                    <a:pt x="751" y="80735"/>
                  </a:lnTo>
                  <a:lnTo>
                    <a:pt x="3034" y="121020"/>
                  </a:lnTo>
                  <a:cubicBezTo>
                    <a:pt x="3230" y="124250"/>
                    <a:pt x="5905" y="126794"/>
                    <a:pt x="9134" y="126794"/>
                  </a:cubicBezTo>
                  <a:lnTo>
                    <a:pt x="35230" y="126794"/>
                  </a:lnTo>
                  <a:cubicBezTo>
                    <a:pt x="38492" y="126794"/>
                    <a:pt x="41167" y="124250"/>
                    <a:pt x="41363" y="121020"/>
                  </a:cubicBezTo>
                  <a:lnTo>
                    <a:pt x="43646" y="80735"/>
                  </a:lnTo>
                  <a:cubicBezTo>
                    <a:pt x="43646" y="80735"/>
                    <a:pt x="38460" y="77799"/>
                    <a:pt x="38460" y="74602"/>
                  </a:cubicBezTo>
                  <a:cubicBezTo>
                    <a:pt x="38460" y="71406"/>
                    <a:pt x="44233" y="68502"/>
                    <a:pt x="44233" y="68502"/>
                  </a:cubicBezTo>
                  <a:cubicBezTo>
                    <a:pt x="44396" y="63088"/>
                    <a:pt x="44299" y="57640"/>
                    <a:pt x="44005" y="52290"/>
                  </a:cubicBezTo>
                  <a:lnTo>
                    <a:pt x="41363" y="5742"/>
                  </a:lnTo>
                  <a:cubicBezTo>
                    <a:pt x="41167" y="2512"/>
                    <a:pt x="38492" y="1"/>
                    <a:pt x="35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2"/>
            <p:cNvSpPr/>
            <p:nvPr/>
          </p:nvSpPr>
          <p:spPr>
            <a:xfrm>
              <a:off x="2821600" y="2287450"/>
              <a:ext cx="562725" cy="3169875"/>
            </a:xfrm>
            <a:custGeom>
              <a:rect b="b" l="l" r="r" t="t"/>
              <a:pathLst>
                <a:path extrusionOk="0" h="126795" w="22509">
                  <a:moveTo>
                    <a:pt x="1" y="1"/>
                  </a:moveTo>
                  <a:lnTo>
                    <a:pt x="1" y="126794"/>
                  </a:lnTo>
                  <a:lnTo>
                    <a:pt x="13342" y="126794"/>
                  </a:lnTo>
                  <a:cubicBezTo>
                    <a:pt x="16604" y="126794"/>
                    <a:pt x="19279" y="124250"/>
                    <a:pt x="19475" y="121020"/>
                  </a:cubicBezTo>
                  <a:lnTo>
                    <a:pt x="21758" y="80735"/>
                  </a:lnTo>
                  <a:cubicBezTo>
                    <a:pt x="21758" y="80735"/>
                    <a:pt x="16572" y="77799"/>
                    <a:pt x="16572" y="74602"/>
                  </a:cubicBezTo>
                  <a:cubicBezTo>
                    <a:pt x="16572" y="71406"/>
                    <a:pt x="22345" y="68502"/>
                    <a:pt x="22345" y="68502"/>
                  </a:cubicBezTo>
                  <a:cubicBezTo>
                    <a:pt x="22508" y="63088"/>
                    <a:pt x="22411" y="57640"/>
                    <a:pt x="22117" y="52290"/>
                  </a:cubicBezTo>
                  <a:lnTo>
                    <a:pt x="19475" y="5742"/>
                  </a:lnTo>
                  <a:cubicBezTo>
                    <a:pt x="19279" y="2512"/>
                    <a:pt x="16604" y="1"/>
                    <a:pt x="133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2"/>
            <p:cNvSpPr/>
            <p:nvPr/>
          </p:nvSpPr>
          <p:spPr>
            <a:xfrm>
              <a:off x="1853600" y="238125"/>
              <a:ext cx="1936850" cy="2355175"/>
            </a:xfrm>
            <a:custGeom>
              <a:rect b="b" l="l" r="r" t="t"/>
              <a:pathLst>
                <a:path extrusionOk="0" h="94207" w="77474">
                  <a:moveTo>
                    <a:pt x="38721" y="12232"/>
                  </a:moveTo>
                  <a:cubicBezTo>
                    <a:pt x="44136" y="12232"/>
                    <a:pt x="50594" y="17256"/>
                    <a:pt x="56009" y="25639"/>
                  </a:cubicBezTo>
                  <a:cubicBezTo>
                    <a:pt x="61783" y="34642"/>
                    <a:pt x="65241" y="45766"/>
                    <a:pt x="65241" y="55454"/>
                  </a:cubicBezTo>
                  <a:cubicBezTo>
                    <a:pt x="65241" y="79364"/>
                    <a:pt x="46680" y="81974"/>
                    <a:pt x="38721" y="81974"/>
                  </a:cubicBezTo>
                  <a:cubicBezTo>
                    <a:pt x="30761" y="81974"/>
                    <a:pt x="12233" y="79364"/>
                    <a:pt x="12233" y="55454"/>
                  </a:cubicBezTo>
                  <a:cubicBezTo>
                    <a:pt x="12233" y="45766"/>
                    <a:pt x="15658" y="34642"/>
                    <a:pt x="21432" y="25639"/>
                  </a:cubicBezTo>
                  <a:cubicBezTo>
                    <a:pt x="26847" y="17256"/>
                    <a:pt x="33306" y="12232"/>
                    <a:pt x="38721" y="12232"/>
                  </a:cubicBezTo>
                  <a:close/>
                  <a:moveTo>
                    <a:pt x="38721" y="0"/>
                  </a:moveTo>
                  <a:cubicBezTo>
                    <a:pt x="28967" y="0"/>
                    <a:pt x="18920" y="6948"/>
                    <a:pt x="11157" y="19050"/>
                  </a:cubicBezTo>
                  <a:cubicBezTo>
                    <a:pt x="4144" y="29912"/>
                    <a:pt x="1" y="43515"/>
                    <a:pt x="1" y="55454"/>
                  </a:cubicBezTo>
                  <a:cubicBezTo>
                    <a:pt x="1" y="67784"/>
                    <a:pt x="3981" y="77896"/>
                    <a:pt x="11548" y="84746"/>
                  </a:cubicBezTo>
                  <a:cubicBezTo>
                    <a:pt x="18399" y="90912"/>
                    <a:pt x="27793" y="94206"/>
                    <a:pt x="38721" y="94206"/>
                  </a:cubicBezTo>
                  <a:cubicBezTo>
                    <a:pt x="49648" y="94174"/>
                    <a:pt x="59043" y="90912"/>
                    <a:pt x="65893" y="84746"/>
                  </a:cubicBezTo>
                  <a:cubicBezTo>
                    <a:pt x="73461" y="77896"/>
                    <a:pt x="77473" y="67784"/>
                    <a:pt x="77473" y="55454"/>
                  </a:cubicBezTo>
                  <a:cubicBezTo>
                    <a:pt x="77473" y="43515"/>
                    <a:pt x="73298" y="29912"/>
                    <a:pt x="66285" y="19050"/>
                  </a:cubicBezTo>
                  <a:cubicBezTo>
                    <a:pt x="58521" y="6948"/>
                    <a:pt x="48474" y="0"/>
                    <a:pt x="387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2"/>
            <p:cNvSpPr/>
            <p:nvPr/>
          </p:nvSpPr>
          <p:spPr>
            <a:xfrm>
              <a:off x="2821600" y="238125"/>
              <a:ext cx="968850" cy="2355175"/>
            </a:xfrm>
            <a:custGeom>
              <a:rect b="b" l="l" r="r" t="t"/>
              <a:pathLst>
                <a:path extrusionOk="0" h="94207" w="38754">
                  <a:moveTo>
                    <a:pt x="1" y="0"/>
                  </a:moveTo>
                  <a:lnTo>
                    <a:pt x="1" y="12232"/>
                  </a:lnTo>
                  <a:cubicBezTo>
                    <a:pt x="5416" y="12232"/>
                    <a:pt x="11874" y="17256"/>
                    <a:pt x="17289" y="25639"/>
                  </a:cubicBezTo>
                  <a:cubicBezTo>
                    <a:pt x="23063" y="34642"/>
                    <a:pt x="26521" y="45766"/>
                    <a:pt x="26521" y="55454"/>
                  </a:cubicBezTo>
                  <a:cubicBezTo>
                    <a:pt x="26521" y="79364"/>
                    <a:pt x="7960" y="81974"/>
                    <a:pt x="1" y="81974"/>
                  </a:cubicBezTo>
                  <a:lnTo>
                    <a:pt x="1" y="94206"/>
                  </a:lnTo>
                  <a:cubicBezTo>
                    <a:pt x="10928" y="94206"/>
                    <a:pt x="20323" y="90912"/>
                    <a:pt x="27173" y="84746"/>
                  </a:cubicBezTo>
                  <a:cubicBezTo>
                    <a:pt x="34741" y="77896"/>
                    <a:pt x="38753" y="67784"/>
                    <a:pt x="38753" y="55454"/>
                  </a:cubicBezTo>
                  <a:cubicBezTo>
                    <a:pt x="38753" y="43515"/>
                    <a:pt x="34578" y="29912"/>
                    <a:pt x="27565" y="19050"/>
                  </a:cubicBezTo>
                  <a:cubicBezTo>
                    <a:pt x="19801" y="6948"/>
                    <a:pt x="9754"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2"/>
            <p:cNvSpPr/>
            <p:nvPr/>
          </p:nvSpPr>
          <p:spPr>
            <a:xfrm>
              <a:off x="2277675" y="4000000"/>
              <a:ext cx="1102575" cy="305825"/>
            </a:xfrm>
            <a:custGeom>
              <a:rect b="b" l="l" r="r" t="t"/>
              <a:pathLst>
                <a:path extrusionOk="0" h="12233" w="44103">
                  <a:moveTo>
                    <a:pt x="0" y="0"/>
                  </a:moveTo>
                  <a:cubicBezTo>
                    <a:pt x="66" y="1860"/>
                    <a:pt x="131" y="3719"/>
                    <a:pt x="261" y="5578"/>
                  </a:cubicBezTo>
                  <a:lnTo>
                    <a:pt x="620" y="12233"/>
                  </a:lnTo>
                  <a:lnTo>
                    <a:pt x="43515" y="12233"/>
                  </a:lnTo>
                  <a:lnTo>
                    <a:pt x="43874" y="5578"/>
                  </a:lnTo>
                  <a:cubicBezTo>
                    <a:pt x="43972" y="3719"/>
                    <a:pt x="44070" y="1860"/>
                    <a:pt x="44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2"/>
            <p:cNvSpPr/>
            <p:nvPr/>
          </p:nvSpPr>
          <p:spPr>
            <a:xfrm>
              <a:off x="2821600" y="4000000"/>
              <a:ext cx="558650" cy="305825"/>
            </a:xfrm>
            <a:custGeom>
              <a:rect b="b" l="l" r="r" t="t"/>
              <a:pathLst>
                <a:path extrusionOk="0" h="12233" w="22346">
                  <a:moveTo>
                    <a:pt x="1" y="0"/>
                  </a:moveTo>
                  <a:lnTo>
                    <a:pt x="1" y="12233"/>
                  </a:lnTo>
                  <a:lnTo>
                    <a:pt x="21758" y="12233"/>
                  </a:lnTo>
                  <a:lnTo>
                    <a:pt x="22117" y="5578"/>
                  </a:lnTo>
                  <a:cubicBezTo>
                    <a:pt x="22215" y="3719"/>
                    <a:pt x="22313" y="1860"/>
                    <a:pt x="22345" y="0"/>
                  </a:cubicBezTo>
                  <a:close/>
                </a:path>
              </a:pathLst>
            </a:custGeom>
            <a:solidFill>
              <a:srgbClr val="00C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 name="Google Shape;992;p52"/>
          <p:cNvSpPr/>
          <p:nvPr/>
        </p:nvSpPr>
        <p:spPr>
          <a:xfrm>
            <a:off x="2355575" y="1928300"/>
            <a:ext cx="1722300" cy="27303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2"/>
          <p:cNvSpPr/>
          <p:nvPr/>
        </p:nvSpPr>
        <p:spPr>
          <a:xfrm>
            <a:off x="4306625" y="1928300"/>
            <a:ext cx="1757700" cy="2730300"/>
          </a:xfrm>
          <a:prstGeom prst="roundRect">
            <a:avLst>
              <a:gd fmla="val 8498"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2"/>
          <p:cNvSpPr/>
          <p:nvPr/>
        </p:nvSpPr>
        <p:spPr>
          <a:xfrm>
            <a:off x="6255800" y="1928300"/>
            <a:ext cx="1722300" cy="2722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 name="Google Shape;995;p52"/>
          <p:cNvGrpSpPr/>
          <p:nvPr/>
        </p:nvGrpSpPr>
        <p:grpSpPr>
          <a:xfrm>
            <a:off x="6715850" y="1471001"/>
            <a:ext cx="533924" cy="457394"/>
            <a:chOff x="1190625" y="609975"/>
            <a:chExt cx="5219200" cy="4475475"/>
          </a:xfrm>
        </p:grpSpPr>
        <p:sp>
          <p:nvSpPr>
            <p:cNvPr id="996" name="Google Shape;996;p52"/>
            <p:cNvSpPr/>
            <p:nvPr/>
          </p:nvSpPr>
          <p:spPr>
            <a:xfrm>
              <a:off x="1851975" y="3790425"/>
              <a:ext cx="1123775" cy="1131925"/>
            </a:xfrm>
            <a:custGeom>
              <a:rect b="b" l="l" r="r" t="t"/>
              <a:pathLst>
                <a:path extrusionOk="0" h="45277" w="44951">
                  <a:moveTo>
                    <a:pt x="22476" y="0"/>
                  </a:moveTo>
                  <a:cubicBezTo>
                    <a:pt x="10080" y="0"/>
                    <a:pt x="1" y="10080"/>
                    <a:pt x="1" y="22475"/>
                  </a:cubicBezTo>
                  <a:cubicBezTo>
                    <a:pt x="1" y="28477"/>
                    <a:pt x="2317" y="34153"/>
                    <a:pt x="6557" y="38492"/>
                  </a:cubicBezTo>
                  <a:cubicBezTo>
                    <a:pt x="10798" y="42863"/>
                    <a:pt x="16474" y="45277"/>
                    <a:pt x="22476" y="45277"/>
                  </a:cubicBezTo>
                  <a:cubicBezTo>
                    <a:pt x="28478" y="45277"/>
                    <a:pt x="34154" y="42863"/>
                    <a:pt x="38394" y="38492"/>
                  </a:cubicBezTo>
                  <a:cubicBezTo>
                    <a:pt x="42635" y="34153"/>
                    <a:pt x="44951" y="28477"/>
                    <a:pt x="44951" y="22475"/>
                  </a:cubicBezTo>
                  <a:cubicBezTo>
                    <a:pt x="44951" y="10080"/>
                    <a:pt x="34871" y="0"/>
                    <a:pt x="224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2"/>
            <p:cNvSpPr/>
            <p:nvPr/>
          </p:nvSpPr>
          <p:spPr>
            <a:xfrm>
              <a:off x="1690500" y="3627325"/>
              <a:ext cx="1447550" cy="1458125"/>
            </a:xfrm>
            <a:custGeom>
              <a:rect b="b" l="l" r="r" t="t"/>
              <a:pathLst>
                <a:path extrusionOk="0" h="58325" w="57902">
                  <a:moveTo>
                    <a:pt x="28935" y="12233"/>
                  </a:moveTo>
                  <a:cubicBezTo>
                    <a:pt x="38166" y="12233"/>
                    <a:pt x="45669" y="19735"/>
                    <a:pt x="45669" y="28967"/>
                  </a:cubicBezTo>
                  <a:cubicBezTo>
                    <a:pt x="45669" y="38231"/>
                    <a:pt x="38003" y="46092"/>
                    <a:pt x="28935" y="46092"/>
                  </a:cubicBezTo>
                  <a:cubicBezTo>
                    <a:pt x="19866" y="46092"/>
                    <a:pt x="12233" y="38231"/>
                    <a:pt x="12233" y="28967"/>
                  </a:cubicBezTo>
                  <a:cubicBezTo>
                    <a:pt x="12233" y="19735"/>
                    <a:pt x="19703" y="12233"/>
                    <a:pt x="28935" y="12233"/>
                  </a:cubicBezTo>
                  <a:close/>
                  <a:moveTo>
                    <a:pt x="28935" y="0"/>
                  </a:moveTo>
                  <a:cubicBezTo>
                    <a:pt x="12984" y="0"/>
                    <a:pt x="1" y="12983"/>
                    <a:pt x="1" y="28967"/>
                  </a:cubicBezTo>
                  <a:cubicBezTo>
                    <a:pt x="1" y="36698"/>
                    <a:pt x="2969" y="44004"/>
                    <a:pt x="8417" y="49582"/>
                  </a:cubicBezTo>
                  <a:cubicBezTo>
                    <a:pt x="13897" y="55226"/>
                    <a:pt x="21204" y="58324"/>
                    <a:pt x="28935" y="58324"/>
                  </a:cubicBezTo>
                  <a:cubicBezTo>
                    <a:pt x="36666" y="58324"/>
                    <a:pt x="43973" y="55226"/>
                    <a:pt x="49453" y="49582"/>
                  </a:cubicBezTo>
                  <a:cubicBezTo>
                    <a:pt x="54900" y="44004"/>
                    <a:pt x="57901" y="36698"/>
                    <a:pt x="57901" y="28967"/>
                  </a:cubicBezTo>
                  <a:cubicBezTo>
                    <a:pt x="57901" y="12983"/>
                    <a:pt x="44886" y="0"/>
                    <a:pt x="289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2"/>
            <p:cNvSpPr/>
            <p:nvPr/>
          </p:nvSpPr>
          <p:spPr>
            <a:xfrm>
              <a:off x="4787775" y="3790425"/>
              <a:ext cx="1123775" cy="1131925"/>
            </a:xfrm>
            <a:custGeom>
              <a:rect b="b" l="l" r="r" t="t"/>
              <a:pathLst>
                <a:path extrusionOk="0" h="45277" w="44951">
                  <a:moveTo>
                    <a:pt x="22475" y="0"/>
                  </a:moveTo>
                  <a:cubicBezTo>
                    <a:pt x="10080" y="0"/>
                    <a:pt x="0" y="10080"/>
                    <a:pt x="0" y="22475"/>
                  </a:cubicBezTo>
                  <a:cubicBezTo>
                    <a:pt x="0" y="28477"/>
                    <a:pt x="2316" y="34153"/>
                    <a:pt x="6557" y="38492"/>
                  </a:cubicBezTo>
                  <a:cubicBezTo>
                    <a:pt x="10797" y="42863"/>
                    <a:pt x="16473" y="45277"/>
                    <a:pt x="22475" y="45277"/>
                  </a:cubicBezTo>
                  <a:cubicBezTo>
                    <a:pt x="28477" y="45277"/>
                    <a:pt x="34153" y="42863"/>
                    <a:pt x="38394" y="38492"/>
                  </a:cubicBezTo>
                  <a:cubicBezTo>
                    <a:pt x="42634" y="34153"/>
                    <a:pt x="44950" y="28477"/>
                    <a:pt x="44950" y="22475"/>
                  </a:cubicBezTo>
                  <a:cubicBezTo>
                    <a:pt x="44950" y="10080"/>
                    <a:pt x="34871" y="0"/>
                    <a:pt x="22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2"/>
            <p:cNvSpPr/>
            <p:nvPr/>
          </p:nvSpPr>
          <p:spPr>
            <a:xfrm>
              <a:off x="4626300" y="3627325"/>
              <a:ext cx="1447525" cy="1458125"/>
            </a:xfrm>
            <a:custGeom>
              <a:rect b="b" l="l" r="r" t="t"/>
              <a:pathLst>
                <a:path extrusionOk="0" h="58325" w="57901">
                  <a:moveTo>
                    <a:pt x="28934" y="12233"/>
                  </a:moveTo>
                  <a:cubicBezTo>
                    <a:pt x="38166" y="12233"/>
                    <a:pt x="45668" y="19735"/>
                    <a:pt x="45668" y="28967"/>
                  </a:cubicBezTo>
                  <a:cubicBezTo>
                    <a:pt x="45668" y="38231"/>
                    <a:pt x="38003" y="46092"/>
                    <a:pt x="28934" y="46092"/>
                  </a:cubicBezTo>
                  <a:cubicBezTo>
                    <a:pt x="19866" y="46092"/>
                    <a:pt x="12233" y="38231"/>
                    <a:pt x="12233" y="28967"/>
                  </a:cubicBezTo>
                  <a:cubicBezTo>
                    <a:pt x="12233" y="19735"/>
                    <a:pt x="19703" y="12233"/>
                    <a:pt x="28934" y="12233"/>
                  </a:cubicBezTo>
                  <a:close/>
                  <a:moveTo>
                    <a:pt x="28934" y="0"/>
                  </a:moveTo>
                  <a:cubicBezTo>
                    <a:pt x="12983" y="0"/>
                    <a:pt x="0" y="12983"/>
                    <a:pt x="0" y="28967"/>
                  </a:cubicBezTo>
                  <a:cubicBezTo>
                    <a:pt x="0" y="36698"/>
                    <a:pt x="2969" y="44004"/>
                    <a:pt x="8416" y="49582"/>
                  </a:cubicBezTo>
                  <a:cubicBezTo>
                    <a:pt x="13897" y="55226"/>
                    <a:pt x="21203" y="58324"/>
                    <a:pt x="28934" y="58324"/>
                  </a:cubicBezTo>
                  <a:cubicBezTo>
                    <a:pt x="36665" y="58324"/>
                    <a:pt x="43972" y="55226"/>
                    <a:pt x="49452" y="49582"/>
                  </a:cubicBezTo>
                  <a:cubicBezTo>
                    <a:pt x="54900" y="44004"/>
                    <a:pt x="57901" y="36698"/>
                    <a:pt x="57901" y="28967"/>
                  </a:cubicBezTo>
                  <a:cubicBezTo>
                    <a:pt x="57901" y="12983"/>
                    <a:pt x="44885" y="0"/>
                    <a:pt x="289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2"/>
            <p:cNvSpPr/>
            <p:nvPr/>
          </p:nvSpPr>
          <p:spPr>
            <a:xfrm>
              <a:off x="4300100" y="1017725"/>
              <a:ext cx="2109725" cy="1855275"/>
            </a:xfrm>
            <a:custGeom>
              <a:rect b="b" l="l" r="r" t="t"/>
              <a:pathLst>
                <a:path extrusionOk="0" h="74211" w="84389">
                  <a:moveTo>
                    <a:pt x="6100" y="1"/>
                  </a:moveTo>
                  <a:cubicBezTo>
                    <a:pt x="2741" y="1"/>
                    <a:pt x="1" y="2741"/>
                    <a:pt x="1" y="6133"/>
                  </a:cubicBezTo>
                  <a:lnTo>
                    <a:pt x="1" y="68111"/>
                  </a:lnTo>
                  <a:cubicBezTo>
                    <a:pt x="1" y="71471"/>
                    <a:pt x="2741" y="74211"/>
                    <a:pt x="6100" y="74211"/>
                  </a:cubicBezTo>
                  <a:lnTo>
                    <a:pt x="78288" y="74211"/>
                  </a:lnTo>
                  <a:cubicBezTo>
                    <a:pt x="80245" y="74211"/>
                    <a:pt x="82105" y="73265"/>
                    <a:pt x="83246" y="71634"/>
                  </a:cubicBezTo>
                  <a:cubicBezTo>
                    <a:pt x="83997" y="70590"/>
                    <a:pt x="84388" y="69350"/>
                    <a:pt x="84388" y="68111"/>
                  </a:cubicBezTo>
                  <a:cubicBezTo>
                    <a:pt x="84388" y="67426"/>
                    <a:pt x="84290" y="66741"/>
                    <a:pt x="84062" y="66088"/>
                  </a:cubicBezTo>
                  <a:lnTo>
                    <a:pt x="82627" y="61978"/>
                  </a:lnTo>
                  <a:lnTo>
                    <a:pt x="79821" y="53954"/>
                  </a:lnTo>
                  <a:cubicBezTo>
                    <a:pt x="74831" y="38231"/>
                    <a:pt x="65142" y="24726"/>
                    <a:pt x="51801" y="14973"/>
                  </a:cubicBezTo>
                  <a:cubicBezTo>
                    <a:pt x="38459" y="5187"/>
                    <a:pt x="22671" y="1"/>
                    <a:pt x="6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2"/>
            <p:cNvSpPr/>
            <p:nvPr/>
          </p:nvSpPr>
          <p:spPr>
            <a:xfrm>
              <a:off x="4300100" y="2567175"/>
              <a:ext cx="2109725" cy="1773725"/>
            </a:xfrm>
            <a:custGeom>
              <a:rect b="b" l="l" r="r" t="t"/>
              <a:pathLst>
                <a:path extrusionOk="0" h="70949" w="84389">
                  <a:moveTo>
                    <a:pt x="6100" y="0"/>
                  </a:moveTo>
                  <a:cubicBezTo>
                    <a:pt x="2741" y="0"/>
                    <a:pt x="1" y="2740"/>
                    <a:pt x="1" y="6133"/>
                  </a:cubicBezTo>
                  <a:lnTo>
                    <a:pt x="1" y="64849"/>
                  </a:lnTo>
                  <a:cubicBezTo>
                    <a:pt x="1" y="68208"/>
                    <a:pt x="2741" y="70949"/>
                    <a:pt x="6100" y="70949"/>
                  </a:cubicBezTo>
                  <a:lnTo>
                    <a:pt x="78288" y="70949"/>
                  </a:lnTo>
                  <a:cubicBezTo>
                    <a:pt x="81648" y="70949"/>
                    <a:pt x="84388" y="68208"/>
                    <a:pt x="84388" y="64849"/>
                  </a:cubicBezTo>
                  <a:lnTo>
                    <a:pt x="84388" y="6133"/>
                  </a:lnTo>
                  <a:cubicBezTo>
                    <a:pt x="84388" y="5448"/>
                    <a:pt x="84290" y="4763"/>
                    <a:pt x="84062" y="4110"/>
                  </a:cubicBezTo>
                  <a:lnTo>
                    <a:pt x="826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2"/>
            <p:cNvSpPr/>
            <p:nvPr/>
          </p:nvSpPr>
          <p:spPr>
            <a:xfrm>
              <a:off x="1190625" y="609975"/>
              <a:ext cx="3415300" cy="3730925"/>
            </a:xfrm>
            <a:custGeom>
              <a:rect b="b" l="l" r="r" t="t"/>
              <a:pathLst>
                <a:path extrusionOk="0" h="149237" w="136612">
                  <a:moveTo>
                    <a:pt x="6133" y="1"/>
                  </a:moveTo>
                  <a:cubicBezTo>
                    <a:pt x="2740" y="1"/>
                    <a:pt x="0" y="2741"/>
                    <a:pt x="0" y="6133"/>
                  </a:cubicBezTo>
                  <a:lnTo>
                    <a:pt x="0" y="143137"/>
                  </a:lnTo>
                  <a:cubicBezTo>
                    <a:pt x="0" y="146496"/>
                    <a:pt x="2740" y="149237"/>
                    <a:pt x="6133" y="149237"/>
                  </a:cubicBezTo>
                  <a:lnTo>
                    <a:pt x="136612" y="149237"/>
                  </a:lnTo>
                  <a:lnTo>
                    <a:pt x="136612" y="6133"/>
                  </a:lnTo>
                  <a:cubicBezTo>
                    <a:pt x="136612" y="2741"/>
                    <a:pt x="133872" y="1"/>
                    <a:pt x="1304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2"/>
            <p:cNvSpPr/>
            <p:nvPr/>
          </p:nvSpPr>
          <p:spPr>
            <a:xfrm>
              <a:off x="2903150" y="609975"/>
              <a:ext cx="1702775" cy="3730925"/>
            </a:xfrm>
            <a:custGeom>
              <a:rect b="b" l="l" r="r" t="t"/>
              <a:pathLst>
                <a:path extrusionOk="0" h="149237" w="68111">
                  <a:moveTo>
                    <a:pt x="1" y="1"/>
                  </a:moveTo>
                  <a:lnTo>
                    <a:pt x="1" y="149237"/>
                  </a:lnTo>
                  <a:lnTo>
                    <a:pt x="68111" y="149237"/>
                  </a:lnTo>
                  <a:lnTo>
                    <a:pt x="68111" y="6133"/>
                  </a:lnTo>
                  <a:cubicBezTo>
                    <a:pt x="68111" y="2741"/>
                    <a:pt x="65371" y="1"/>
                    <a:pt x="619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2"/>
            <p:cNvSpPr/>
            <p:nvPr/>
          </p:nvSpPr>
          <p:spPr>
            <a:xfrm>
              <a:off x="4952500" y="3219575"/>
              <a:ext cx="550475" cy="305825"/>
            </a:xfrm>
            <a:custGeom>
              <a:rect b="b" l="l" r="r" t="t"/>
              <a:pathLst>
                <a:path extrusionOk="0" h="12233" w="22019">
                  <a:moveTo>
                    <a:pt x="6100" y="0"/>
                  </a:moveTo>
                  <a:cubicBezTo>
                    <a:pt x="2708" y="0"/>
                    <a:pt x="0" y="2740"/>
                    <a:pt x="0" y="6133"/>
                  </a:cubicBezTo>
                  <a:cubicBezTo>
                    <a:pt x="0" y="9493"/>
                    <a:pt x="2708" y="12233"/>
                    <a:pt x="6100" y="12233"/>
                  </a:cubicBezTo>
                  <a:lnTo>
                    <a:pt x="15886" y="12233"/>
                  </a:lnTo>
                  <a:cubicBezTo>
                    <a:pt x="19279" y="12233"/>
                    <a:pt x="22019" y="9493"/>
                    <a:pt x="22019" y="6133"/>
                  </a:cubicBezTo>
                  <a:cubicBezTo>
                    <a:pt x="22019" y="2740"/>
                    <a:pt x="19279" y="0"/>
                    <a:pt x="158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2"/>
            <p:cNvSpPr/>
            <p:nvPr/>
          </p:nvSpPr>
          <p:spPr>
            <a:xfrm>
              <a:off x="1935150" y="1833225"/>
              <a:ext cx="1936850" cy="1284425"/>
            </a:xfrm>
            <a:custGeom>
              <a:rect b="b" l="l" r="r" t="t"/>
              <a:pathLst>
                <a:path extrusionOk="0" h="51377" w="77474">
                  <a:moveTo>
                    <a:pt x="38721" y="22019"/>
                  </a:moveTo>
                  <a:cubicBezTo>
                    <a:pt x="48768" y="22019"/>
                    <a:pt x="57118" y="29489"/>
                    <a:pt x="58488" y="39144"/>
                  </a:cubicBezTo>
                  <a:lnTo>
                    <a:pt x="18953" y="39144"/>
                  </a:lnTo>
                  <a:cubicBezTo>
                    <a:pt x="20323" y="29489"/>
                    <a:pt x="28674" y="22019"/>
                    <a:pt x="38721" y="22019"/>
                  </a:cubicBezTo>
                  <a:close/>
                  <a:moveTo>
                    <a:pt x="38721" y="0"/>
                  </a:moveTo>
                  <a:cubicBezTo>
                    <a:pt x="35328" y="0"/>
                    <a:pt x="32621" y="2741"/>
                    <a:pt x="32621" y="6133"/>
                  </a:cubicBezTo>
                  <a:lnTo>
                    <a:pt x="32621" y="10374"/>
                  </a:lnTo>
                  <a:cubicBezTo>
                    <a:pt x="18660" y="13081"/>
                    <a:pt x="7928" y="24759"/>
                    <a:pt x="6655" y="39144"/>
                  </a:cubicBezTo>
                  <a:lnTo>
                    <a:pt x="6101" y="39144"/>
                  </a:lnTo>
                  <a:cubicBezTo>
                    <a:pt x="2708" y="39144"/>
                    <a:pt x="1" y="41884"/>
                    <a:pt x="1" y="45277"/>
                  </a:cubicBezTo>
                  <a:cubicBezTo>
                    <a:pt x="1" y="48637"/>
                    <a:pt x="2708" y="51377"/>
                    <a:pt x="6101" y="51377"/>
                  </a:cubicBezTo>
                  <a:lnTo>
                    <a:pt x="71341" y="51377"/>
                  </a:lnTo>
                  <a:cubicBezTo>
                    <a:pt x="74733" y="51377"/>
                    <a:pt x="77473" y="48637"/>
                    <a:pt x="77473" y="45277"/>
                  </a:cubicBezTo>
                  <a:cubicBezTo>
                    <a:pt x="77473" y="41884"/>
                    <a:pt x="74733" y="39144"/>
                    <a:pt x="71341" y="39144"/>
                  </a:cubicBezTo>
                  <a:lnTo>
                    <a:pt x="70786" y="39144"/>
                  </a:lnTo>
                  <a:cubicBezTo>
                    <a:pt x="69514" y="24759"/>
                    <a:pt x="58782" y="13081"/>
                    <a:pt x="44853" y="10374"/>
                  </a:cubicBezTo>
                  <a:lnTo>
                    <a:pt x="44853" y="6133"/>
                  </a:lnTo>
                  <a:cubicBezTo>
                    <a:pt x="44853" y="2741"/>
                    <a:pt x="42113" y="0"/>
                    <a:pt x="387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2"/>
            <p:cNvSpPr/>
            <p:nvPr/>
          </p:nvSpPr>
          <p:spPr>
            <a:xfrm>
              <a:off x="2903150" y="1833225"/>
              <a:ext cx="968850" cy="1284425"/>
            </a:xfrm>
            <a:custGeom>
              <a:rect b="b" l="l" r="r" t="t"/>
              <a:pathLst>
                <a:path extrusionOk="0" h="51377" w="38754">
                  <a:moveTo>
                    <a:pt x="1" y="0"/>
                  </a:moveTo>
                  <a:lnTo>
                    <a:pt x="1" y="22019"/>
                  </a:lnTo>
                  <a:cubicBezTo>
                    <a:pt x="10048" y="22019"/>
                    <a:pt x="18398" y="29489"/>
                    <a:pt x="19768" y="39144"/>
                  </a:cubicBezTo>
                  <a:lnTo>
                    <a:pt x="1" y="39144"/>
                  </a:lnTo>
                  <a:lnTo>
                    <a:pt x="1" y="51377"/>
                  </a:lnTo>
                  <a:lnTo>
                    <a:pt x="32621" y="51377"/>
                  </a:lnTo>
                  <a:cubicBezTo>
                    <a:pt x="36013" y="51377"/>
                    <a:pt x="38753" y="48637"/>
                    <a:pt x="38753" y="45277"/>
                  </a:cubicBezTo>
                  <a:cubicBezTo>
                    <a:pt x="38753" y="41884"/>
                    <a:pt x="36013" y="39144"/>
                    <a:pt x="32621" y="39144"/>
                  </a:cubicBezTo>
                  <a:lnTo>
                    <a:pt x="32066" y="39144"/>
                  </a:lnTo>
                  <a:cubicBezTo>
                    <a:pt x="30794" y="24759"/>
                    <a:pt x="20062" y="13081"/>
                    <a:pt x="6133" y="10374"/>
                  </a:cubicBezTo>
                  <a:lnTo>
                    <a:pt x="6133" y="6133"/>
                  </a:lnTo>
                  <a:cubicBezTo>
                    <a:pt x="6133" y="2741"/>
                    <a:pt x="3393" y="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 name="Google Shape;1007;p52"/>
          <p:cNvSpPr txBox="1"/>
          <p:nvPr/>
        </p:nvSpPr>
        <p:spPr>
          <a:xfrm>
            <a:off x="2519147" y="2085250"/>
            <a:ext cx="1254300" cy="55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4"/>
                </a:solidFill>
                <a:latin typeface="Advent Pro"/>
                <a:ea typeface="Advent Pro"/>
                <a:cs typeface="Advent Pro"/>
                <a:sym typeface="Advent Pro"/>
              </a:rPr>
              <a:t>Sprint 2</a:t>
            </a:r>
            <a:endParaRPr b="1" sz="2200">
              <a:solidFill>
                <a:schemeClr val="accent4"/>
              </a:solidFill>
              <a:latin typeface="Advent Pro"/>
              <a:ea typeface="Advent Pro"/>
              <a:cs typeface="Advent Pro"/>
              <a:sym typeface="Advent Pro"/>
            </a:endParaRPr>
          </a:p>
        </p:txBody>
      </p:sp>
      <p:sp>
        <p:nvSpPr>
          <p:cNvPr id="1008" name="Google Shape;1008;p52"/>
          <p:cNvSpPr txBox="1"/>
          <p:nvPr/>
        </p:nvSpPr>
        <p:spPr>
          <a:xfrm>
            <a:off x="4607522" y="2121625"/>
            <a:ext cx="1254300" cy="55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4"/>
                </a:solidFill>
                <a:latin typeface="Advent Pro"/>
                <a:ea typeface="Advent Pro"/>
                <a:cs typeface="Advent Pro"/>
                <a:sym typeface="Advent Pro"/>
              </a:rPr>
              <a:t>Sprint 3</a:t>
            </a:r>
            <a:endParaRPr b="1" sz="2200">
              <a:solidFill>
                <a:schemeClr val="accent4"/>
              </a:solidFill>
              <a:latin typeface="Advent Pro"/>
              <a:ea typeface="Advent Pro"/>
              <a:cs typeface="Advent Pro"/>
              <a:sym typeface="Advent Pro"/>
            </a:endParaRPr>
          </a:p>
        </p:txBody>
      </p:sp>
      <p:sp>
        <p:nvSpPr>
          <p:cNvPr id="1009" name="Google Shape;1009;p52"/>
          <p:cNvSpPr txBox="1"/>
          <p:nvPr/>
        </p:nvSpPr>
        <p:spPr>
          <a:xfrm>
            <a:off x="6537047" y="2085250"/>
            <a:ext cx="1254300" cy="55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4"/>
                </a:solidFill>
                <a:latin typeface="Advent Pro"/>
                <a:ea typeface="Advent Pro"/>
                <a:cs typeface="Advent Pro"/>
                <a:sym typeface="Advent Pro"/>
              </a:rPr>
              <a:t>Sprint 4</a:t>
            </a:r>
            <a:endParaRPr b="1" sz="2200">
              <a:solidFill>
                <a:schemeClr val="accent4"/>
              </a:solidFill>
              <a:latin typeface="Advent Pro"/>
              <a:ea typeface="Advent Pro"/>
              <a:cs typeface="Advent Pro"/>
              <a:sym typeface="Advent Pro"/>
            </a:endParaRPr>
          </a:p>
        </p:txBody>
      </p:sp>
      <p:sp>
        <p:nvSpPr>
          <p:cNvPr id="1010" name="Google Shape;1010;p52"/>
          <p:cNvSpPr txBox="1"/>
          <p:nvPr/>
        </p:nvSpPr>
        <p:spPr>
          <a:xfrm>
            <a:off x="2368700" y="2571750"/>
            <a:ext cx="1757700" cy="75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u="sng">
                <a:solidFill>
                  <a:schemeClr val="lt1"/>
                </a:solidFill>
                <a:latin typeface="Roboto"/>
                <a:ea typeface="Roboto"/>
                <a:cs typeface="Roboto"/>
                <a:sym typeface="Roboto"/>
              </a:rPr>
              <a:t>Menu and Pricing</a:t>
            </a:r>
            <a:endParaRPr sz="1300" u="sng">
              <a:solidFill>
                <a:schemeClr val="lt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100">
                <a:solidFill>
                  <a:schemeClr val="lt1"/>
                </a:solidFill>
                <a:latin typeface="Roboto"/>
                <a:ea typeface="Roboto"/>
                <a:cs typeface="Roboto"/>
                <a:sym typeface="Roboto"/>
              </a:rPr>
              <a:t>1.Design and implement a menu management system.</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100">
                <a:solidFill>
                  <a:schemeClr val="lt1"/>
                </a:solidFill>
                <a:latin typeface="Roboto"/>
                <a:ea typeface="Roboto"/>
                <a:cs typeface="Roboto"/>
                <a:sym typeface="Roboto"/>
              </a:rPr>
              <a:t>2.Allow administrators to add, edit, and delete menu items.</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100">
                <a:solidFill>
                  <a:schemeClr val="lt1"/>
                </a:solidFill>
                <a:latin typeface="Roboto"/>
                <a:ea typeface="Roboto"/>
                <a:cs typeface="Roboto"/>
                <a:sym typeface="Roboto"/>
              </a:rPr>
              <a:t>3.Associate prices and ingredients with each menu item.</a:t>
            </a:r>
            <a:endParaRPr sz="1200">
              <a:solidFill>
                <a:schemeClr val="lt1"/>
              </a:solidFill>
              <a:latin typeface="Roboto"/>
              <a:ea typeface="Roboto"/>
              <a:cs typeface="Roboto"/>
              <a:sym typeface="Roboto"/>
            </a:endParaRPr>
          </a:p>
        </p:txBody>
      </p:sp>
      <p:sp>
        <p:nvSpPr>
          <p:cNvPr id="1011" name="Google Shape;1011;p52"/>
          <p:cNvSpPr txBox="1"/>
          <p:nvPr/>
        </p:nvSpPr>
        <p:spPr>
          <a:xfrm>
            <a:off x="4355813" y="2573850"/>
            <a:ext cx="1757700" cy="75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100" u="sng">
                <a:solidFill>
                  <a:schemeClr val="lt1"/>
                </a:solidFill>
                <a:latin typeface="Roboto"/>
                <a:ea typeface="Roboto"/>
                <a:cs typeface="Roboto"/>
                <a:sym typeface="Roboto"/>
              </a:rPr>
              <a:t>Order Management</a:t>
            </a:r>
            <a:endParaRPr sz="1100" u="sng">
              <a:solidFill>
                <a:schemeClr val="lt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100">
                <a:solidFill>
                  <a:schemeClr val="lt1"/>
                </a:solidFill>
                <a:latin typeface="Roboto"/>
                <a:ea typeface="Roboto"/>
                <a:cs typeface="Roboto"/>
                <a:sym typeface="Roboto"/>
              </a:rPr>
              <a:t>1.Customers should be able to view the menu, select items, quantities</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100">
                <a:solidFill>
                  <a:schemeClr val="lt1"/>
                </a:solidFill>
                <a:latin typeface="Roboto"/>
                <a:ea typeface="Roboto"/>
                <a:cs typeface="Roboto"/>
                <a:sym typeface="Roboto"/>
              </a:rPr>
              <a:t>and place orders.</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100">
                <a:solidFill>
                  <a:schemeClr val="lt1"/>
                </a:solidFill>
                <a:latin typeface="Roboto"/>
                <a:ea typeface="Roboto"/>
                <a:cs typeface="Roboto"/>
                <a:sym typeface="Roboto"/>
              </a:rPr>
              <a:t>2.Cashiers should be able to create, modify, and manage customer</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100">
                <a:solidFill>
                  <a:schemeClr val="lt1"/>
                </a:solidFill>
                <a:latin typeface="Roboto"/>
                <a:ea typeface="Roboto"/>
                <a:cs typeface="Roboto"/>
                <a:sym typeface="Roboto"/>
              </a:rPr>
              <a:t>orders.</a:t>
            </a:r>
            <a:endParaRPr sz="1100">
              <a:solidFill>
                <a:schemeClr val="lt1"/>
              </a:solidFill>
              <a:latin typeface="Roboto"/>
              <a:ea typeface="Roboto"/>
              <a:cs typeface="Roboto"/>
              <a:sym typeface="Roboto"/>
            </a:endParaRPr>
          </a:p>
          <a:p>
            <a:pPr indent="0" lvl="0" marL="0" rtl="0" algn="ctr">
              <a:lnSpc>
                <a:spcPct val="100000"/>
              </a:lnSpc>
              <a:spcBef>
                <a:spcPts val="0"/>
              </a:spcBef>
              <a:spcAft>
                <a:spcPts val="1600"/>
              </a:spcAft>
              <a:buNone/>
            </a:pPr>
            <a:r>
              <a:t/>
            </a:r>
            <a:endParaRPr sz="1100" u="sng">
              <a:solidFill>
                <a:schemeClr val="lt1"/>
              </a:solidFill>
              <a:latin typeface="Roboto"/>
              <a:ea typeface="Roboto"/>
              <a:cs typeface="Roboto"/>
              <a:sym typeface="Roboto"/>
            </a:endParaRPr>
          </a:p>
        </p:txBody>
      </p:sp>
      <p:sp>
        <p:nvSpPr>
          <p:cNvPr id="1012" name="Google Shape;1012;p52"/>
          <p:cNvSpPr txBox="1"/>
          <p:nvPr/>
        </p:nvSpPr>
        <p:spPr>
          <a:xfrm>
            <a:off x="6238100" y="2603300"/>
            <a:ext cx="1757700" cy="75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u="sng">
                <a:solidFill>
                  <a:schemeClr val="lt1"/>
                </a:solidFill>
                <a:latin typeface="Roboto"/>
                <a:ea typeface="Roboto"/>
                <a:cs typeface="Roboto"/>
                <a:sym typeface="Roboto"/>
              </a:rPr>
              <a:t>Payment Processing</a:t>
            </a:r>
            <a:endParaRPr sz="1100" u="sng">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100">
                <a:solidFill>
                  <a:schemeClr val="lt1"/>
                </a:solidFill>
                <a:latin typeface="Roboto"/>
                <a:ea typeface="Roboto"/>
                <a:cs typeface="Roboto"/>
                <a:sym typeface="Roboto"/>
              </a:rPr>
              <a:t>I1.ntegrate a payment gateway for processing customer payments.</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100">
                <a:solidFill>
                  <a:schemeClr val="lt1"/>
                </a:solidFill>
                <a:latin typeface="Roboto"/>
                <a:ea typeface="Roboto"/>
                <a:cs typeface="Roboto"/>
                <a:sym typeface="Roboto"/>
              </a:rPr>
              <a:t>2.Allow cashiers to apply discounts and manage payment options.</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100">
                <a:solidFill>
                  <a:schemeClr val="lt1"/>
                </a:solidFill>
                <a:latin typeface="Roboto"/>
                <a:ea typeface="Roboto"/>
                <a:cs typeface="Roboto"/>
                <a:sym typeface="Roboto"/>
              </a:rPr>
              <a:t>3.Implement receipt generation for customers.</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t/>
            </a:r>
            <a:endParaRPr sz="1100" u="sng">
              <a:solidFill>
                <a:schemeClr val="lt1"/>
              </a:solidFill>
              <a:latin typeface="Roboto"/>
              <a:ea typeface="Roboto"/>
              <a:cs typeface="Roboto"/>
              <a:sym typeface="Roboto"/>
            </a:endParaRPr>
          </a:p>
          <a:p>
            <a:pPr indent="0" lvl="0" marL="0" rtl="0" algn="l">
              <a:lnSpc>
                <a:spcPct val="100000"/>
              </a:lnSpc>
              <a:spcBef>
                <a:spcPts val="0"/>
              </a:spcBef>
              <a:spcAft>
                <a:spcPts val="1600"/>
              </a:spcAft>
              <a:buNone/>
            </a:pPr>
            <a:r>
              <a:t/>
            </a:r>
            <a:endParaRPr sz="1100">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944"/>
                                        </p:tgtEl>
                                        <p:attrNameLst>
                                          <p:attrName>style.visibility</p:attrName>
                                        </p:attrNameLst>
                                      </p:cBhvr>
                                      <p:to>
                                        <p:strVal val="visible"/>
                                      </p:to>
                                    </p:set>
                                    <p:anim calcmode="lin" valueType="num">
                                      <p:cBhvr additive="base">
                                        <p:cTn dur="1000"/>
                                        <p:tgtEl>
                                          <p:spTgt spid="944"/>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947"/>
                                        </p:tgtEl>
                                        <p:attrNameLst>
                                          <p:attrName>style.visibility</p:attrName>
                                        </p:attrNameLst>
                                      </p:cBhvr>
                                      <p:to>
                                        <p:strVal val="visible"/>
                                      </p:to>
                                    </p:set>
                                    <p:anim calcmode="lin" valueType="num">
                                      <p:cBhvr additive="base">
                                        <p:cTn dur="1000"/>
                                        <p:tgtEl>
                                          <p:spTgt spid="94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964"/>
                                        </p:tgtEl>
                                        <p:attrNameLst>
                                          <p:attrName>style.visibility</p:attrName>
                                        </p:attrNameLst>
                                      </p:cBhvr>
                                      <p:to>
                                        <p:strVal val="visible"/>
                                      </p:to>
                                    </p:set>
                                    <p:anim calcmode="lin" valueType="num">
                                      <p:cBhvr additive="base">
                                        <p:cTn dur="1000"/>
                                        <p:tgtEl>
                                          <p:spTgt spid="96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6" name="Shape 1016"/>
        <p:cNvGrpSpPr/>
        <p:nvPr/>
      </p:nvGrpSpPr>
      <p:grpSpPr>
        <a:xfrm>
          <a:off x="0" y="0"/>
          <a:ext cx="0" cy="0"/>
          <a:chOff x="0" y="0"/>
          <a:chExt cx="0" cy="0"/>
        </a:xfrm>
      </p:grpSpPr>
      <p:sp>
        <p:nvSpPr>
          <p:cNvPr id="1017" name="Google Shape;1017;p53"/>
          <p:cNvSpPr txBox="1"/>
          <p:nvPr>
            <p:ph type="title"/>
          </p:nvPr>
        </p:nvSpPr>
        <p:spPr>
          <a:xfrm>
            <a:off x="713225" y="1708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Sprint Planning</a:t>
            </a:r>
            <a:endParaRPr/>
          </a:p>
        </p:txBody>
      </p:sp>
      <p:sp>
        <p:nvSpPr>
          <p:cNvPr id="1018" name="Google Shape;1018;p53"/>
          <p:cNvSpPr/>
          <p:nvPr/>
        </p:nvSpPr>
        <p:spPr>
          <a:xfrm>
            <a:off x="502600" y="1928300"/>
            <a:ext cx="1722300" cy="27303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3"/>
          <p:cNvSpPr txBox="1"/>
          <p:nvPr/>
        </p:nvSpPr>
        <p:spPr>
          <a:xfrm>
            <a:off x="633272" y="2085250"/>
            <a:ext cx="1254300" cy="55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4"/>
                </a:solidFill>
                <a:latin typeface="Advent Pro"/>
                <a:ea typeface="Advent Pro"/>
                <a:cs typeface="Advent Pro"/>
                <a:sym typeface="Advent Pro"/>
              </a:rPr>
              <a:t>Sprint 5</a:t>
            </a:r>
            <a:endParaRPr b="1" sz="2200">
              <a:solidFill>
                <a:schemeClr val="accent4"/>
              </a:solidFill>
              <a:latin typeface="Advent Pro"/>
              <a:ea typeface="Advent Pro"/>
              <a:cs typeface="Advent Pro"/>
              <a:sym typeface="Advent Pro"/>
            </a:endParaRPr>
          </a:p>
        </p:txBody>
      </p:sp>
      <p:sp>
        <p:nvSpPr>
          <p:cNvPr id="1020" name="Google Shape;1020;p53"/>
          <p:cNvSpPr txBox="1"/>
          <p:nvPr/>
        </p:nvSpPr>
        <p:spPr>
          <a:xfrm>
            <a:off x="484900" y="2527100"/>
            <a:ext cx="1757700" cy="75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u="sng">
                <a:solidFill>
                  <a:schemeClr val="lt1"/>
                </a:solidFill>
                <a:latin typeface="Roboto"/>
                <a:ea typeface="Roboto"/>
                <a:cs typeface="Roboto"/>
                <a:sym typeface="Roboto"/>
              </a:rPr>
              <a:t>Inventory Management</a:t>
            </a:r>
            <a:endParaRPr sz="1200" u="sng">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lt1"/>
                </a:solidFill>
                <a:latin typeface="Roboto"/>
                <a:ea typeface="Roboto"/>
                <a:cs typeface="Roboto"/>
                <a:sym typeface="Roboto"/>
              </a:rPr>
              <a:t>1.Enhance the inventory management system with reorder alerts.</a:t>
            </a:r>
            <a:endParaRPr sz="1200">
              <a:solidFill>
                <a:schemeClr val="lt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solidFill>
                  <a:schemeClr val="lt1"/>
                </a:solidFill>
                <a:latin typeface="Roboto"/>
                <a:ea typeface="Roboto"/>
                <a:cs typeface="Roboto"/>
                <a:sym typeface="Roboto"/>
              </a:rPr>
              <a:t>2.Allow administrators to update ingredient quantities and suppliers.</a:t>
            </a:r>
            <a:endParaRPr sz="1200">
              <a:solidFill>
                <a:schemeClr val="lt1"/>
              </a:solidFill>
              <a:latin typeface="Roboto"/>
              <a:ea typeface="Roboto"/>
              <a:cs typeface="Roboto"/>
              <a:sym typeface="Roboto"/>
            </a:endParaRPr>
          </a:p>
          <a:p>
            <a:pPr indent="0" lvl="0" marL="0" rtl="0" algn="ctr">
              <a:lnSpc>
                <a:spcPct val="100000"/>
              </a:lnSpc>
              <a:spcBef>
                <a:spcPts val="0"/>
              </a:spcBef>
              <a:spcAft>
                <a:spcPts val="1600"/>
              </a:spcAft>
              <a:buNone/>
            </a:pPr>
            <a:r>
              <a:t/>
            </a:r>
            <a:endParaRPr sz="1200" u="sng">
              <a:solidFill>
                <a:schemeClr val="lt1"/>
              </a:solidFill>
              <a:latin typeface="Roboto"/>
              <a:ea typeface="Roboto"/>
              <a:cs typeface="Roboto"/>
              <a:sym typeface="Roboto"/>
            </a:endParaRPr>
          </a:p>
        </p:txBody>
      </p:sp>
      <p:grpSp>
        <p:nvGrpSpPr>
          <p:cNvPr id="1021" name="Google Shape;1021;p53"/>
          <p:cNvGrpSpPr/>
          <p:nvPr/>
        </p:nvGrpSpPr>
        <p:grpSpPr>
          <a:xfrm>
            <a:off x="2980687" y="1536300"/>
            <a:ext cx="326829" cy="457202"/>
            <a:chOff x="1935150" y="238125"/>
            <a:chExt cx="3730925" cy="5219200"/>
          </a:xfrm>
        </p:grpSpPr>
        <p:sp>
          <p:nvSpPr>
            <p:cNvPr id="1022" name="Google Shape;1022;p53"/>
            <p:cNvSpPr/>
            <p:nvPr/>
          </p:nvSpPr>
          <p:spPr>
            <a:xfrm>
              <a:off x="1935150" y="2532100"/>
              <a:ext cx="3730925" cy="2925225"/>
            </a:xfrm>
            <a:custGeom>
              <a:rect b="b" l="l" r="r" t="t"/>
              <a:pathLst>
                <a:path extrusionOk="0" h="117009" w="149237">
                  <a:moveTo>
                    <a:pt x="58293" y="1"/>
                  </a:moveTo>
                  <a:cubicBezTo>
                    <a:pt x="26129" y="1"/>
                    <a:pt x="1" y="26129"/>
                    <a:pt x="1" y="58292"/>
                  </a:cubicBezTo>
                  <a:lnTo>
                    <a:pt x="1" y="110908"/>
                  </a:lnTo>
                  <a:cubicBezTo>
                    <a:pt x="1" y="114268"/>
                    <a:pt x="2741" y="117008"/>
                    <a:pt x="6101" y="117008"/>
                  </a:cubicBezTo>
                  <a:lnTo>
                    <a:pt x="26097" y="117008"/>
                  </a:lnTo>
                  <a:cubicBezTo>
                    <a:pt x="26097" y="117008"/>
                    <a:pt x="57966" y="103960"/>
                    <a:pt x="74603" y="103960"/>
                  </a:cubicBezTo>
                  <a:lnTo>
                    <a:pt x="74635" y="103960"/>
                  </a:lnTo>
                  <a:cubicBezTo>
                    <a:pt x="91239" y="103960"/>
                    <a:pt x="123141" y="117008"/>
                    <a:pt x="123141" y="117008"/>
                  </a:cubicBezTo>
                  <a:lnTo>
                    <a:pt x="143104" y="117008"/>
                  </a:lnTo>
                  <a:cubicBezTo>
                    <a:pt x="146497" y="117008"/>
                    <a:pt x="149237" y="114268"/>
                    <a:pt x="149237" y="110908"/>
                  </a:cubicBezTo>
                  <a:lnTo>
                    <a:pt x="149237" y="58292"/>
                  </a:lnTo>
                  <a:cubicBezTo>
                    <a:pt x="149237" y="26129"/>
                    <a:pt x="123076" y="1"/>
                    <a:pt x="909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3"/>
            <p:cNvSpPr/>
            <p:nvPr/>
          </p:nvSpPr>
          <p:spPr>
            <a:xfrm>
              <a:off x="3800200" y="2532100"/>
              <a:ext cx="1865875" cy="2925225"/>
            </a:xfrm>
            <a:custGeom>
              <a:rect b="b" l="l" r="r" t="t"/>
              <a:pathLst>
                <a:path extrusionOk="0" h="117009" w="74635">
                  <a:moveTo>
                    <a:pt x="1" y="1"/>
                  </a:moveTo>
                  <a:lnTo>
                    <a:pt x="1" y="103960"/>
                  </a:lnTo>
                  <a:lnTo>
                    <a:pt x="33" y="103960"/>
                  </a:lnTo>
                  <a:cubicBezTo>
                    <a:pt x="16637" y="103960"/>
                    <a:pt x="48539" y="117008"/>
                    <a:pt x="48539" y="117008"/>
                  </a:cubicBezTo>
                  <a:lnTo>
                    <a:pt x="68502" y="117008"/>
                  </a:lnTo>
                  <a:cubicBezTo>
                    <a:pt x="71895" y="117008"/>
                    <a:pt x="74635" y="114268"/>
                    <a:pt x="74635" y="110908"/>
                  </a:cubicBezTo>
                  <a:lnTo>
                    <a:pt x="74635" y="58292"/>
                  </a:lnTo>
                  <a:cubicBezTo>
                    <a:pt x="74635" y="26129"/>
                    <a:pt x="48474" y="1"/>
                    <a:pt x="163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3"/>
            <p:cNvSpPr/>
            <p:nvPr/>
          </p:nvSpPr>
          <p:spPr>
            <a:xfrm>
              <a:off x="2587550" y="4407750"/>
              <a:ext cx="2426125" cy="1049575"/>
            </a:xfrm>
            <a:custGeom>
              <a:rect b="b" l="l" r="r" t="t"/>
              <a:pathLst>
                <a:path extrusionOk="0" h="41983" w="97045">
                  <a:moveTo>
                    <a:pt x="6101" y="0"/>
                  </a:moveTo>
                  <a:cubicBezTo>
                    <a:pt x="2741" y="0"/>
                    <a:pt x="1" y="2740"/>
                    <a:pt x="1" y="6100"/>
                  </a:cubicBezTo>
                  <a:lnTo>
                    <a:pt x="1" y="41982"/>
                  </a:lnTo>
                  <a:lnTo>
                    <a:pt x="97045" y="41982"/>
                  </a:lnTo>
                  <a:lnTo>
                    <a:pt x="97045" y="6100"/>
                  </a:lnTo>
                  <a:cubicBezTo>
                    <a:pt x="97045" y="2740"/>
                    <a:pt x="94305" y="0"/>
                    <a:pt x="90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3"/>
            <p:cNvSpPr/>
            <p:nvPr/>
          </p:nvSpPr>
          <p:spPr>
            <a:xfrm>
              <a:off x="3801025" y="4407750"/>
              <a:ext cx="1212650" cy="1049575"/>
            </a:xfrm>
            <a:custGeom>
              <a:rect b="b" l="l" r="r" t="t"/>
              <a:pathLst>
                <a:path extrusionOk="0" h="41983" w="48506">
                  <a:moveTo>
                    <a:pt x="0" y="0"/>
                  </a:moveTo>
                  <a:lnTo>
                    <a:pt x="0" y="41982"/>
                  </a:lnTo>
                  <a:lnTo>
                    <a:pt x="48506" y="41982"/>
                  </a:lnTo>
                  <a:lnTo>
                    <a:pt x="48506" y="6100"/>
                  </a:lnTo>
                  <a:cubicBezTo>
                    <a:pt x="48506" y="2740"/>
                    <a:pt x="45766" y="0"/>
                    <a:pt x="423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3"/>
            <p:cNvSpPr/>
            <p:nvPr/>
          </p:nvSpPr>
          <p:spPr>
            <a:xfrm>
              <a:off x="3647700" y="4407750"/>
              <a:ext cx="305850" cy="152525"/>
            </a:xfrm>
            <a:custGeom>
              <a:rect b="b" l="l" r="r" t="t"/>
              <a:pathLst>
                <a:path extrusionOk="0" h="6101" w="12234">
                  <a:moveTo>
                    <a:pt x="1" y="0"/>
                  </a:moveTo>
                  <a:cubicBezTo>
                    <a:pt x="1" y="3360"/>
                    <a:pt x="2741" y="6100"/>
                    <a:pt x="6101" y="6100"/>
                  </a:cubicBezTo>
                  <a:cubicBezTo>
                    <a:pt x="9460" y="6100"/>
                    <a:pt x="12233" y="3360"/>
                    <a:pt x="122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3"/>
            <p:cNvSpPr/>
            <p:nvPr/>
          </p:nvSpPr>
          <p:spPr>
            <a:xfrm>
              <a:off x="3800200" y="4407750"/>
              <a:ext cx="153350" cy="152525"/>
            </a:xfrm>
            <a:custGeom>
              <a:rect b="b" l="l" r="r" t="t"/>
              <a:pathLst>
                <a:path extrusionOk="0" h="6101" w="6134">
                  <a:moveTo>
                    <a:pt x="1" y="0"/>
                  </a:moveTo>
                  <a:lnTo>
                    <a:pt x="1" y="6100"/>
                  </a:lnTo>
                  <a:cubicBezTo>
                    <a:pt x="3360" y="6100"/>
                    <a:pt x="6133" y="3360"/>
                    <a:pt x="6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3"/>
            <p:cNvSpPr/>
            <p:nvPr/>
          </p:nvSpPr>
          <p:spPr>
            <a:xfrm>
              <a:off x="2506000" y="238125"/>
              <a:ext cx="2589225" cy="2599825"/>
            </a:xfrm>
            <a:custGeom>
              <a:rect b="b" l="l" r="r" t="t"/>
              <a:pathLst>
                <a:path extrusionOk="0" h="103993" w="103569">
                  <a:moveTo>
                    <a:pt x="51769" y="0"/>
                  </a:moveTo>
                  <a:cubicBezTo>
                    <a:pt x="23226" y="0"/>
                    <a:pt x="1" y="23421"/>
                    <a:pt x="1" y="52192"/>
                  </a:cubicBezTo>
                  <a:cubicBezTo>
                    <a:pt x="1" y="80734"/>
                    <a:pt x="23226" y="103992"/>
                    <a:pt x="51769" y="103992"/>
                  </a:cubicBezTo>
                  <a:cubicBezTo>
                    <a:pt x="80311" y="103992"/>
                    <a:pt x="103569" y="80734"/>
                    <a:pt x="103569" y="52192"/>
                  </a:cubicBezTo>
                  <a:cubicBezTo>
                    <a:pt x="103569" y="23421"/>
                    <a:pt x="80311" y="0"/>
                    <a:pt x="517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3"/>
            <p:cNvSpPr/>
            <p:nvPr/>
          </p:nvSpPr>
          <p:spPr>
            <a:xfrm>
              <a:off x="3800200" y="238125"/>
              <a:ext cx="1295025" cy="2599825"/>
            </a:xfrm>
            <a:custGeom>
              <a:rect b="b" l="l" r="r" t="t"/>
              <a:pathLst>
                <a:path extrusionOk="0" h="103993" w="51801">
                  <a:moveTo>
                    <a:pt x="1" y="0"/>
                  </a:moveTo>
                  <a:lnTo>
                    <a:pt x="1" y="103992"/>
                  </a:lnTo>
                  <a:cubicBezTo>
                    <a:pt x="28543" y="103992"/>
                    <a:pt x="51801" y="80734"/>
                    <a:pt x="51801" y="52192"/>
                  </a:cubicBezTo>
                  <a:cubicBezTo>
                    <a:pt x="51801" y="23421"/>
                    <a:pt x="28543"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3"/>
            <p:cNvSpPr/>
            <p:nvPr/>
          </p:nvSpPr>
          <p:spPr>
            <a:xfrm>
              <a:off x="2535375" y="238125"/>
              <a:ext cx="2529675" cy="1160475"/>
            </a:xfrm>
            <a:custGeom>
              <a:rect b="b" l="l" r="r" t="t"/>
              <a:pathLst>
                <a:path extrusionOk="0" h="46419" w="101187">
                  <a:moveTo>
                    <a:pt x="50594" y="0"/>
                  </a:moveTo>
                  <a:cubicBezTo>
                    <a:pt x="27238" y="0"/>
                    <a:pt x="6655" y="15918"/>
                    <a:pt x="587" y="38720"/>
                  </a:cubicBezTo>
                  <a:cubicBezTo>
                    <a:pt x="0" y="40873"/>
                    <a:pt x="653" y="43189"/>
                    <a:pt x="2251" y="44722"/>
                  </a:cubicBezTo>
                  <a:cubicBezTo>
                    <a:pt x="3417" y="45818"/>
                    <a:pt x="4934" y="46414"/>
                    <a:pt x="6491" y="46414"/>
                  </a:cubicBezTo>
                  <a:cubicBezTo>
                    <a:pt x="7111" y="46414"/>
                    <a:pt x="7738" y="46320"/>
                    <a:pt x="8351" y="46124"/>
                  </a:cubicBezTo>
                  <a:cubicBezTo>
                    <a:pt x="18920" y="42765"/>
                    <a:pt x="34838" y="38752"/>
                    <a:pt x="50594" y="38752"/>
                  </a:cubicBezTo>
                  <a:cubicBezTo>
                    <a:pt x="66349" y="38752"/>
                    <a:pt x="82267" y="42765"/>
                    <a:pt x="92836" y="46124"/>
                  </a:cubicBezTo>
                  <a:cubicBezTo>
                    <a:pt x="93456" y="46320"/>
                    <a:pt x="94076" y="46418"/>
                    <a:pt x="94696" y="46418"/>
                  </a:cubicBezTo>
                  <a:cubicBezTo>
                    <a:pt x="96261" y="46418"/>
                    <a:pt x="97762" y="45831"/>
                    <a:pt x="98936" y="44722"/>
                  </a:cubicBezTo>
                  <a:cubicBezTo>
                    <a:pt x="100535" y="43189"/>
                    <a:pt x="101187" y="40873"/>
                    <a:pt x="100600" y="38720"/>
                  </a:cubicBezTo>
                  <a:cubicBezTo>
                    <a:pt x="94533" y="15918"/>
                    <a:pt x="73949" y="0"/>
                    <a:pt x="50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3"/>
            <p:cNvSpPr/>
            <p:nvPr/>
          </p:nvSpPr>
          <p:spPr>
            <a:xfrm>
              <a:off x="3800200" y="238125"/>
              <a:ext cx="1264850" cy="1160475"/>
            </a:xfrm>
            <a:custGeom>
              <a:rect b="b" l="l" r="r" t="t"/>
              <a:pathLst>
                <a:path extrusionOk="0" h="46419" w="50594">
                  <a:moveTo>
                    <a:pt x="1" y="0"/>
                  </a:moveTo>
                  <a:lnTo>
                    <a:pt x="1" y="38752"/>
                  </a:lnTo>
                  <a:cubicBezTo>
                    <a:pt x="15756" y="38752"/>
                    <a:pt x="31674" y="42765"/>
                    <a:pt x="42243" y="46124"/>
                  </a:cubicBezTo>
                  <a:cubicBezTo>
                    <a:pt x="42863" y="46320"/>
                    <a:pt x="43483" y="46418"/>
                    <a:pt x="44103" y="46418"/>
                  </a:cubicBezTo>
                  <a:cubicBezTo>
                    <a:pt x="45668" y="46418"/>
                    <a:pt x="47169" y="45831"/>
                    <a:pt x="48343" y="44722"/>
                  </a:cubicBezTo>
                  <a:cubicBezTo>
                    <a:pt x="49942" y="43189"/>
                    <a:pt x="50594" y="40873"/>
                    <a:pt x="50007" y="38720"/>
                  </a:cubicBezTo>
                  <a:cubicBezTo>
                    <a:pt x="43940" y="15918"/>
                    <a:pt x="23356"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3"/>
            <p:cNvSpPr/>
            <p:nvPr/>
          </p:nvSpPr>
          <p:spPr>
            <a:xfrm>
              <a:off x="2158600" y="901100"/>
              <a:ext cx="3283225" cy="632050"/>
            </a:xfrm>
            <a:custGeom>
              <a:rect b="b" l="l" r="r" t="t"/>
              <a:pathLst>
                <a:path extrusionOk="0" h="25282" w="131329">
                  <a:moveTo>
                    <a:pt x="65665" y="1"/>
                  </a:moveTo>
                  <a:cubicBezTo>
                    <a:pt x="35361" y="1"/>
                    <a:pt x="5709" y="13016"/>
                    <a:pt x="4470" y="13571"/>
                  </a:cubicBezTo>
                  <a:cubicBezTo>
                    <a:pt x="1371" y="14941"/>
                    <a:pt x="1" y="18529"/>
                    <a:pt x="1371" y="21628"/>
                  </a:cubicBezTo>
                  <a:cubicBezTo>
                    <a:pt x="2381" y="23913"/>
                    <a:pt x="4597" y="25258"/>
                    <a:pt x="6933" y="25258"/>
                  </a:cubicBezTo>
                  <a:cubicBezTo>
                    <a:pt x="7766" y="25258"/>
                    <a:pt x="8614" y="25087"/>
                    <a:pt x="9428" y="24727"/>
                  </a:cubicBezTo>
                  <a:cubicBezTo>
                    <a:pt x="9722" y="24629"/>
                    <a:pt x="38003" y="12233"/>
                    <a:pt x="65665" y="12233"/>
                  </a:cubicBezTo>
                  <a:cubicBezTo>
                    <a:pt x="93294" y="12233"/>
                    <a:pt x="121608" y="24596"/>
                    <a:pt x="121901" y="24727"/>
                  </a:cubicBezTo>
                  <a:cubicBezTo>
                    <a:pt x="122717" y="25086"/>
                    <a:pt x="123532" y="25281"/>
                    <a:pt x="124380" y="25281"/>
                  </a:cubicBezTo>
                  <a:cubicBezTo>
                    <a:pt x="126729" y="25281"/>
                    <a:pt x="128947" y="23911"/>
                    <a:pt x="129958" y="21628"/>
                  </a:cubicBezTo>
                  <a:cubicBezTo>
                    <a:pt x="131328" y="18562"/>
                    <a:pt x="129958" y="14941"/>
                    <a:pt x="126859" y="13571"/>
                  </a:cubicBezTo>
                  <a:cubicBezTo>
                    <a:pt x="125620" y="13016"/>
                    <a:pt x="95968" y="1"/>
                    <a:pt x="656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3"/>
            <p:cNvSpPr/>
            <p:nvPr/>
          </p:nvSpPr>
          <p:spPr>
            <a:xfrm>
              <a:off x="3800200" y="900300"/>
              <a:ext cx="1641625" cy="632850"/>
            </a:xfrm>
            <a:custGeom>
              <a:rect b="b" l="l" r="r" t="t"/>
              <a:pathLst>
                <a:path extrusionOk="0" h="25314" w="65665">
                  <a:moveTo>
                    <a:pt x="1" y="0"/>
                  </a:moveTo>
                  <a:lnTo>
                    <a:pt x="1" y="12233"/>
                  </a:lnTo>
                  <a:cubicBezTo>
                    <a:pt x="27630" y="12233"/>
                    <a:pt x="55944" y="24628"/>
                    <a:pt x="56237" y="24759"/>
                  </a:cubicBezTo>
                  <a:cubicBezTo>
                    <a:pt x="57053" y="25118"/>
                    <a:pt x="57868" y="25313"/>
                    <a:pt x="58716" y="25313"/>
                  </a:cubicBezTo>
                  <a:cubicBezTo>
                    <a:pt x="61065" y="25313"/>
                    <a:pt x="63283" y="23943"/>
                    <a:pt x="64294" y="21660"/>
                  </a:cubicBezTo>
                  <a:cubicBezTo>
                    <a:pt x="65664" y="18594"/>
                    <a:pt x="64294" y="14973"/>
                    <a:pt x="61195" y="13603"/>
                  </a:cubicBezTo>
                  <a:cubicBezTo>
                    <a:pt x="59956" y="13048"/>
                    <a:pt x="30304"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3"/>
            <p:cNvSpPr/>
            <p:nvPr/>
          </p:nvSpPr>
          <p:spPr>
            <a:xfrm>
              <a:off x="4340050" y="3265650"/>
              <a:ext cx="442850" cy="795525"/>
            </a:xfrm>
            <a:custGeom>
              <a:rect b="b" l="l" r="r" t="t"/>
              <a:pathLst>
                <a:path extrusionOk="0" h="31821" w="17714">
                  <a:moveTo>
                    <a:pt x="9041" y="0"/>
                  </a:moveTo>
                  <a:cubicBezTo>
                    <a:pt x="6720" y="0"/>
                    <a:pt x="4515" y="1335"/>
                    <a:pt x="3491" y="3572"/>
                  </a:cubicBezTo>
                  <a:cubicBezTo>
                    <a:pt x="2284" y="6247"/>
                    <a:pt x="1" y="11173"/>
                    <a:pt x="3556" y="18545"/>
                  </a:cubicBezTo>
                  <a:cubicBezTo>
                    <a:pt x="4437" y="20437"/>
                    <a:pt x="4274" y="20893"/>
                    <a:pt x="3720" y="22394"/>
                  </a:cubicBezTo>
                  <a:cubicBezTo>
                    <a:pt x="3556" y="22850"/>
                    <a:pt x="3361" y="23405"/>
                    <a:pt x="3165" y="23992"/>
                  </a:cubicBezTo>
                  <a:cubicBezTo>
                    <a:pt x="2252" y="27222"/>
                    <a:pt x="4111" y="30614"/>
                    <a:pt x="7340" y="31560"/>
                  </a:cubicBezTo>
                  <a:cubicBezTo>
                    <a:pt x="7928" y="31723"/>
                    <a:pt x="8482" y="31821"/>
                    <a:pt x="9069" y="31821"/>
                  </a:cubicBezTo>
                  <a:cubicBezTo>
                    <a:pt x="11711" y="31821"/>
                    <a:pt x="14158" y="30059"/>
                    <a:pt x="14941" y="27385"/>
                  </a:cubicBezTo>
                  <a:cubicBezTo>
                    <a:pt x="14973" y="27222"/>
                    <a:pt x="15071" y="26928"/>
                    <a:pt x="15202" y="26634"/>
                  </a:cubicBezTo>
                  <a:cubicBezTo>
                    <a:pt x="16083" y="24253"/>
                    <a:pt x="17714" y="19817"/>
                    <a:pt x="14582" y="13260"/>
                  </a:cubicBezTo>
                  <a:cubicBezTo>
                    <a:pt x="13506" y="11075"/>
                    <a:pt x="13767" y="10520"/>
                    <a:pt x="14615" y="8661"/>
                  </a:cubicBezTo>
                  <a:cubicBezTo>
                    <a:pt x="16017" y="5595"/>
                    <a:pt x="14680" y="1974"/>
                    <a:pt x="11614" y="571"/>
                  </a:cubicBezTo>
                  <a:cubicBezTo>
                    <a:pt x="10776" y="183"/>
                    <a:pt x="9901" y="0"/>
                    <a:pt x="90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3"/>
            <p:cNvSpPr/>
            <p:nvPr/>
          </p:nvSpPr>
          <p:spPr>
            <a:xfrm>
              <a:off x="2809375" y="3265650"/>
              <a:ext cx="442025" cy="795525"/>
            </a:xfrm>
            <a:custGeom>
              <a:rect b="b" l="l" r="r" t="t"/>
              <a:pathLst>
                <a:path extrusionOk="0" h="31821" w="17681">
                  <a:moveTo>
                    <a:pt x="9027" y="0"/>
                  </a:moveTo>
                  <a:cubicBezTo>
                    <a:pt x="6717" y="0"/>
                    <a:pt x="4506" y="1335"/>
                    <a:pt x="3458" y="3572"/>
                  </a:cubicBezTo>
                  <a:cubicBezTo>
                    <a:pt x="2251" y="6247"/>
                    <a:pt x="0" y="11173"/>
                    <a:pt x="3523" y="18545"/>
                  </a:cubicBezTo>
                  <a:cubicBezTo>
                    <a:pt x="4437" y="20437"/>
                    <a:pt x="4241" y="20893"/>
                    <a:pt x="3686" y="22394"/>
                  </a:cubicBezTo>
                  <a:cubicBezTo>
                    <a:pt x="3523" y="22850"/>
                    <a:pt x="3328" y="23405"/>
                    <a:pt x="3165" y="23992"/>
                  </a:cubicBezTo>
                  <a:cubicBezTo>
                    <a:pt x="2219" y="27222"/>
                    <a:pt x="4078" y="30614"/>
                    <a:pt x="7340" y="31560"/>
                  </a:cubicBezTo>
                  <a:cubicBezTo>
                    <a:pt x="7894" y="31723"/>
                    <a:pt x="8482" y="31821"/>
                    <a:pt x="9036" y="31821"/>
                  </a:cubicBezTo>
                  <a:cubicBezTo>
                    <a:pt x="11678" y="31821"/>
                    <a:pt x="14125" y="30059"/>
                    <a:pt x="14908" y="27385"/>
                  </a:cubicBezTo>
                  <a:cubicBezTo>
                    <a:pt x="14940" y="27222"/>
                    <a:pt x="15071" y="26928"/>
                    <a:pt x="15169" y="26634"/>
                  </a:cubicBezTo>
                  <a:cubicBezTo>
                    <a:pt x="16049" y="24253"/>
                    <a:pt x="17680" y="19817"/>
                    <a:pt x="14549" y="13260"/>
                  </a:cubicBezTo>
                  <a:cubicBezTo>
                    <a:pt x="13505" y="11075"/>
                    <a:pt x="13733" y="10520"/>
                    <a:pt x="14582" y="8661"/>
                  </a:cubicBezTo>
                  <a:cubicBezTo>
                    <a:pt x="15984" y="5595"/>
                    <a:pt x="14647" y="1974"/>
                    <a:pt x="11580" y="571"/>
                  </a:cubicBezTo>
                  <a:cubicBezTo>
                    <a:pt x="10752" y="183"/>
                    <a:pt x="9883" y="0"/>
                    <a:pt x="90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3"/>
            <p:cNvSpPr/>
            <p:nvPr/>
          </p:nvSpPr>
          <p:spPr>
            <a:xfrm>
              <a:off x="3574300" y="3265650"/>
              <a:ext cx="442850" cy="795525"/>
            </a:xfrm>
            <a:custGeom>
              <a:rect b="b" l="l" r="r" t="t"/>
              <a:pathLst>
                <a:path extrusionOk="0" h="31821" w="17714">
                  <a:moveTo>
                    <a:pt x="9028" y="0"/>
                  </a:moveTo>
                  <a:cubicBezTo>
                    <a:pt x="6720" y="0"/>
                    <a:pt x="4515" y="1335"/>
                    <a:pt x="3491" y="3572"/>
                  </a:cubicBezTo>
                  <a:cubicBezTo>
                    <a:pt x="2252" y="6247"/>
                    <a:pt x="1" y="11173"/>
                    <a:pt x="3524" y="18545"/>
                  </a:cubicBezTo>
                  <a:cubicBezTo>
                    <a:pt x="4437" y="20437"/>
                    <a:pt x="4274" y="20893"/>
                    <a:pt x="3687" y="22394"/>
                  </a:cubicBezTo>
                  <a:cubicBezTo>
                    <a:pt x="3524" y="22850"/>
                    <a:pt x="3328" y="23405"/>
                    <a:pt x="3165" y="23992"/>
                  </a:cubicBezTo>
                  <a:cubicBezTo>
                    <a:pt x="2219" y="27222"/>
                    <a:pt x="4078" y="30614"/>
                    <a:pt x="7340" y="31560"/>
                  </a:cubicBezTo>
                  <a:cubicBezTo>
                    <a:pt x="7895" y="31723"/>
                    <a:pt x="8482" y="31821"/>
                    <a:pt x="9037" y="31821"/>
                  </a:cubicBezTo>
                  <a:cubicBezTo>
                    <a:pt x="11679" y="31821"/>
                    <a:pt x="14125" y="30059"/>
                    <a:pt x="14908" y="27385"/>
                  </a:cubicBezTo>
                  <a:cubicBezTo>
                    <a:pt x="14973" y="27222"/>
                    <a:pt x="15071" y="26928"/>
                    <a:pt x="15169" y="26634"/>
                  </a:cubicBezTo>
                  <a:cubicBezTo>
                    <a:pt x="16050" y="24253"/>
                    <a:pt x="17713" y="19817"/>
                    <a:pt x="14549" y="13260"/>
                  </a:cubicBezTo>
                  <a:cubicBezTo>
                    <a:pt x="13505" y="11075"/>
                    <a:pt x="13766" y="10520"/>
                    <a:pt x="14582" y="8661"/>
                  </a:cubicBezTo>
                  <a:cubicBezTo>
                    <a:pt x="16017" y="5595"/>
                    <a:pt x="14647" y="1974"/>
                    <a:pt x="11581" y="571"/>
                  </a:cubicBezTo>
                  <a:cubicBezTo>
                    <a:pt x="10752" y="183"/>
                    <a:pt x="9883" y="0"/>
                    <a:pt x="90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3"/>
            <p:cNvSpPr/>
            <p:nvPr/>
          </p:nvSpPr>
          <p:spPr>
            <a:xfrm>
              <a:off x="3800200" y="3266050"/>
              <a:ext cx="216950" cy="795125"/>
            </a:xfrm>
            <a:custGeom>
              <a:rect b="b" l="l" r="r" t="t"/>
              <a:pathLst>
                <a:path extrusionOk="0" h="31805" w="8678">
                  <a:moveTo>
                    <a:pt x="1" y="1"/>
                  </a:moveTo>
                  <a:lnTo>
                    <a:pt x="1" y="31805"/>
                  </a:lnTo>
                  <a:cubicBezTo>
                    <a:pt x="2643" y="31805"/>
                    <a:pt x="5089" y="30043"/>
                    <a:pt x="5872" y="27369"/>
                  </a:cubicBezTo>
                  <a:cubicBezTo>
                    <a:pt x="5937" y="27206"/>
                    <a:pt x="6035" y="26912"/>
                    <a:pt x="6133" y="26618"/>
                  </a:cubicBezTo>
                  <a:cubicBezTo>
                    <a:pt x="7014" y="24237"/>
                    <a:pt x="8677" y="19801"/>
                    <a:pt x="5513" y="13244"/>
                  </a:cubicBezTo>
                  <a:cubicBezTo>
                    <a:pt x="4469" y="11059"/>
                    <a:pt x="4730" y="10504"/>
                    <a:pt x="5546" y="8645"/>
                  </a:cubicBezTo>
                  <a:cubicBezTo>
                    <a:pt x="6981" y="5579"/>
                    <a:pt x="5611" y="1958"/>
                    <a:pt x="2545" y="555"/>
                  </a:cubicBezTo>
                  <a:cubicBezTo>
                    <a:pt x="1729" y="164"/>
                    <a:pt x="849"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53"/>
          <p:cNvGrpSpPr/>
          <p:nvPr/>
        </p:nvGrpSpPr>
        <p:grpSpPr>
          <a:xfrm>
            <a:off x="4817725" y="1471088"/>
            <a:ext cx="457202" cy="457202"/>
            <a:chOff x="1190625" y="238125"/>
            <a:chExt cx="5219200" cy="5219200"/>
          </a:xfrm>
        </p:grpSpPr>
        <p:sp>
          <p:nvSpPr>
            <p:cNvPr id="1039" name="Google Shape;1039;p53"/>
            <p:cNvSpPr/>
            <p:nvPr/>
          </p:nvSpPr>
          <p:spPr>
            <a:xfrm>
              <a:off x="1353700" y="1471950"/>
              <a:ext cx="2426150" cy="2426125"/>
            </a:xfrm>
            <a:custGeom>
              <a:rect b="b" l="l" r="r" t="t"/>
              <a:pathLst>
                <a:path extrusionOk="0" h="97045" w="97046">
                  <a:moveTo>
                    <a:pt x="48539" y="1"/>
                  </a:moveTo>
                  <a:cubicBezTo>
                    <a:pt x="21726" y="1"/>
                    <a:pt x="1" y="21693"/>
                    <a:pt x="1" y="48507"/>
                  </a:cubicBezTo>
                  <a:cubicBezTo>
                    <a:pt x="1" y="75320"/>
                    <a:pt x="21726" y="97045"/>
                    <a:pt x="48539" y="97045"/>
                  </a:cubicBezTo>
                  <a:cubicBezTo>
                    <a:pt x="75320" y="97045"/>
                    <a:pt x="97045" y="75320"/>
                    <a:pt x="97045" y="48507"/>
                  </a:cubicBezTo>
                  <a:cubicBezTo>
                    <a:pt x="97045" y="21693"/>
                    <a:pt x="75320" y="1"/>
                    <a:pt x="485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3"/>
            <p:cNvSpPr/>
            <p:nvPr/>
          </p:nvSpPr>
          <p:spPr>
            <a:xfrm>
              <a:off x="2567175" y="1471950"/>
              <a:ext cx="1212675" cy="2426125"/>
            </a:xfrm>
            <a:custGeom>
              <a:rect b="b" l="l" r="r" t="t"/>
              <a:pathLst>
                <a:path extrusionOk="0" h="97045" w="48507">
                  <a:moveTo>
                    <a:pt x="0" y="1"/>
                  </a:moveTo>
                  <a:lnTo>
                    <a:pt x="0" y="97045"/>
                  </a:lnTo>
                  <a:cubicBezTo>
                    <a:pt x="26749" y="97045"/>
                    <a:pt x="48506" y="75255"/>
                    <a:pt x="48506" y="48507"/>
                  </a:cubicBezTo>
                  <a:cubicBezTo>
                    <a:pt x="48506" y="21758"/>
                    <a:pt x="26749"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3"/>
            <p:cNvSpPr/>
            <p:nvPr/>
          </p:nvSpPr>
          <p:spPr>
            <a:xfrm>
              <a:off x="2131700" y="948750"/>
              <a:ext cx="1076475" cy="1155250"/>
            </a:xfrm>
            <a:custGeom>
              <a:rect b="b" l="l" r="r" t="t"/>
              <a:pathLst>
                <a:path extrusionOk="0" h="46210" w="43059">
                  <a:moveTo>
                    <a:pt x="36391" y="1"/>
                  </a:moveTo>
                  <a:cubicBezTo>
                    <a:pt x="35998" y="1"/>
                    <a:pt x="35598" y="39"/>
                    <a:pt x="35197" y="117"/>
                  </a:cubicBezTo>
                  <a:cubicBezTo>
                    <a:pt x="26781" y="1814"/>
                    <a:pt x="18463" y="8827"/>
                    <a:pt x="10471" y="20961"/>
                  </a:cubicBezTo>
                  <a:cubicBezTo>
                    <a:pt x="4893" y="29410"/>
                    <a:pt x="1468" y="37337"/>
                    <a:pt x="1338" y="37663"/>
                  </a:cubicBezTo>
                  <a:cubicBezTo>
                    <a:pt x="0" y="40762"/>
                    <a:pt x="1436" y="44383"/>
                    <a:pt x="4567" y="45687"/>
                  </a:cubicBezTo>
                  <a:cubicBezTo>
                    <a:pt x="5350" y="46046"/>
                    <a:pt x="6165" y="46209"/>
                    <a:pt x="6948" y="46209"/>
                  </a:cubicBezTo>
                  <a:cubicBezTo>
                    <a:pt x="9330" y="46209"/>
                    <a:pt x="11580" y="44807"/>
                    <a:pt x="12592" y="42491"/>
                  </a:cubicBezTo>
                  <a:cubicBezTo>
                    <a:pt x="15658" y="35282"/>
                    <a:pt x="26879" y="14274"/>
                    <a:pt x="37611" y="12121"/>
                  </a:cubicBezTo>
                  <a:cubicBezTo>
                    <a:pt x="40938" y="11469"/>
                    <a:pt x="43059" y="8240"/>
                    <a:pt x="42406" y="4945"/>
                  </a:cubicBezTo>
                  <a:cubicBezTo>
                    <a:pt x="41832" y="2019"/>
                    <a:pt x="39265" y="1"/>
                    <a:pt x="36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3"/>
            <p:cNvSpPr/>
            <p:nvPr/>
          </p:nvSpPr>
          <p:spPr>
            <a:xfrm>
              <a:off x="1467875" y="684850"/>
              <a:ext cx="1187400" cy="1419150"/>
            </a:xfrm>
            <a:custGeom>
              <a:rect b="b" l="l" r="r" t="t"/>
              <a:pathLst>
                <a:path extrusionOk="0" h="56766" w="47496">
                  <a:moveTo>
                    <a:pt x="14012" y="0"/>
                  </a:moveTo>
                  <a:cubicBezTo>
                    <a:pt x="11706" y="0"/>
                    <a:pt x="9533" y="1303"/>
                    <a:pt x="8482" y="3432"/>
                  </a:cubicBezTo>
                  <a:cubicBezTo>
                    <a:pt x="8156" y="4149"/>
                    <a:pt x="1" y="21210"/>
                    <a:pt x="6459" y="35758"/>
                  </a:cubicBezTo>
                  <a:cubicBezTo>
                    <a:pt x="12886" y="50209"/>
                    <a:pt x="30859" y="56211"/>
                    <a:pt x="31609" y="56439"/>
                  </a:cubicBezTo>
                  <a:cubicBezTo>
                    <a:pt x="32262" y="56667"/>
                    <a:pt x="32882" y="56765"/>
                    <a:pt x="33501" y="56765"/>
                  </a:cubicBezTo>
                  <a:cubicBezTo>
                    <a:pt x="35817" y="56765"/>
                    <a:pt x="38036" y="55428"/>
                    <a:pt x="39047" y="53242"/>
                  </a:cubicBezTo>
                  <a:cubicBezTo>
                    <a:pt x="39406" y="52492"/>
                    <a:pt x="47495" y="34877"/>
                    <a:pt x="41037" y="20394"/>
                  </a:cubicBezTo>
                  <a:cubicBezTo>
                    <a:pt x="34578" y="5813"/>
                    <a:pt x="16441" y="463"/>
                    <a:pt x="15691" y="235"/>
                  </a:cubicBezTo>
                  <a:cubicBezTo>
                    <a:pt x="15133" y="76"/>
                    <a:pt x="14568" y="0"/>
                    <a:pt x="140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3"/>
            <p:cNvSpPr/>
            <p:nvPr/>
          </p:nvSpPr>
          <p:spPr>
            <a:xfrm>
              <a:off x="4218550" y="238125"/>
              <a:ext cx="1610625" cy="3904600"/>
            </a:xfrm>
            <a:custGeom>
              <a:rect b="b" l="l" r="r" t="t"/>
              <a:pathLst>
                <a:path extrusionOk="0" h="156184" w="64425">
                  <a:moveTo>
                    <a:pt x="19148" y="0"/>
                  </a:moveTo>
                  <a:cubicBezTo>
                    <a:pt x="15789" y="0"/>
                    <a:pt x="13049" y="2740"/>
                    <a:pt x="13049" y="6133"/>
                  </a:cubicBezTo>
                  <a:lnTo>
                    <a:pt x="13049" y="48343"/>
                  </a:lnTo>
                  <a:cubicBezTo>
                    <a:pt x="4894" y="54018"/>
                    <a:pt x="1" y="63315"/>
                    <a:pt x="1" y="73395"/>
                  </a:cubicBezTo>
                  <a:lnTo>
                    <a:pt x="1" y="150051"/>
                  </a:lnTo>
                  <a:cubicBezTo>
                    <a:pt x="1" y="153444"/>
                    <a:pt x="2741" y="156184"/>
                    <a:pt x="6100" y="156184"/>
                  </a:cubicBezTo>
                  <a:lnTo>
                    <a:pt x="58292" y="156184"/>
                  </a:lnTo>
                  <a:cubicBezTo>
                    <a:pt x="61685" y="156184"/>
                    <a:pt x="64425" y="153444"/>
                    <a:pt x="64425" y="150051"/>
                  </a:cubicBezTo>
                  <a:lnTo>
                    <a:pt x="64425" y="73395"/>
                  </a:lnTo>
                  <a:cubicBezTo>
                    <a:pt x="64425" y="63380"/>
                    <a:pt x="59597" y="54410"/>
                    <a:pt x="51344" y="48734"/>
                  </a:cubicBezTo>
                  <a:lnTo>
                    <a:pt x="51377" y="6133"/>
                  </a:lnTo>
                  <a:cubicBezTo>
                    <a:pt x="51377" y="4502"/>
                    <a:pt x="50724" y="2936"/>
                    <a:pt x="49583" y="1794"/>
                  </a:cubicBezTo>
                  <a:cubicBezTo>
                    <a:pt x="48441" y="652"/>
                    <a:pt x="46875" y="0"/>
                    <a:pt x="45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3"/>
            <p:cNvSpPr/>
            <p:nvPr/>
          </p:nvSpPr>
          <p:spPr>
            <a:xfrm>
              <a:off x="5023450" y="238125"/>
              <a:ext cx="805725" cy="3904600"/>
            </a:xfrm>
            <a:custGeom>
              <a:rect b="b" l="l" r="r" t="t"/>
              <a:pathLst>
                <a:path extrusionOk="0" h="156184" w="32229">
                  <a:moveTo>
                    <a:pt x="0" y="0"/>
                  </a:moveTo>
                  <a:lnTo>
                    <a:pt x="0" y="156184"/>
                  </a:lnTo>
                  <a:lnTo>
                    <a:pt x="26096" y="156184"/>
                  </a:lnTo>
                  <a:cubicBezTo>
                    <a:pt x="29489" y="156184"/>
                    <a:pt x="32229" y="153444"/>
                    <a:pt x="32229" y="150051"/>
                  </a:cubicBezTo>
                  <a:lnTo>
                    <a:pt x="32229" y="73395"/>
                  </a:lnTo>
                  <a:cubicBezTo>
                    <a:pt x="32229" y="63380"/>
                    <a:pt x="27401" y="54410"/>
                    <a:pt x="19148" y="48734"/>
                  </a:cubicBezTo>
                  <a:lnTo>
                    <a:pt x="19181" y="6133"/>
                  </a:lnTo>
                  <a:cubicBezTo>
                    <a:pt x="19181" y="4502"/>
                    <a:pt x="18528" y="2936"/>
                    <a:pt x="17387" y="1794"/>
                  </a:cubicBezTo>
                  <a:cubicBezTo>
                    <a:pt x="16245" y="652"/>
                    <a:pt x="14679" y="0"/>
                    <a:pt x="130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3"/>
            <p:cNvSpPr/>
            <p:nvPr/>
          </p:nvSpPr>
          <p:spPr>
            <a:xfrm>
              <a:off x="4544750" y="238125"/>
              <a:ext cx="958225" cy="968825"/>
            </a:xfrm>
            <a:custGeom>
              <a:rect b="b" l="l" r="r" t="t"/>
              <a:pathLst>
                <a:path extrusionOk="0" h="38753" w="38329">
                  <a:moveTo>
                    <a:pt x="6100" y="0"/>
                  </a:moveTo>
                  <a:cubicBezTo>
                    <a:pt x="2708" y="0"/>
                    <a:pt x="1" y="2740"/>
                    <a:pt x="1" y="6133"/>
                  </a:cubicBezTo>
                  <a:lnTo>
                    <a:pt x="1" y="32620"/>
                  </a:lnTo>
                  <a:cubicBezTo>
                    <a:pt x="1" y="36012"/>
                    <a:pt x="2708" y="38752"/>
                    <a:pt x="6100" y="38752"/>
                  </a:cubicBezTo>
                  <a:lnTo>
                    <a:pt x="32196" y="38752"/>
                  </a:lnTo>
                  <a:cubicBezTo>
                    <a:pt x="35556" y="38752"/>
                    <a:pt x="38296" y="36012"/>
                    <a:pt x="38296" y="32620"/>
                  </a:cubicBezTo>
                  <a:lnTo>
                    <a:pt x="38329" y="6133"/>
                  </a:lnTo>
                  <a:cubicBezTo>
                    <a:pt x="38329" y="4502"/>
                    <a:pt x="37676" y="2936"/>
                    <a:pt x="36535" y="1794"/>
                  </a:cubicBezTo>
                  <a:cubicBezTo>
                    <a:pt x="35360" y="652"/>
                    <a:pt x="33827" y="0"/>
                    <a:pt x="321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3"/>
            <p:cNvSpPr/>
            <p:nvPr/>
          </p:nvSpPr>
          <p:spPr>
            <a:xfrm>
              <a:off x="5023450" y="238125"/>
              <a:ext cx="479525" cy="968825"/>
            </a:xfrm>
            <a:custGeom>
              <a:rect b="b" l="l" r="r" t="t"/>
              <a:pathLst>
                <a:path extrusionOk="0" h="38753" w="19181">
                  <a:moveTo>
                    <a:pt x="0" y="0"/>
                  </a:moveTo>
                  <a:lnTo>
                    <a:pt x="0" y="38752"/>
                  </a:lnTo>
                  <a:lnTo>
                    <a:pt x="13048" y="38752"/>
                  </a:lnTo>
                  <a:cubicBezTo>
                    <a:pt x="16408" y="38752"/>
                    <a:pt x="19148" y="36012"/>
                    <a:pt x="19148" y="32620"/>
                  </a:cubicBezTo>
                  <a:lnTo>
                    <a:pt x="19181" y="6133"/>
                  </a:lnTo>
                  <a:cubicBezTo>
                    <a:pt x="19181" y="4502"/>
                    <a:pt x="18528" y="2936"/>
                    <a:pt x="17387" y="1794"/>
                  </a:cubicBezTo>
                  <a:cubicBezTo>
                    <a:pt x="16212" y="652"/>
                    <a:pt x="14679" y="0"/>
                    <a:pt x="13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3"/>
            <p:cNvSpPr/>
            <p:nvPr/>
          </p:nvSpPr>
          <p:spPr>
            <a:xfrm>
              <a:off x="4544750" y="901100"/>
              <a:ext cx="957425" cy="305850"/>
            </a:xfrm>
            <a:custGeom>
              <a:rect b="b" l="l" r="r" t="t"/>
              <a:pathLst>
                <a:path extrusionOk="0" h="12234" w="38297">
                  <a:moveTo>
                    <a:pt x="1" y="1"/>
                  </a:moveTo>
                  <a:lnTo>
                    <a:pt x="1" y="12233"/>
                  </a:lnTo>
                  <a:lnTo>
                    <a:pt x="38296" y="12233"/>
                  </a:lnTo>
                  <a:lnTo>
                    <a:pt x="382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3"/>
            <p:cNvSpPr/>
            <p:nvPr/>
          </p:nvSpPr>
          <p:spPr>
            <a:xfrm>
              <a:off x="5023450" y="901100"/>
              <a:ext cx="478725" cy="305850"/>
            </a:xfrm>
            <a:custGeom>
              <a:rect b="b" l="l" r="r" t="t"/>
              <a:pathLst>
                <a:path extrusionOk="0" h="12234" w="19149">
                  <a:moveTo>
                    <a:pt x="0" y="1"/>
                  </a:moveTo>
                  <a:lnTo>
                    <a:pt x="0" y="12233"/>
                  </a:lnTo>
                  <a:lnTo>
                    <a:pt x="19148" y="12233"/>
                  </a:lnTo>
                  <a:lnTo>
                    <a:pt x="1914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3"/>
            <p:cNvSpPr/>
            <p:nvPr/>
          </p:nvSpPr>
          <p:spPr>
            <a:xfrm>
              <a:off x="1190625" y="2776350"/>
              <a:ext cx="5219200" cy="2680975"/>
            </a:xfrm>
            <a:custGeom>
              <a:rect b="b" l="l" r="r" t="t"/>
              <a:pathLst>
                <a:path extrusionOk="0" h="107239" w="208768">
                  <a:moveTo>
                    <a:pt x="65240" y="0"/>
                  </a:moveTo>
                  <a:cubicBezTo>
                    <a:pt x="64302" y="0"/>
                    <a:pt x="63364" y="212"/>
                    <a:pt x="62500" y="636"/>
                  </a:cubicBezTo>
                  <a:lnTo>
                    <a:pt x="44722" y="9542"/>
                  </a:lnTo>
                  <a:lnTo>
                    <a:pt x="27107" y="6606"/>
                  </a:lnTo>
                  <a:cubicBezTo>
                    <a:pt x="26766" y="6549"/>
                    <a:pt x="26421" y="6520"/>
                    <a:pt x="26078" y="6520"/>
                  </a:cubicBezTo>
                  <a:cubicBezTo>
                    <a:pt x="25436" y="6520"/>
                    <a:pt x="24799" y="6622"/>
                    <a:pt x="24204" y="6834"/>
                  </a:cubicBezTo>
                  <a:lnTo>
                    <a:pt x="4208" y="13358"/>
                  </a:lnTo>
                  <a:cubicBezTo>
                    <a:pt x="1696" y="14174"/>
                    <a:pt x="0" y="16522"/>
                    <a:pt x="0" y="19164"/>
                  </a:cubicBezTo>
                  <a:lnTo>
                    <a:pt x="0" y="101138"/>
                  </a:lnTo>
                  <a:cubicBezTo>
                    <a:pt x="0" y="104498"/>
                    <a:pt x="2740" y="107238"/>
                    <a:pt x="6100" y="107238"/>
                  </a:cubicBezTo>
                  <a:lnTo>
                    <a:pt x="202667" y="107238"/>
                  </a:lnTo>
                  <a:cubicBezTo>
                    <a:pt x="206027" y="107238"/>
                    <a:pt x="208767" y="104498"/>
                    <a:pt x="208767" y="101138"/>
                  </a:cubicBezTo>
                  <a:lnTo>
                    <a:pt x="208767" y="19164"/>
                  </a:lnTo>
                  <a:cubicBezTo>
                    <a:pt x="208767" y="16522"/>
                    <a:pt x="207071" y="14174"/>
                    <a:pt x="204559" y="13358"/>
                  </a:cubicBezTo>
                  <a:lnTo>
                    <a:pt x="184563" y="6834"/>
                  </a:lnTo>
                  <a:cubicBezTo>
                    <a:pt x="183947" y="6622"/>
                    <a:pt x="183317" y="6520"/>
                    <a:pt x="182682" y="6520"/>
                  </a:cubicBezTo>
                  <a:cubicBezTo>
                    <a:pt x="182342" y="6520"/>
                    <a:pt x="182001" y="6549"/>
                    <a:pt x="181660" y="6606"/>
                  </a:cubicBezTo>
                  <a:lnTo>
                    <a:pt x="164045" y="9542"/>
                  </a:lnTo>
                  <a:lnTo>
                    <a:pt x="146267" y="636"/>
                  </a:lnTo>
                  <a:cubicBezTo>
                    <a:pt x="145403" y="212"/>
                    <a:pt x="144465" y="0"/>
                    <a:pt x="143527" y="0"/>
                  </a:cubicBezTo>
                  <a:cubicBezTo>
                    <a:pt x="142590" y="0"/>
                    <a:pt x="141652" y="212"/>
                    <a:pt x="140787" y="636"/>
                  </a:cubicBezTo>
                  <a:lnTo>
                    <a:pt x="123955" y="9052"/>
                  </a:lnTo>
                  <a:lnTo>
                    <a:pt x="107124" y="636"/>
                  </a:lnTo>
                  <a:cubicBezTo>
                    <a:pt x="106259" y="212"/>
                    <a:pt x="105321" y="0"/>
                    <a:pt x="104384" y="0"/>
                  </a:cubicBezTo>
                  <a:cubicBezTo>
                    <a:pt x="103446" y="0"/>
                    <a:pt x="102508" y="212"/>
                    <a:pt x="101644" y="636"/>
                  </a:cubicBezTo>
                  <a:lnTo>
                    <a:pt x="84812" y="9052"/>
                  </a:lnTo>
                  <a:lnTo>
                    <a:pt x="67980" y="636"/>
                  </a:lnTo>
                  <a:cubicBezTo>
                    <a:pt x="67115" y="212"/>
                    <a:pt x="66178" y="0"/>
                    <a:pt x="65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3"/>
            <p:cNvSpPr/>
            <p:nvPr/>
          </p:nvSpPr>
          <p:spPr>
            <a:xfrm>
              <a:off x="3800200" y="2775950"/>
              <a:ext cx="2609625" cy="2681375"/>
            </a:xfrm>
            <a:custGeom>
              <a:rect b="b" l="l" r="r" t="t"/>
              <a:pathLst>
                <a:path extrusionOk="0" h="107255" w="104385">
                  <a:moveTo>
                    <a:pt x="1" y="0"/>
                  </a:moveTo>
                  <a:lnTo>
                    <a:pt x="1" y="107254"/>
                  </a:lnTo>
                  <a:lnTo>
                    <a:pt x="98284" y="107254"/>
                  </a:lnTo>
                  <a:cubicBezTo>
                    <a:pt x="101644" y="107254"/>
                    <a:pt x="104384" y="104514"/>
                    <a:pt x="104384" y="101154"/>
                  </a:cubicBezTo>
                  <a:lnTo>
                    <a:pt x="104384" y="19180"/>
                  </a:lnTo>
                  <a:cubicBezTo>
                    <a:pt x="104384" y="16538"/>
                    <a:pt x="102688" y="14190"/>
                    <a:pt x="100176" y="13374"/>
                  </a:cubicBezTo>
                  <a:lnTo>
                    <a:pt x="80180" y="6850"/>
                  </a:lnTo>
                  <a:cubicBezTo>
                    <a:pt x="79564" y="6638"/>
                    <a:pt x="78934" y="6536"/>
                    <a:pt x="78299" y="6536"/>
                  </a:cubicBezTo>
                  <a:cubicBezTo>
                    <a:pt x="77959" y="6536"/>
                    <a:pt x="77618" y="6565"/>
                    <a:pt x="77277" y="6622"/>
                  </a:cubicBezTo>
                  <a:lnTo>
                    <a:pt x="59662" y="9558"/>
                  </a:lnTo>
                  <a:lnTo>
                    <a:pt x="41884" y="652"/>
                  </a:lnTo>
                  <a:cubicBezTo>
                    <a:pt x="41020" y="228"/>
                    <a:pt x="40082" y="16"/>
                    <a:pt x="39144" y="16"/>
                  </a:cubicBezTo>
                  <a:cubicBezTo>
                    <a:pt x="38207" y="16"/>
                    <a:pt x="37269" y="228"/>
                    <a:pt x="36404" y="652"/>
                  </a:cubicBezTo>
                  <a:lnTo>
                    <a:pt x="19572" y="9068"/>
                  </a:lnTo>
                  <a:lnTo>
                    <a:pt x="2741" y="652"/>
                  </a:lnTo>
                  <a:cubicBezTo>
                    <a:pt x="1860" y="228"/>
                    <a:pt x="947"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53"/>
          <p:cNvGrpSpPr/>
          <p:nvPr/>
        </p:nvGrpSpPr>
        <p:grpSpPr>
          <a:xfrm>
            <a:off x="1143754" y="1536297"/>
            <a:ext cx="326709" cy="457202"/>
            <a:chOff x="1853600" y="238125"/>
            <a:chExt cx="3894025" cy="5219200"/>
          </a:xfrm>
        </p:grpSpPr>
        <p:sp>
          <p:nvSpPr>
            <p:cNvPr id="1052" name="Google Shape;1052;p53"/>
            <p:cNvSpPr/>
            <p:nvPr/>
          </p:nvSpPr>
          <p:spPr>
            <a:xfrm>
              <a:off x="4386550" y="2287450"/>
              <a:ext cx="1109900" cy="3169875"/>
            </a:xfrm>
            <a:custGeom>
              <a:rect b="b" l="l" r="r" t="t"/>
              <a:pathLst>
                <a:path extrusionOk="0" h="126795" w="44396">
                  <a:moveTo>
                    <a:pt x="9166" y="1"/>
                  </a:moveTo>
                  <a:cubicBezTo>
                    <a:pt x="5937" y="1"/>
                    <a:pt x="3230" y="2512"/>
                    <a:pt x="3067" y="5742"/>
                  </a:cubicBezTo>
                  <a:lnTo>
                    <a:pt x="392" y="52290"/>
                  </a:lnTo>
                  <a:cubicBezTo>
                    <a:pt x="98" y="57673"/>
                    <a:pt x="0" y="63088"/>
                    <a:pt x="163" y="68502"/>
                  </a:cubicBezTo>
                  <a:cubicBezTo>
                    <a:pt x="163" y="68502"/>
                    <a:pt x="6100" y="70982"/>
                    <a:pt x="6100" y="74439"/>
                  </a:cubicBezTo>
                  <a:cubicBezTo>
                    <a:pt x="6100" y="77897"/>
                    <a:pt x="783" y="80735"/>
                    <a:pt x="783" y="80735"/>
                  </a:cubicBezTo>
                  <a:lnTo>
                    <a:pt x="3067" y="121020"/>
                  </a:lnTo>
                  <a:cubicBezTo>
                    <a:pt x="3230" y="124250"/>
                    <a:pt x="5937" y="126794"/>
                    <a:pt x="9166" y="126794"/>
                  </a:cubicBezTo>
                  <a:lnTo>
                    <a:pt x="35262" y="126794"/>
                  </a:lnTo>
                  <a:cubicBezTo>
                    <a:pt x="38492" y="126794"/>
                    <a:pt x="41199" y="124250"/>
                    <a:pt x="41362" y="121020"/>
                  </a:cubicBezTo>
                  <a:lnTo>
                    <a:pt x="43646" y="80735"/>
                  </a:lnTo>
                  <a:cubicBezTo>
                    <a:pt x="43646" y="80735"/>
                    <a:pt x="38329" y="77897"/>
                    <a:pt x="38329" y="74439"/>
                  </a:cubicBezTo>
                  <a:cubicBezTo>
                    <a:pt x="38329" y="70982"/>
                    <a:pt x="44265" y="68502"/>
                    <a:pt x="44265" y="68502"/>
                  </a:cubicBezTo>
                  <a:cubicBezTo>
                    <a:pt x="44396" y="63088"/>
                    <a:pt x="44331" y="57640"/>
                    <a:pt x="44037" y="52290"/>
                  </a:cubicBezTo>
                  <a:lnTo>
                    <a:pt x="41362" y="5742"/>
                  </a:lnTo>
                  <a:cubicBezTo>
                    <a:pt x="41167" y="2512"/>
                    <a:pt x="38492" y="1"/>
                    <a:pt x="35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3"/>
            <p:cNvSpPr/>
            <p:nvPr/>
          </p:nvSpPr>
          <p:spPr>
            <a:xfrm>
              <a:off x="4941900" y="2287450"/>
              <a:ext cx="555375" cy="3169875"/>
            </a:xfrm>
            <a:custGeom>
              <a:rect b="b" l="l" r="r" t="t"/>
              <a:pathLst>
                <a:path extrusionOk="0" h="126795" w="22215">
                  <a:moveTo>
                    <a:pt x="0" y="1"/>
                  </a:moveTo>
                  <a:lnTo>
                    <a:pt x="0" y="126794"/>
                  </a:lnTo>
                  <a:lnTo>
                    <a:pt x="13048" y="126794"/>
                  </a:lnTo>
                  <a:cubicBezTo>
                    <a:pt x="16278" y="126794"/>
                    <a:pt x="18985" y="124250"/>
                    <a:pt x="19148" y="121020"/>
                  </a:cubicBezTo>
                  <a:lnTo>
                    <a:pt x="21432" y="80735"/>
                  </a:lnTo>
                  <a:cubicBezTo>
                    <a:pt x="21432" y="80735"/>
                    <a:pt x="16115" y="77897"/>
                    <a:pt x="16115" y="74439"/>
                  </a:cubicBezTo>
                  <a:cubicBezTo>
                    <a:pt x="16115" y="70982"/>
                    <a:pt x="22051" y="68502"/>
                    <a:pt x="22051" y="68502"/>
                  </a:cubicBezTo>
                  <a:cubicBezTo>
                    <a:pt x="22215" y="63088"/>
                    <a:pt x="22117" y="57640"/>
                    <a:pt x="21823" y="52290"/>
                  </a:cubicBezTo>
                  <a:lnTo>
                    <a:pt x="19148" y="5742"/>
                  </a:lnTo>
                  <a:cubicBezTo>
                    <a:pt x="18985" y="2512"/>
                    <a:pt x="16278" y="1"/>
                    <a:pt x="130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3"/>
            <p:cNvSpPr/>
            <p:nvPr/>
          </p:nvSpPr>
          <p:spPr>
            <a:xfrm>
              <a:off x="4137000" y="238125"/>
              <a:ext cx="1610625" cy="2355175"/>
            </a:xfrm>
            <a:custGeom>
              <a:rect b="b" l="l" r="r" t="t"/>
              <a:pathLst>
                <a:path extrusionOk="0" h="94207" w="64425">
                  <a:moveTo>
                    <a:pt x="6100" y="0"/>
                  </a:moveTo>
                  <a:cubicBezTo>
                    <a:pt x="2741" y="0"/>
                    <a:pt x="1" y="2740"/>
                    <a:pt x="1" y="6133"/>
                  </a:cubicBezTo>
                  <a:lnTo>
                    <a:pt x="1" y="46092"/>
                  </a:lnTo>
                  <a:lnTo>
                    <a:pt x="1" y="52192"/>
                  </a:lnTo>
                  <a:lnTo>
                    <a:pt x="1" y="61978"/>
                  </a:lnTo>
                  <a:cubicBezTo>
                    <a:pt x="1" y="79756"/>
                    <a:pt x="14451" y="94206"/>
                    <a:pt x="32196" y="94206"/>
                  </a:cubicBezTo>
                  <a:cubicBezTo>
                    <a:pt x="49974" y="94206"/>
                    <a:pt x="64425" y="79756"/>
                    <a:pt x="64425" y="61978"/>
                  </a:cubicBezTo>
                  <a:lnTo>
                    <a:pt x="64425" y="46092"/>
                  </a:lnTo>
                  <a:lnTo>
                    <a:pt x="38329" y="46092"/>
                  </a:lnTo>
                  <a:lnTo>
                    <a:pt x="38329" y="6133"/>
                  </a:lnTo>
                  <a:cubicBezTo>
                    <a:pt x="38329" y="2740"/>
                    <a:pt x="35589" y="0"/>
                    <a:pt x="32196" y="0"/>
                  </a:cubicBezTo>
                  <a:cubicBezTo>
                    <a:pt x="28804" y="0"/>
                    <a:pt x="26096" y="2740"/>
                    <a:pt x="26096" y="6133"/>
                  </a:cubicBezTo>
                  <a:lnTo>
                    <a:pt x="26096" y="46092"/>
                  </a:lnTo>
                  <a:lnTo>
                    <a:pt x="12233" y="46092"/>
                  </a:lnTo>
                  <a:lnTo>
                    <a:pt x="12233" y="6133"/>
                  </a:lnTo>
                  <a:cubicBezTo>
                    <a:pt x="12233" y="2740"/>
                    <a:pt x="9460" y="0"/>
                    <a:pt x="61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3"/>
            <p:cNvSpPr/>
            <p:nvPr/>
          </p:nvSpPr>
          <p:spPr>
            <a:xfrm>
              <a:off x="4941900" y="238125"/>
              <a:ext cx="805725" cy="2355175"/>
            </a:xfrm>
            <a:custGeom>
              <a:rect b="b" l="l" r="r" t="t"/>
              <a:pathLst>
                <a:path extrusionOk="0" h="94207" w="32229">
                  <a:moveTo>
                    <a:pt x="0" y="0"/>
                  </a:moveTo>
                  <a:lnTo>
                    <a:pt x="0" y="46092"/>
                  </a:lnTo>
                  <a:lnTo>
                    <a:pt x="0" y="58324"/>
                  </a:lnTo>
                  <a:lnTo>
                    <a:pt x="0" y="94206"/>
                  </a:lnTo>
                  <a:cubicBezTo>
                    <a:pt x="17778" y="94206"/>
                    <a:pt x="32229" y="79756"/>
                    <a:pt x="32229" y="61978"/>
                  </a:cubicBezTo>
                  <a:lnTo>
                    <a:pt x="32229" y="52192"/>
                  </a:lnTo>
                  <a:lnTo>
                    <a:pt x="32229" y="46092"/>
                  </a:lnTo>
                  <a:lnTo>
                    <a:pt x="32229" y="6133"/>
                  </a:lnTo>
                  <a:cubicBezTo>
                    <a:pt x="32229" y="2740"/>
                    <a:pt x="29489" y="0"/>
                    <a:pt x="26096" y="0"/>
                  </a:cubicBezTo>
                  <a:cubicBezTo>
                    <a:pt x="22736" y="0"/>
                    <a:pt x="19996" y="2740"/>
                    <a:pt x="19996" y="6133"/>
                  </a:cubicBezTo>
                  <a:lnTo>
                    <a:pt x="19996" y="46092"/>
                  </a:lnTo>
                  <a:lnTo>
                    <a:pt x="6133" y="46092"/>
                  </a:lnTo>
                  <a:lnTo>
                    <a:pt x="6133" y="6133"/>
                  </a:lnTo>
                  <a:cubicBezTo>
                    <a:pt x="6133" y="2740"/>
                    <a:pt x="3393"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3"/>
            <p:cNvSpPr/>
            <p:nvPr/>
          </p:nvSpPr>
          <p:spPr>
            <a:xfrm>
              <a:off x="4390625" y="4000000"/>
              <a:ext cx="1102575" cy="305825"/>
            </a:xfrm>
            <a:custGeom>
              <a:rect b="b" l="l" r="r" t="t"/>
              <a:pathLst>
                <a:path extrusionOk="0" h="12233" w="44103">
                  <a:moveTo>
                    <a:pt x="0" y="0"/>
                  </a:moveTo>
                  <a:cubicBezTo>
                    <a:pt x="66" y="1860"/>
                    <a:pt x="131" y="3719"/>
                    <a:pt x="229" y="5578"/>
                  </a:cubicBezTo>
                  <a:lnTo>
                    <a:pt x="620" y="12233"/>
                  </a:lnTo>
                  <a:lnTo>
                    <a:pt x="43483" y="12233"/>
                  </a:lnTo>
                  <a:lnTo>
                    <a:pt x="43874" y="5578"/>
                  </a:lnTo>
                  <a:cubicBezTo>
                    <a:pt x="43972" y="3719"/>
                    <a:pt x="44037" y="1860"/>
                    <a:pt x="441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3"/>
            <p:cNvSpPr/>
            <p:nvPr/>
          </p:nvSpPr>
          <p:spPr>
            <a:xfrm>
              <a:off x="4941900" y="4000000"/>
              <a:ext cx="551300" cy="305825"/>
            </a:xfrm>
            <a:custGeom>
              <a:rect b="b" l="l" r="r" t="t"/>
              <a:pathLst>
                <a:path extrusionOk="0" h="12233" w="22052">
                  <a:moveTo>
                    <a:pt x="0" y="0"/>
                  </a:moveTo>
                  <a:lnTo>
                    <a:pt x="0" y="12233"/>
                  </a:lnTo>
                  <a:lnTo>
                    <a:pt x="21432" y="12233"/>
                  </a:lnTo>
                  <a:lnTo>
                    <a:pt x="21823" y="5578"/>
                  </a:lnTo>
                  <a:cubicBezTo>
                    <a:pt x="21921" y="3719"/>
                    <a:pt x="21986" y="1860"/>
                    <a:pt x="220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3"/>
            <p:cNvSpPr/>
            <p:nvPr/>
          </p:nvSpPr>
          <p:spPr>
            <a:xfrm>
              <a:off x="1924550" y="324550"/>
              <a:ext cx="1794125" cy="2181475"/>
            </a:xfrm>
            <a:custGeom>
              <a:rect b="b" l="l" r="r" t="t"/>
              <a:pathLst>
                <a:path extrusionOk="0" h="87259" w="71765">
                  <a:moveTo>
                    <a:pt x="35883" y="1"/>
                  </a:moveTo>
                  <a:cubicBezTo>
                    <a:pt x="26847" y="1"/>
                    <a:pt x="17550" y="6427"/>
                    <a:pt x="10341" y="17648"/>
                  </a:cubicBezTo>
                  <a:cubicBezTo>
                    <a:pt x="3883" y="27728"/>
                    <a:pt x="1" y="40351"/>
                    <a:pt x="1" y="51377"/>
                  </a:cubicBezTo>
                  <a:cubicBezTo>
                    <a:pt x="1" y="62794"/>
                    <a:pt x="3720" y="72156"/>
                    <a:pt x="10700" y="78517"/>
                  </a:cubicBezTo>
                  <a:cubicBezTo>
                    <a:pt x="17028" y="84225"/>
                    <a:pt x="25738" y="87259"/>
                    <a:pt x="35883" y="87259"/>
                  </a:cubicBezTo>
                  <a:cubicBezTo>
                    <a:pt x="46028" y="87259"/>
                    <a:pt x="54737" y="84225"/>
                    <a:pt x="61065" y="78517"/>
                  </a:cubicBezTo>
                  <a:cubicBezTo>
                    <a:pt x="68046" y="72156"/>
                    <a:pt x="71765" y="62794"/>
                    <a:pt x="71765" y="51377"/>
                  </a:cubicBezTo>
                  <a:cubicBezTo>
                    <a:pt x="71765" y="40351"/>
                    <a:pt x="67883" y="27728"/>
                    <a:pt x="61424" y="17648"/>
                  </a:cubicBezTo>
                  <a:cubicBezTo>
                    <a:pt x="54215" y="6427"/>
                    <a:pt x="44918" y="1"/>
                    <a:pt x="358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3"/>
            <p:cNvSpPr/>
            <p:nvPr/>
          </p:nvSpPr>
          <p:spPr>
            <a:xfrm>
              <a:off x="2821600" y="324550"/>
              <a:ext cx="897075" cy="2181475"/>
            </a:xfrm>
            <a:custGeom>
              <a:rect b="b" l="l" r="r" t="t"/>
              <a:pathLst>
                <a:path extrusionOk="0" h="87259" w="35883">
                  <a:moveTo>
                    <a:pt x="1" y="1"/>
                  </a:moveTo>
                  <a:lnTo>
                    <a:pt x="1" y="87259"/>
                  </a:lnTo>
                  <a:cubicBezTo>
                    <a:pt x="10146" y="87259"/>
                    <a:pt x="18855" y="84225"/>
                    <a:pt x="25183" y="78517"/>
                  </a:cubicBezTo>
                  <a:cubicBezTo>
                    <a:pt x="32164" y="72156"/>
                    <a:pt x="35883" y="62794"/>
                    <a:pt x="35883" y="51377"/>
                  </a:cubicBezTo>
                  <a:cubicBezTo>
                    <a:pt x="35883" y="40351"/>
                    <a:pt x="32001" y="27728"/>
                    <a:pt x="25542" y="17648"/>
                  </a:cubicBezTo>
                  <a:cubicBezTo>
                    <a:pt x="18333" y="6427"/>
                    <a:pt x="9036"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3"/>
            <p:cNvSpPr/>
            <p:nvPr/>
          </p:nvSpPr>
          <p:spPr>
            <a:xfrm>
              <a:off x="2274400" y="2287450"/>
              <a:ext cx="1109925" cy="3169875"/>
            </a:xfrm>
            <a:custGeom>
              <a:rect b="b" l="l" r="r" t="t"/>
              <a:pathLst>
                <a:path extrusionOk="0" h="126795" w="44397">
                  <a:moveTo>
                    <a:pt x="9134" y="1"/>
                  </a:moveTo>
                  <a:cubicBezTo>
                    <a:pt x="5905" y="1"/>
                    <a:pt x="3230" y="2512"/>
                    <a:pt x="3034" y="5742"/>
                  </a:cubicBezTo>
                  <a:lnTo>
                    <a:pt x="392" y="52290"/>
                  </a:lnTo>
                  <a:cubicBezTo>
                    <a:pt x="66" y="57673"/>
                    <a:pt x="1" y="63088"/>
                    <a:pt x="131" y="68502"/>
                  </a:cubicBezTo>
                  <a:cubicBezTo>
                    <a:pt x="131" y="68600"/>
                    <a:pt x="164" y="68698"/>
                    <a:pt x="164" y="68829"/>
                  </a:cubicBezTo>
                  <a:cubicBezTo>
                    <a:pt x="1632" y="69677"/>
                    <a:pt x="5318" y="72058"/>
                    <a:pt x="5318" y="74602"/>
                  </a:cubicBezTo>
                  <a:cubicBezTo>
                    <a:pt x="5318" y="77114"/>
                    <a:pt x="2088" y="79495"/>
                    <a:pt x="718" y="80376"/>
                  </a:cubicBezTo>
                  <a:lnTo>
                    <a:pt x="751" y="80735"/>
                  </a:lnTo>
                  <a:lnTo>
                    <a:pt x="3034" y="121020"/>
                  </a:lnTo>
                  <a:cubicBezTo>
                    <a:pt x="3230" y="124250"/>
                    <a:pt x="5905" y="126794"/>
                    <a:pt x="9134" y="126794"/>
                  </a:cubicBezTo>
                  <a:lnTo>
                    <a:pt x="35230" y="126794"/>
                  </a:lnTo>
                  <a:cubicBezTo>
                    <a:pt x="38492" y="126794"/>
                    <a:pt x="41167" y="124250"/>
                    <a:pt x="41363" y="121020"/>
                  </a:cubicBezTo>
                  <a:lnTo>
                    <a:pt x="43646" y="80735"/>
                  </a:lnTo>
                  <a:cubicBezTo>
                    <a:pt x="43646" y="80735"/>
                    <a:pt x="38460" y="77799"/>
                    <a:pt x="38460" y="74602"/>
                  </a:cubicBezTo>
                  <a:cubicBezTo>
                    <a:pt x="38460" y="71406"/>
                    <a:pt x="44233" y="68502"/>
                    <a:pt x="44233" y="68502"/>
                  </a:cubicBezTo>
                  <a:cubicBezTo>
                    <a:pt x="44396" y="63088"/>
                    <a:pt x="44299" y="57640"/>
                    <a:pt x="44005" y="52290"/>
                  </a:cubicBezTo>
                  <a:lnTo>
                    <a:pt x="41363" y="5742"/>
                  </a:lnTo>
                  <a:cubicBezTo>
                    <a:pt x="41167" y="2512"/>
                    <a:pt x="38492" y="1"/>
                    <a:pt x="35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3"/>
            <p:cNvSpPr/>
            <p:nvPr/>
          </p:nvSpPr>
          <p:spPr>
            <a:xfrm>
              <a:off x="2821600" y="2287450"/>
              <a:ext cx="562725" cy="3169875"/>
            </a:xfrm>
            <a:custGeom>
              <a:rect b="b" l="l" r="r" t="t"/>
              <a:pathLst>
                <a:path extrusionOk="0" h="126795" w="22509">
                  <a:moveTo>
                    <a:pt x="1" y="1"/>
                  </a:moveTo>
                  <a:lnTo>
                    <a:pt x="1" y="126794"/>
                  </a:lnTo>
                  <a:lnTo>
                    <a:pt x="13342" y="126794"/>
                  </a:lnTo>
                  <a:cubicBezTo>
                    <a:pt x="16604" y="126794"/>
                    <a:pt x="19279" y="124250"/>
                    <a:pt x="19475" y="121020"/>
                  </a:cubicBezTo>
                  <a:lnTo>
                    <a:pt x="21758" y="80735"/>
                  </a:lnTo>
                  <a:cubicBezTo>
                    <a:pt x="21758" y="80735"/>
                    <a:pt x="16572" y="77799"/>
                    <a:pt x="16572" y="74602"/>
                  </a:cubicBezTo>
                  <a:cubicBezTo>
                    <a:pt x="16572" y="71406"/>
                    <a:pt x="22345" y="68502"/>
                    <a:pt x="22345" y="68502"/>
                  </a:cubicBezTo>
                  <a:cubicBezTo>
                    <a:pt x="22508" y="63088"/>
                    <a:pt x="22411" y="57640"/>
                    <a:pt x="22117" y="52290"/>
                  </a:cubicBezTo>
                  <a:lnTo>
                    <a:pt x="19475" y="5742"/>
                  </a:lnTo>
                  <a:cubicBezTo>
                    <a:pt x="19279" y="2512"/>
                    <a:pt x="16604" y="1"/>
                    <a:pt x="133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3"/>
            <p:cNvSpPr/>
            <p:nvPr/>
          </p:nvSpPr>
          <p:spPr>
            <a:xfrm>
              <a:off x="1853600" y="238125"/>
              <a:ext cx="1936850" cy="2355175"/>
            </a:xfrm>
            <a:custGeom>
              <a:rect b="b" l="l" r="r" t="t"/>
              <a:pathLst>
                <a:path extrusionOk="0" h="94207" w="77474">
                  <a:moveTo>
                    <a:pt x="38721" y="12232"/>
                  </a:moveTo>
                  <a:cubicBezTo>
                    <a:pt x="44136" y="12232"/>
                    <a:pt x="50594" y="17256"/>
                    <a:pt x="56009" y="25639"/>
                  </a:cubicBezTo>
                  <a:cubicBezTo>
                    <a:pt x="61783" y="34642"/>
                    <a:pt x="65241" y="45766"/>
                    <a:pt x="65241" y="55454"/>
                  </a:cubicBezTo>
                  <a:cubicBezTo>
                    <a:pt x="65241" y="79364"/>
                    <a:pt x="46680" y="81974"/>
                    <a:pt x="38721" y="81974"/>
                  </a:cubicBezTo>
                  <a:cubicBezTo>
                    <a:pt x="30761" y="81974"/>
                    <a:pt x="12233" y="79364"/>
                    <a:pt x="12233" y="55454"/>
                  </a:cubicBezTo>
                  <a:cubicBezTo>
                    <a:pt x="12233" y="45766"/>
                    <a:pt x="15658" y="34642"/>
                    <a:pt x="21432" y="25639"/>
                  </a:cubicBezTo>
                  <a:cubicBezTo>
                    <a:pt x="26847" y="17256"/>
                    <a:pt x="33306" y="12232"/>
                    <a:pt x="38721" y="12232"/>
                  </a:cubicBezTo>
                  <a:close/>
                  <a:moveTo>
                    <a:pt x="38721" y="0"/>
                  </a:moveTo>
                  <a:cubicBezTo>
                    <a:pt x="28967" y="0"/>
                    <a:pt x="18920" y="6948"/>
                    <a:pt x="11157" y="19050"/>
                  </a:cubicBezTo>
                  <a:cubicBezTo>
                    <a:pt x="4144" y="29912"/>
                    <a:pt x="1" y="43515"/>
                    <a:pt x="1" y="55454"/>
                  </a:cubicBezTo>
                  <a:cubicBezTo>
                    <a:pt x="1" y="67784"/>
                    <a:pt x="3981" y="77896"/>
                    <a:pt x="11548" y="84746"/>
                  </a:cubicBezTo>
                  <a:cubicBezTo>
                    <a:pt x="18399" y="90912"/>
                    <a:pt x="27793" y="94206"/>
                    <a:pt x="38721" y="94206"/>
                  </a:cubicBezTo>
                  <a:cubicBezTo>
                    <a:pt x="49648" y="94174"/>
                    <a:pt x="59043" y="90912"/>
                    <a:pt x="65893" y="84746"/>
                  </a:cubicBezTo>
                  <a:cubicBezTo>
                    <a:pt x="73461" y="77896"/>
                    <a:pt x="77473" y="67784"/>
                    <a:pt x="77473" y="55454"/>
                  </a:cubicBezTo>
                  <a:cubicBezTo>
                    <a:pt x="77473" y="43515"/>
                    <a:pt x="73298" y="29912"/>
                    <a:pt x="66285" y="19050"/>
                  </a:cubicBezTo>
                  <a:cubicBezTo>
                    <a:pt x="58521" y="6948"/>
                    <a:pt x="48474" y="0"/>
                    <a:pt x="387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3"/>
            <p:cNvSpPr/>
            <p:nvPr/>
          </p:nvSpPr>
          <p:spPr>
            <a:xfrm>
              <a:off x="2821600" y="238125"/>
              <a:ext cx="968850" cy="2355175"/>
            </a:xfrm>
            <a:custGeom>
              <a:rect b="b" l="l" r="r" t="t"/>
              <a:pathLst>
                <a:path extrusionOk="0" h="94207" w="38754">
                  <a:moveTo>
                    <a:pt x="1" y="0"/>
                  </a:moveTo>
                  <a:lnTo>
                    <a:pt x="1" y="12232"/>
                  </a:lnTo>
                  <a:cubicBezTo>
                    <a:pt x="5416" y="12232"/>
                    <a:pt x="11874" y="17256"/>
                    <a:pt x="17289" y="25639"/>
                  </a:cubicBezTo>
                  <a:cubicBezTo>
                    <a:pt x="23063" y="34642"/>
                    <a:pt x="26521" y="45766"/>
                    <a:pt x="26521" y="55454"/>
                  </a:cubicBezTo>
                  <a:cubicBezTo>
                    <a:pt x="26521" y="79364"/>
                    <a:pt x="7960" y="81974"/>
                    <a:pt x="1" y="81974"/>
                  </a:cubicBezTo>
                  <a:lnTo>
                    <a:pt x="1" y="94206"/>
                  </a:lnTo>
                  <a:cubicBezTo>
                    <a:pt x="10928" y="94206"/>
                    <a:pt x="20323" y="90912"/>
                    <a:pt x="27173" y="84746"/>
                  </a:cubicBezTo>
                  <a:cubicBezTo>
                    <a:pt x="34741" y="77896"/>
                    <a:pt x="38753" y="67784"/>
                    <a:pt x="38753" y="55454"/>
                  </a:cubicBezTo>
                  <a:cubicBezTo>
                    <a:pt x="38753" y="43515"/>
                    <a:pt x="34578" y="29912"/>
                    <a:pt x="27565" y="19050"/>
                  </a:cubicBezTo>
                  <a:cubicBezTo>
                    <a:pt x="19801" y="6948"/>
                    <a:pt x="9754"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3"/>
            <p:cNvSpPr/>
            <p:nvPr/>
          </p:nvSpPr>
          <p:spPr>
            <a:xfrm>
              <a:off x="2277675" y="4000000"/>
              <a:ext cx="1102575" cy="305825"/>
            </a:xfrm>
            <a:custGeom>
              <a:rect b="b" l="l" r="r" t="t"/>
              <a:pathLst>
                <a:path extrusionOk="0" h="12233" w="44103">
                  <a:moveTo>
                    <a:pt x="0" y="0"/>
                  </a:moveTo>
                  <a:cubicBezTo>
                    <a:pt x="66" y="1860"/>
                    <a:pt x="131" y="3719"/>
                    <a:pt x="261" y="5578"/>
                  </a:cubicBezTo>
                  <a:lnTo>
                    <a:pt x="620" y="12233"/>
                  </a:lnTo>
                  <a:lnTo>
                    <a:pt x="43515" y="12233"/>
                  </a:lnTo>
                  <a:lnTo>
                    <a:pt x="43874" y="5578"/>
                  </a:lnTo>
                  <a:cubicBezTo>
                    <a:pt x="43972" y="3719"/>
                    <a:pt x="44070" y="1860"/>
                    <a:pt x="44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3"/>
            <p:cNvSpPr/>
            <p:nvPr/>
          </p:nvSpPr>
          <p:spPr>
            <a:xfrm>
              <a:off x="2821600" y="4000000"/>
              <a:ext cx="558650" cy="305825"/>
            </a:xfrm>
            <a:custGeom>
              <a:rect b="b" l="l" r="r" t="t"/>
              <a:pathLst>
                <a:path extrusionOk="0" h="12233" w="22346">
                  <a:moveTo>
                    <a:pt x="1" y="0"/>
                  </a:moveTo>
                  <a:lnTo>
                    <a:pt x="1" y="12233"/>
                  </a:lnTo>
                  <a:lnTo>
                    <a:pt x="21758" y="12233"/>
                  </a:lnTo>
                  <a:lnTo>
                    <a:pt x="22117" y="5578"/>
                  </a:lnTo>
                  <a:cubicBezTo>
                    <a:pt x="22215" y="3719"/>
                    <a:pt x="22313" y="1860"/>
                    <a:pt x="22345" y="0"/>
                  </a:cubicBezTo>
                  <a:close/>
                </a:path>
              </a:pathLst>
            </a:custGeom>
            <a:solidFill>
              <a:srgbClr val="00C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 name="Google Shape;1066;p53"/>
          <p:cNvSpPr/>
          <p:nvPr/>
        </p:nvSpPr>
        <p:spPr>
          <a:xfrm>
            <a:off x="2355575" y="1928300"/>
            <a:ext cx="1722300" cy="27303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3"/>
          <p:cNvSpPr/>
          <p:nvPr/>
        </p:nvSpPr>
        <p:spPr>
          <a:xfrm>
            <a:off x="4306625" y="1928300"/>
            <a:ext cx="1757700" cy="2730300"/>
          </a:xfrm>
          <a:prstGeom prst="roundRect">
            <a:avLst>
              <a:gd fmla="val 8498"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3"/>
          <p:cNvSpPr/>
          <p:nvPr/>
        </p:nvSpPr>
        <p:spPr>
          <a:xfrm>
            <a:off x="6255800" y="1928300"/>
            <a:ext cx="1722300" cy="2722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 name="Google Shape;1069;p53"/>
          <p:cNvGrpSpPr/>
          <p:nvPr/>
        </p:nvGrpSpPr>
        <p:grpSpPr>
          <a:xfrm>
            <a:off x="6715850" y="1471001"/>
            <a:ext cx="533924" cy="457394"/>
            <a:chOff x="1190625" y="609975"/>
            <a:chExt cx="5219200" cy="4475475"/>
          </a:xfrm>
        </p:grpSpPr>
        <p:sp>
          <p:nvSpPr>
            <p:cNvPr id="1070" name="Google Shape;1070;p53"/>
            <p:cNvSpPr/>
            <p:nvPr/>
          </p:nvSpPr>
          <p:spPr>
            <a:xfrm>
              <a:off x="1851975" y="3790425"/>
              <a:ext cx="1123775" cy="1131925"/>
            </a:xfrm>
            <a:custGeom>
              <a:rect b="b" l="l" r="r" t="t"/>
              <a:pathLst>
                <a:path extrusionOk="0" h="45277" w="44951">
                  <a:moveTo>
                    <a:pt x="22476" y="0"/>
                  </a:moveTo>
                  <a:cubicBezTo>
                    <a:pt x="10080" y="0"/>
                    <a:pt x="1" y="10080"/>
                    <a:pt x="1" y="22475"/>
                  </a:cubicBezTo>
                  <a:cubicBezTo>
                    <a:pt x="1" y="28477"/>
                    <a:pt x="2317" y="34153"/>
                    <a:pt x="6557" y="38492"/>
                  </a:cubicBezTo>
                  <a:cubicBezTo>
                    <a:pt x="10798" y="42863"/>
                    <a:pt x="16474" y="45277"/>
                    <a:pt x="22476" y="45277"/>
                  </a:cubicBezTo>
                  <a:cubicBezTo>
                    <a:pt x="28478" y="45277"/>
                    <a:pt x="34154" y="42863"/>
                    <a:pt x="38394" y="38492"/>
                  </a:cubicBezTo>
                  <a:cubicBezTo>
                    <a:pt x="42635" y="34153"/>
                    <a:pt x="44951" y="28477"/>
                    <a:pt x="44951" y="22475"/>
                  </a:cubicBezTo>
                  <a:cubicBezTo>
                    <a:pt x="44951" y="10080"/>
                    <a:pt x="34871" y="0"/>
                    <a:pt x="224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3"/>
            <p:cNvSpPr/>
            <p:nvPr/>
          </p:nvSpPr>
          <p:spPr>
            <a:xfrm>
              <a:off x="1690500" y="3627325"/>
              <a:ext cx="1447550" cy="1458125"/>
            </a:xfrm>
            <a:custGeom>
              <a:rect b="b" l="l" r="r" t="t"/>
              <a:pathLst>
                <a:path extrusionOk="0" h="58325" w="57902">
                  <a:moveTo>
                    <a:pt x="28935" y="12233"/>
                  </a:moveTo>
                  <a:cubicBezTo>
                    <a:pt x="38166" y="12233"/>
                    <a:pt x="45669" y="19735"/>
                    <a:pt x="45669" y="28967"/>
                  </a:cubicBezTo>
                  <a:cubicBezTo>
                    <a:pt x="45669" y="38231"/>
                    <a:pt x="38003" y="46092"/>
                    <a:pt x="28935" y="46092"/>
                  </a:cubicBezTo>
                  <a:cubicBezTo>
                    <a:pt x="19866" y="46092"/>
                    <a:pt x="12233" y="38231"/>
                    <a:pt x="12233" y="28967"/>
                  </a:cubicBezTo>
                  <a:cubicBezTo>
                    <a:pt x="12233" y="19735"/>
                    <a:pt x="19703" y="12233"/>
                    <a:pt x="28935" y="12233"/>
                  </a:cubicBezTo>
                  <a:close/>
                  <a:moveTo>
                    <a:pt x="28935" y="0"/>
                  </a:moveTo>
                  <a:cubicBezTo>
                    <a:pt x="12984" y="0"/>
                    <a:pt x="1" y="12983"/>
                    <a:pt x="1" y="28967"/>
                  </a:cubicBezTo>
                  <a:cubicBezTo>
                    <a:pt x="1" y="36698"/>
                    <a:pt x="2969" y="44004"/>
                    <a:pt x="8417" y="49582"/>
                  </a:cubicBezTo>
                  <a:cubicBezTo>
                    <a:pt x="13897" y="55226"/>
                    <a:pt x="21204" y="58324"/>
                    <a:pt x="28935" y="58324"/>
                  </a:cubicBezTo>
                  <a:cubicBezTo>
                    <a:pt x="36666" y="58324"/>
                    <a:pt x="43973" y="55226"/>
                    <a:pt x="49453" y="49582"/>
                  </a:cubicBezTo>
                  <a:cubicBezTo>
                    <a:pt x="54900" y="44004"/>
                    <a:pt x="57901" y="36698"/>
                    <a:pt x="57901" y="28967"/>
                  </a:cubicBezTo>
                  <a:cubicBezTo>
                    <a:pt x="57901" y="12983"/>
                    <a:pt x="44886" y="0"/>
                    <a:pt x="289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3"/>
            <p:cNvSpPr/>
            <p:nvPr/>
          </p:nvSpPr>
          <p:spPr>
            <a:xfrm>
              <a:off x="4787775" y="3790425"/>
              <a:ext cx="1123775" cy="1131925"/>
            </a:xfrm>
            <a:custGeom>
              <a:rect b="b" l="l" r="r" t="t"/>
              <a:pathLst>
                <a:path extrusionOk="0" h="45277" w="44951">
                  <a:moveTo>
                    <a:pt x="22475" y="0"/>
                  </a:moveTo>
                  <a:cubicBezTo>
                    <a:pt x="10080" y="0"/>
                    <a:pt x="0" y="10080"/>
                    <a:pt x="0" y="22475"/>
                  </a:cubicBezTo>
                  <a:cubicBezTo>
                    <a:pt x="0" y="28477"/>
                    <a:pt x="2316" y="34153"/>
                    <a:pt x="6557" y="38492"/>
                  </a:cubicBezTo>
                  <a:cubicBezTo>
                    <a:pt x="10797" y="42863"/>
                    <a:pt x="16473" y="45277"/>
                    <a:pt x="22475" y="45277"/>
                  </a:cubicBezTo>
                  <a:cubicBezTo>
                    <a:pt x="28477" y="45277"/>
                    <a:pt x="34153" y="42863"/>
                    <a:pt x="38394" y="38492"/>
                  </a:cubicBezTo>
                  <a:cubicBezTo>
                    <a:pt x="42634" y="34153"/>
                    <a:pt x="44950" y="28477"/>
                    <a:pt x="44950" y="22475"/>
                  </a:cubicBezTo>
                  <a:cubicBezTo>
                    <a:pt x="44950" y="10080"/>
                    <a:pt x="34871" y="0"/>
                    <a:pt x="22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3"/>
            <p:cNvSpPr/>
            <p:nvPr/>
          </p:nvSpPr>
          <p:spPr>
            <a:xfrm>
              <a:off x="4626300" y="3627325"/>
              <a:ext cx="1447525" cy="1458125"/>
            </a:xfrm>
            <a:custGeom>
              <a:rect b="b" l="l" r="r" t="t"/>
              <a:pathLst>
                <a:path extrusionOk="0" h="58325" w="57901">
                  <a:moveTo>
                    <a:pt x="28934" y="12233"/>
                  </a:moveTo>
                  <a:cubicBezTo>
                    <a:pt x="38166" y="12233"/>
                    <a:pt x="45668" y="19735"/>
                    <a:pt x="45668" y="28967"/>
                  </a:cubicBezTo>
                  <a:cubicBezTo>
                    <a:pt x="45668" y="38231"/>
                    <a:pt x="38003" y="46092"/>
                    <a:pt x="28934" y="46092"/>
                  </a:cubicBezTo>
                  <a:cubicBezTo>
                    <a:pt x="19866" y="46092"/>
                    <a:pt x="12233" y="38231"/>
                    <a:pt x="12233" y="28967"/>
                  </a:cubicBezTo>
                  <a:cubicBezTo>
                    <a:pt x="12233" y="19735"/>
                    <a:pt x="19703" y="12233"/>
                    <a:pt x="28934" y="12233"/>
                  </a:cubicBezTo>
                  <a:close/>
                  <a:moveTo>
                    <a:pt x="28934" y="0"/>
                  </a:moveTo>
                  <a:cubicBezTo>
                    <a:pt x="12983" y="0"/>
                    <a:pt x="0" y="12983"/>
                    <a:pt x="0" y="28967"/>
                  </a:cubicBezTo>
                  <a:cubicBezTo>
                    <a:pt x="0" y="36698"/>
                    <a:pt x="2969" y="44004"/>
                    <a:pt x="8416" y="49582"/>
                  </a:cubicBezTo>
                  <a:cubicBezTo>
                    <a:pt x="13897" y="55226"/>
                    <a:pt x="21203" y="58324"/>
                    <a:pt x="28934" y="58324"/>
                  </a:cubicBezTo>
                  <a:cubicBezTo>
                    <a:pt x="36665" y="58324"/>
                    <a:pt x="43972" y="55226"/>
                    <a:pt x="49452" y="49582"/>
                  </a:cubicBezTo>
                  <a:cubicBezTo>
                    <a:pt x="54900" y="44004"/>
                    <a:pt x="57901" y="36698"/>
                    <a:pt x="57901" y="28967"/>
                  </a:cubicBezTo>
                  <a:cubicBezTo>
                    <a:pt x="57901" y="12983"/>
                    <a:pt x="44885" y="0"/>
                    <a:pt x="289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3"/>
            <p:cNvSpPr/>
            <p:nvPr/>
          </p:nvSpPr>
          <p:spPr>
            <a:xfrm>
              <a:off x="4300100" y="1017725"/>
              <a:ext cx="2109725" cy="1855275"/>
            </a:xfrm>
            <a:custGeom>
              <a:rect b="b" l="l" r="r" t="t"/>
              <a:pathLst>
                <a:path extrusionOk="0" h="74211" w="84389">
                  <a:moveTo>
                    <a:pt x="6100" y="1"/>
                  </a:moveTo>
                  <a:cubicBezTo>
                    <a:pt x="2741" y="1"/>
                    <a:pt x="1" y="2741"/>
                    <a:pt x="1" y="6133"/>
                  </a:cubicBezTo>
                  <a:lnTo>
                    <a:pt x="1" y="68111"/>
                  </a:lnTo>
                  <a:cubicBezTo>
                    <a:pt x="1" y="71471"/>
                    <a:pt x="2741" y="74211"/>
                    <a:pt x="6100" y="74211"/>
                  </a:cubicBezTo>
                  <a:lnTo>
                    <a:pt x="78288" y="74211"/>
                  </a:lnTo>
                  <a:cubicBezTo>
                    <a:pt x="80245" y="74211"/>
                    <a:pt x="82105" y="73265"/>
                    <a:pt x="83246" y="71634"/>
                  </a:cubicBezTo>
                  <a:cubicBezTo>
                    <a:pt x="83997" y="70590"/>
                    <a:pt x="84388" y="69350"/>
                    <a:pt x="84388" y="68111"/>
                  </a:cubicBezTo>
                  <a:cubicBezTo>
                    <a:pt x="84388" y="67426"/>
                    <a:pt x="84290" y="66741"/>
                    <a:pt x="84062" y="66088"/>
                  </a:cubicBezTo>
                  <a:lnTo>
                    <a:pt x="82627" y="61978"/>
                  </a:lnTo>
                  <a:lnTo>
                    <a:pt x="79821" y="53954"/>
                  </a:lnTo>
                  <a:cubicBezTo>
                    <a:pt x="74831" y="38231"/>
                    <a:pt x="65142" y="24726"/>
                    <a:pt x="51801" y="14973"/>
                  </a:cubicBezTo>
                  <a:cubicBezTo>
                    <a:pt x="38459" y="5187"/>
                    <a:pt x="22671" y="1"/>
                    <a:pt x="6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3"/>
            <p:cNvSpPr/>
            <p:nvPr/>
          </p:nvSpPr>
          <p:spPr>
            <a:xfrm>
              <a:off x="4300100" y="2567175"/>
              <a:ext cx="2109725" cy="1773725"/>
            </a:xfrm>
            <a:custGeom>
              <a:rect b="b" l="l" r="r" t="t"/>
              <a:pathLst>
                <a:path extrusionOk="0" h="70949" w="84389">
                  <a:moveTo>
                    <a:pt x="6100" y="0"/>
                  </a:moveTo>
                  <a:cubicBezTo>
                    <a:pt x="2741" y="0"/>
                    <a:pt x="1" y="2740"/>
                    <a:pt x="1" y="6133"/>
                  </a:cubicBezTo>
                  <a:lnTo>
                    <a:pt x="1" y="64849"/>
                  </a:lnTo>
                  <a:cubicBezTo>
                    <a:pt x="1" y="68208"/>
                    <a:pt x="2741" y="70949"/>
                    <a:pt x="6100" y="70949"/>
                  </a:cubicBezTo>
                  <a:lnTo>
                    <a:pt x="78288" y="70949"/>
                  </a:lnTo>
                  <a:cubicBezTo>
                    <a:pt x="81648" y="70949"/>
                    <a:pt x="84388" y="68208"/>
                    <a:pt x="84388" y="64849"/>
                  </a:cubicBezTo>
                  <a:lnTo>
                    <a:pt x="84388" y="6133"/>
                  </a:lnTo>
                  <a:cubicBezTo>
                    <a:pt x="84388" y="5448"/>
                    <a:pt x="84290" y="4763"/>
                    <a:pt x="84062" y="4110"/>
                  </a:cubicBezTo>
                  <a:lnTo>
                    <a:pt x="826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3"/>
            <p:cNvSpPr/>
            <p:nvPr/>
          </p:nvSpPr>
          <p:spPr>
            <a:xfrm>
              <a:off x="1190625" y="609975"/>
              <a:ext cx="3415300" cy="3730925"/>
            </a:xfrm>
            <a:custGeom>
              <a:rect b="b" l="l" r="r" t="t"/>
              <a:pathLst>
                <a:path extrusionOk="0" h="149237" w="136612">
                  <a:moveTo>
                    <a:pt x="6133" y="1"/>
                  </a:moveTo>
                  <a:cubicBezTo>
                    <a:pt x="2740" y="1"/>
                    <a:pt x="0" y="2741"/>
                    <a:pt x="0" y="6133"/>
                  </a:cubicBezTo>
                  <a:lnTo>
                    <a:pt x="0" y="143137"/>
                  </a:lnTo>
                  <a:cubicBezTo>
                    <a:pt x="0" y="146496"/>
                    <a:pt x="2740" y="149237"/>
                    <a:pt x="6133" y="149237"/>
                  </a:cubicBezTo>
                  <a:lnTo>
                    <a:pt x="136612" y="149237"/>
                  </a:lnTo>
                  <a:lnTo>
                    <a:pt x="136612" y="6133"/>
                  </a:lnTo>
                  <a:cubicBezTo>
                    <a:pt x="136612" y="2741"/>
                    <a:pt x="133872" y="1"/>
                    <a:pt x="1304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3"/>
            <p:cNvSpPr/>
            <p:nvPr/>
          </p:nvSpPr>
          <p:spPr>
            <a:xfrm>
              <a:off x="2903150" y="609975"/>
              <a:ext cx="1702775" cy="3730925"/>
            </a:xfrm>
            <a:custGeom>
              <a:rect b="b" l="l" r="r" t="t"/>
              <a:pathLst>
                <a:path extrusionOk="0" h="149237" w="68111">
                  <a:moveTo>
                    <a:pt x="1" y="1"/>
                  </a:moveTo>
                  <a:lnTo>
                    <a:pt x="1" y="149237"/>
                  </a:lnTo>
                  <a:lnTo>
                    <a:pt x="68111" y="149237"/>
                  </a:lnTo>
                  <a:lnTo>
                    <a:pt x="68111" y="6133"/>
                  </a:lnTo>
                  <a:cubicBezTo>
                    <a:pt x="68111" y="2741"/>
                    <a:pt x="65371" y="1"/>
                    <a:pt x="619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3"/>
            <p:cNvSpPr/>
            <p:nvPr/>
          </p:nvSpPr>
          <p:spPr>
            <a:xfrm>
              <a:off x="4952500" y="3219575"/>
              <a:ext cx="550475" cy="305825"/>
            </a:xfrm>
            <a:custGeom>
              <a:rect b="b" l="l" r="r" t="t"/>
              <a:pathLst>
                <a:path extrusionOk="0" h="12233" w="22019">
                  <a:moveTo>
                    <a:pt x="6100" y="0"/>
                  </a:moveTo>
                  <a:cubicBezTo>
                    <a:pt x="2708" y="0"/>
                    <a:pt x="0" y="2740"/>
                    <a:pt x="0" y="6133"/>
                  </a:cubicBezTo>
                  <a:cubicBezTo>
                    <a:pt x="0" y="9493"/>
                    <a:pt x="2708" y="12233"/>
                    <a:pt x="6100" y="12233"/>
                  </a:cubicBezTo>
                  <a:lnTo>
                    <a:pt x="15886" y="12233"/>
                  </a:lnTo>
                  <a:cubicBezTo>
                    <a:pt x="19279" y="12233"/>
                    <a:pt x="22019" y="9493"/>
                    <a:pt x="22019" y="6133"/>
                  </a:cubicBezTo>
                  <a:cubicBezTo>
                    <a:pt x="22019" y="2740"/>
                    <a:pt x="19279" y="0"/>
                    <a:pt x="158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3"/>
            <p:cNvSpPr/>
            <p:nvPr/>
          </p:nvSpPr>
          <p:spPr>
            <a:xfrm>
              <a:off x="1935150" y="1833225"/>
              <a:ext cx="1936850" cy="1284425"/>
            </a:xfrm>
            <a:custGeom>
              <a:rect b="b" l="l" r="r" t="t"/>
              <a:pathLst>
                <a:path extrusionOk="0" h="51377" w="77474">
                  <a:moveTo>
                    <a:pt x="38721" y="22019"/>
                  </a:moveTo>
                  <a:cubicBezTo>
                    <a:pt x="48768" y="22019"/>
                    <a:pt x="57118" y="29489"/>
                    <a:pt x="58488" y="39144"/>
                  </a:cubicBezTo>
                  <a:lnTo>
                    <a:pt x="18953" y="39144"/>
                  </a:lnTo>
                  <a:cubicBezTo>
                    <a:pt x="20323" y="29489"/>
                    <a:pt x="28674" y="22019"/>
                    <a:pt x="38721" y="22019"/>
                  </a:cubicBezTo>
                  <a:close/>
                  <a:moveTo>
                    <a:pt x="38721" y="0"/>
                  </a:moveTo>
                  <a:cubicBezTo>
                    <a:pt x="35328" y="0"/>
                    <a:pt x="32621" y="2741"/>
                    <a:pt x="32621" y="6133"/>
                  </a:cubicBezTo>
                  <a:lnTo>
                    <a:pt x="32621" y="10374"/>
                  </a:lnTo>
                  <a:cubicBezTo>
                    <a:pt x="18660" y="13081"/>
                    <a:pt x="7928" y="24759"/>
                    <a:pt x="6655" y="39144"/>
                  </a:cubicBezTo>
                  <a:lnTo>
                    <a:pt x="6101" y="39144"/>
                  </a:lnTo>
                  <a:cubicBezTo>
                    <a:pt x="2708" y="39144"/>
                    <a:pt x="1" y="41884"/>
                    <a:pt x="1" y="45277"/>
                  </a:cubicBezTo>
                  <a:cubicBezTo>
                    <a:pt x="1" y="48637"/>
                    <a:pt x="2708" y="51377"/>
                    <a:pt x="6101" y="51377"/>
                  </a:cubicBezTo>
                  <a:lnTo>
                    <a:pt x="71341" y="51377"/>
                  </a:lnTo>
                  <a:cubicBezTo>
                    <a:pt x="74733" y="51377"/>
                    <a:pt x="77473" y="48637"/>
                    <a:pt x="77473" y="45277"/>
                  </a:cubicBezTo>
                  <a:cubicBezTo>
                    <a:pt x="77473" y="41884"/>
                    <a:pt x="74733" y="39144"/>
                    <a:pt x="71341" y="39144"/>
                  </a:cubicBezTo>
                  <a:lnTo>
                    <a:pt x="70786" y="39144"/>
                  </a:lnTo>
                  <a:cubicBezTo>
                    <a:pt x="69514" y="24759"/>
                    <a:pt x="58782" y="13081"/>
                    <a:pt x="44853" y="10374"/>
                  </a:cubicBezTo>
                  <a:lnTo>
                    <a:pt x="44853" y="6133"/>
                  </a:lnTo>
                  <a:cubicBezTo>
                    <a:pt x="44853" y="2741"/>
                    <a:pt x="42113" y="0"/>
                    <a:pt x="387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3"/>
            <p:cNvSpPr/>
            <p:nvPr/>
          </p:nvSpPr>
          <p:spPr>
            <a:xfrm>
              <a:off x="2903150" y="1833225"/>
              <a:ext cx="968850" cy="1284425"/>
            </a:xfrm>
            <a:custGeom>
              <a:rect b="b" l="l" r="r" t="t"/>
              <a:pathLst>
                <a:path extrusionOk="0" h="51377" w="38754">
                  <a:moveTo>
                    <a:pt x="1" y="0"/>
                  </a:moveTo>
                  <a:lnTo>
                    <a:pt x="1" y="22019"/>
                  </a:lnTo>
                  <a:cubicBezTo>
                    <a:pt x="10048" y="22019"/>
                    <a:pt x="18398" y="29489"/>
                    <a:pt x="19768" y="39144"/>
                  </a:cubicBezTo>
                  <a:lnTo>
                    <a:pt x="1" y="39144"/>
                  </a:lnTo>
                  <a:lnTo>
                    <a:pt x="1" y="51377"/>
                  </a:lnTo>
                  <a:lnTo>
                    <a:pt x="32621" y="51377"/>
                  </a:lnTo>
                  <a:cubicBezTo>
                    <a:pt x="36013" y="51377"/>
                    <a:pt x="38753" y="48637"/>
                    <a:pt x="38753" y="45277"/>
                  </a:cubicBezTo>
                  <a:cubicBezTo>
                    <a:pt x="38753" y="41884"/>
                    <a:pt x="36013" y="39144"/>
                    <a:pt x="32621" y="39144"/>
                  </a:cubicBezTo>
                  <a:lnTo>
                    <a:pt x="32066" y="39144"/>
                  </a:lnTo>
                  <a:cubicBezTo>
                    <a:pt x="30794" y="24759"/>
                    <a:pt x="20062" y="13081"/>
                    <a:pt x="6133" y="10374"/>
                  </a:cubicBezTo>
                  <a:lnTo>
                    <a:pt x="6133" y="6133"/>
                  </a:lnTo>
                  <a:cubicBezTo>
                    <a:pt x="6133" y="2741"/>
                    <a:pt x="3393" y="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 name="Google Shape;1081;p53"/>
          <p:cNvSpPr txBox="1"/>
          <p:nvPr/>
        </p:nvSpPr>
        <p:spPr>
          <a:xfrm>
            <a:off x="2519147" y="2085250"/>
            <a:ext cx="1254300" cy="55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4"/>
                </a:solidFill>
                <a:latin typeface="Advent Pro"/>
                <a:ea typeface="Advent Pro"/>
                <a:cs typeface="Advent Pro"/>
                <a:sym typeface="Advent Pro"/>
              </a:rPr>
              <a:t>Sprint 6</a:t>
            </a:r>
            <a:endParaRPr b="1" sz="2200">
              <a:solidFill>
                <a:schemeClr val="accent4"/>
              </a:solidFill>
              <a:latin typeface="Advent Pro"/>
              <a:ea typeface="Advent Pro"/>
              <a:cs typeface="Advent Pro"/>
              <a:sym typeface="Advent Pro"/>
            </a:endParaRPr>
          </a:p>
        </p:txBody>
      </p:sp>
      <p:sp>
        <p:nvSpPr>
          <p:cNvPr id="1082" name="Google Shape;1082;p53"/>
          <p:cNvSpPr txBox="1"/>
          <p:nvPr/>
        </p:nvSpPr>
        <p:spPr>
          <a:xfrm>
            <a:off x="4607522" y="2121625"/>
            <a:ext cx="1254300" cy="55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4"/>
                </a:solidFill>
                <a:latin typeface="Advent Pro"/>
                <a:ea typeface="Advent Pro"/>
                <a:cs typeface="Advent Pro"/>
                <a:sym typeface="Advent Pro"/>
              </a:rPr>
              <a:t>Sprint 7</a:t>
            </a:r>
            <a:endParaRPr b="1" sz="2200">
              <a:solidFill>
                <a:schemeClr val="accent4"/>
              </a:solidFill>
              <a:latin typeface="Advent Pro"/>
              <a:ea typeface="Advent Pro"/>
              <a:cs typeface="Advent Pro"/>
              <a:sym typeface="Advent Pro"/>
            </a:endParaRPr>
          </a:p>
        </p:txBody>
      </p:sp>
      <p:sp>
        <p:nvSpPr>
          <p:cNvPr id="1083" name="Google Shape;1083;p53"/>
          <p:cNvSpPr txBox="1"/>
          <p:nvPr/>
        </p:nvSpPr>
        <p:spPr>
          <a:xfrm>
            <a:off x="6537047" y="2085250"/>
            <a:ext cx="1254300" cy="55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4"/>
                </a:solidFill>
                <a:latin typeface="Advent Pro"/>
                <a:ea typeface="Advent Pro"/>
                <a:cs typeface="Advent Pro"/>
                <a:sym typeface="Advent Pro"/>
              </a:rPr>
              <a:t>Sprint 8</a:t>
            </a:r>
            <a:endParaRPr b="1" sz="2200">
              <a:solidFill>
                <a:schemeClr val="accent4"/>
              </a:solidFill>
              <a:latin typeface="Advent Pro"/>
              <a:ea typeface="Advent Pro"/>
              <a:cs typeface="Advent Pro"/>
              <a:sym typeface="Advent Pro"/>
            </a:endParaRPr>
          </a:p>
        </p:txBody>
      </p:sp>
      <p:sp>
        <p:nvSpPr>
          <p:cNvPr id="1084" name="Google Shape;1084;p53"/>
          <p:cNvSpPr txBox="1"/>
          <p:nvPr/>
        </p:nvSpPr>
        <p:spPr>
          <a:xfrm>
            <a:off x="2368700" y="2571750"/>
            <a:ext cx="1757700" cy="75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u="sng">
                <a:solidFill>
                  <a:schemeClr val="lt1"/>
                </a:solidFill>
                <a:latin typeface="Roboto"/>
                <a:ea typeface="Roboto"/>
                <a:cs typeface="Roboto"/>
                <a:sym typeface="Roboto"/>
              </a:rPr>
              <a:t>Order Tracking Management</a:t>
            </a:r>
            <a:endParaRPr sz="1200" u="sng">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lt1"/>
                </a:solidFill>
                <a:latin typeface="Roboto"/>
                <a:ea typeface="Roboto"/>
                <a:cs typeface="Roboto"/>
                <a:sym typeface="Roboto"/>
              </a:rPr>
              <a:t>1.Customers Should be able to track their orders</a:t>
            </a:r>
            <a:endParaRPr sz="12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lt1"/>
                </a:solidFill>
                <a:latin typeface="Roboto"/>
                <a:ea typeface="Roboto"/>
                <a:cs typeface="Roboto"/>
                <a:sym typeface="Roboto"/>
              </a:rPr>
              <a:t>2.Customers should be able to manage their order delivery</a:t>
            </a:r>
            <a:endParaRPr sz="12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t/>
            </a:r>
            <a:endParaRPr sz="1200" u="sng">
              <a:solidFill>
                <a:schemeClr val="lt1"/>
              </a:solidFill>
              <a:latin typeface="Roboto"/>
              <a:ea typeface="Roboto"/>
              <a:cs typeface="Roboto"/>
              <a:sym typeface="Roboto"/>
            </a:endParaRPr>
          </a:p>
        </p:txBody>
      </p:sp>
      <p:sp>
        <p:nvSpPr>
          <p:cNvPr id="1085" name="Google Shape;1085;p53"/>
          <p:cNvSpPr txBox="1"/>
          <p:nvPr/>
        </p:nvSpPr>
        <p:spPr>
          <a:xfrm>
            <a:off x="4355813" y="2573850"/>
            <a:ext cx="1757700" cy="75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100" u="sng">
                <a:solidFill>
                  <a:schemeClr val="lt1"/>
                </a:solidFill>
                <a:latin typeface="Roboto"/>
                <a:ea typeface="Roboto"/>
                <a:cs typeface="Roboto"/>
                <a:sym typeface="Roboto"/>
              </a:rPr>
              <a:t>Review and Rating interface</a:t>
            </a:r>
            <a:endParaRPr sz="1100" u="sng">
              <a:solidFill>
                <a:schemeClr val="lt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100">
                <a:solidFill>
                  <a:schemeClr val="lt1"/>
                </a:solidFill>
                <a:latin typeface="Roboto"/>
                <a:ea typeface="Roboto"/>
                <a:cs typeface="Roboto"/>
                <a:sym typeface="Roboto"/>
              </a:rPr>
              <a:t>1.Customer should be able to get in contact with the management of</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100">
                <a:solidFill>
                  <a:schemeClr val="lt1"/>
                </a:solidFill>
                <a:latin typeface="Roboto"/>
                <a:ea typeface="Roboto"/>
                <a:cs typeface="Roboto"/>
                <a:sym typeface="Roboto"/>
              </a:rPr>
              <a:t>ordering system through the interface.</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100">
                <a:solidFill>
                  <a:schemeClr val="lt1"/>
                </a:solidFill>
                <a:latin typeface="Roboto"/>
                <a:ea typeface="Roboto"/>
                <a:cs typeface="Roboto"/>
                <a:sym typeface="Roboto"/>
              </a:rPr>
              <a:t>2.There should be an interface for interacting and titled as ‘Contact us’</a:t>
            </a:r>
            <a:endParaRPr sz="1100">
              <a:solidFill>
                <a:schemeClr val="lt1"/>
              </a:solidFill>
              <a:latin typeface="Roboto"/>
              <a:ea typeface="Roboto"/>
              <a:cs typeface="Roboto"/>
              <a:sym typeface="Roboto"/>
            </a:endParaRPr>
          </a:p>
          <a:p>
            <a:pPr indent="0" lvl="0" marL="0" rtl="0" algn="ctr">
              <a:lnSpc>
                <a:spcPct val="100000"/>
              </a:lnSpc>
              <a:spcBef>
                <a:spcPts val="0"/>
              </a:spcBef>
              <a:spcAft>
                <a:spcPts val="1600"/>
              </a:spcAft>
              <a:buNone/>
            </a:pPr>
            <a:r>
              <a:t/>
            </a:r>
            <a:endParaRPr sz="1100" u="sng">
              <a:solidFill>
                <a:schemeClr val="lt1"/>
              </a:solidFill>
              <a:latin typeface="Roboto"/>
              <a:ea typeface="Roboto"/>
              <a:cs typeface="Roboto"/>
              <a:sym typeface="Roboto"/>
            </a:endParaRPr>
          </a:p>
        </p:txBody>
      </p:sp>
      <p:sp>
        <p:nvSpPr>
          <p:cNvPr id="1086" name="Google Shape;1086;p53"/>
          <p:cNvSpPr txBox="1"/>
          <p:nvPr/>
        </p:nvSpPr>
        <p:spPr>
          <a:xfrm>
            <a:off x="6244550" y="2571750"/>
            <a:ext cx="1757700" cy="75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u="sng">
                <a:solidFill>
                  <a:schemeClr val="lt1"/>
                </a:solidFill>
                <a:latin typeface="Roboto"/>
                <a:ea typeface="Roboto"/>
                <a:cs typeface="Roboto"/>
                <a:sym typeface="Roboto"/>
              </a:rPr>
              <a:t>Final Polish and Testing</a:t>
            </a:r>
            <a:endParaRPr sz="1100" u="sng">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100">
                <a:solidFill>
                  <a:schemeClr val="lt1"/>
                </a:solidFill>
                <a:latin typeface="Roboto"/>
                <a:ea typeface="Roboto"/>
                <a:cs typeface="Roboto"/>
                <a:sym typeface="Roboto"/>
              </a:rPr>
              <a:t>1.Conduct thorough testing of all system features.</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100">
                <a:solidFill>
                  <a:schemeClr val="lt1"/>
                </a:solidFill>
                <a:latin typeface="Roboto"/>
                <a:ea typeface="Roboto"/>
                <a:cs typeface="Roboto"/>
                <a:sym typeface="Roboto"/>
              </a:rPr>
              <a:t>2.Fine-tune user interfaces and resolve any remaining bugs.</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100">
                <a:solidFill>
                  <a:schemeClr val="lt1"/>
                </a:solidFill>
                <a:latin typeface="Roboto"/>
                <a:ea typeface="Roboto"/>
                <a:cs typeface="Roboto"/>
                <a:sym typeface="Roboto"/>
              </a:rPr>
              <a:t>3.Prepare for a full release of the ‘Food ordering system”.</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t/>
            </a:r>
            <a:endParaRPr sz="1100" u="sng">
              <a:solidFill>
                <a:schemeClr val="lt1"/>
              </a:solidFill>
              <a:latin typeface="Roboto"/>
              <a:ea typeface="Roboto"/>
              <a:cs typeface="Roboto"/>
              <a:sym typeface="Roboto"/>
            </a:endParaRPr>
          </a:p>
          <a:p>
            <a:pPr indent="0" lvl="0" marL="0" rtl="0" algn="l">
              <a:lnSpc>
                <a:spcPct val="100000"/>
              </a:lnSpc>
              <a:spcBef>
                <a:spcPts val="0"/>
              </a:spcBef>
              <a:spcAft>
                <a:spcPts val="1600"/>
              </a:spcAft>
              <a:buNone/>
            </a:pPr>
            <a:r>
              <a:t/>
            </a:r>
            <a:endParaRPr sz="1100">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018"/>
                                        </p:tgtEl>
                                        <p:attrNameLst>
                                          <p:attrName>style.visibility</p:attrName>
                                        </p:attrNameLst>
                                      </p:cBhvr>
                                      <p:to>
                                        <p:strVal val="visible"/>
                                      </p:to>
                                    </p:set>
                                    <p:anim calcmode="lin" valueType="num">
                                      <p:cBhvr additive="base">
                                        <p:cTn dur="1000"/>
                                        <p:tgtEl>
                                          <p:spTgt spid="101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021"/>
                                        </p:tgtEl>
                                        <p:attrNameLst>
                                          <p:attrName>style.visibility</p:attrName>
                                        </p:attrNameLst>
                                      </p:cBhvr>
                                      <p:to>
                                        <p:strVal val="visible"/>
                                      </p:to>
                                    </p:set>
                                    <p:anim calcmode="lin" valueType="num">
                                      <p:cBhvr additive="base">
                                        <p:cTn dur="1000"/>
                                        <p:tgtEl>
                                          <p:spTgt spid="102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038"/>
                                        </p:tgtEl>
                                        <p:attrNameLst>
                                          <p:attrName>style.visibility</p:attrName>
                                        </p:attrNameLst>
                                      </p:cBhvr>
                                      <p:to>
                                        <p:strVal val="visible"/>
                                      </p:to>
                                    </p:set>
                                    <p:anim calcmode="lin" valueType="num">
                                      <p:cBhvr additive="base">
                                        <p:cTn dur="1000"/>
                                        <p:tgtEl>
                                          <p:spTgt spid="103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 name="Shape 1090"/>
        <p:cNvGrpSpPr/>
        <p:nvPr/>
      </p:nvGrpSpPr>
      <p:grpSpPr>
        <a:xfrm>
          <a:off x="0" y="0"/>
          <a:ext cx="0" cy="0"/>
          <a:chOff x="0" y="0"/>
          <a:chExt cx="0" cy="0"/>
        </a:xfrm>
      </p:grpSpPr>
      <p:sp>
        <p:nvSpPr>
          <p:cNvPr id="1091" name="Google Shape;1091;p54"/>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Working of sprints </a:t>
            </a:r>
            <a:endParaRPr/>
          </a:p>
        </p:txBody>
      </p:sp>
      <p:sp>
        <p:nvSpPr>
          <p:cNvPr id="1092" name="Google Shape;1092;p54"/>
          <p:cNvSpPr txBox="1"/>
          <p:nvPr>
            <p:ph idx="1" type="subTitle"/>
          </p:nvPr>
        </p:nvSpPr>
        <p:spPr>
          <a:xfrm>
            <a:off x="671075" y="3238500"/>
            <a:ext cx="7801800" cy="1196400"/>
          </a:xfrm>
          <a:prstGeom prst="rect">
            <a:avLst/>
          </a:prstGeom>
        </p:spPr>
        <p:txBody>
          <a:bodyPr anchorCtr="0" anchor="t" bIns="91425" lIns="91425" spcFirstLastPara="1" rIns="91425" wrap="square" tIns="91425">
            <a:noAutofit/>
          </a:bodyPr>
          <a:lstStyle/>
          <a:p>
            <a:pPr indent="-307975" lvl="0" marL="457200" rtl="0" algn="l">
              <a:lnSpc>
                <a:spcPct val="115000"/>
              </a:lnSpc>
              <a:spcBef>
                <a:spcPts val="0"/>
              </a:spcBef>
              <a:spcAft>
                <a:spcPts val="0"/>
              </a:spcAft>
              <a:buSzPts val="1250"/>
              <a:buFont typeface="Arial"/>
              <a:buChar char="●"/>
            </a:pPr>
            <a:r>
              <a:rPr lang="en" sz="1250">
                <a:latin typeface="Arial"/>
                <a:ea typeface="Arial"/>
                <a:cs typeface="Arial"/>
                <a:sym typeface="Arial"/>
              </a:rPr>
              <a:t>At the end of each sprint, hold a sprint review meeting to demonstrate the</a:t>
            </a:r>
            <a:endParaRPr sz="1250">
              <a:latin typeface="Arial"/>
              <a:ea typeface="Arial"/>
              <a:cs typeface="Arial"/>
              <a:sym typeface="Arial"/>
            </a:endParaRPr>
          </a:p>
          <a:p>
            <a:pPr indent="0" lvl="0" marL="457200" rtl="0" algn="l">
              <a:lnSpc>
                <a:spcPct val="115000"/>
              </a:lnSpc>
              <a:spcBef>
                <a:spcPts val="0"/>
              </a:spcBef>
              <a:spcAft>
                <a:spcPts val="0"/>
              </a:spcAft>
              <a:buNone/>
            </a:pPr>
            <a:r>
              <a:rPr lang="en" sz="1250">
                <a:latin typeface="Arial"/>
                <a:ea typeface="Arial"/>
                <a:cs typeface="Arial"/>
                <a:sym typeface="Arial"/>
              </a:rPr>
              <a:t>completed features to stakeholders and gather feedback.</a:t>
            </a:r>
            <a:endParaRPr sz="1250">
              <a:latin typeface="Arial"/>
              <a:ea typeface="Arial"/>
              <a:cs typeface="Arial"/>
              <a:sym typeface="Arial"/>
            </a:endParaRPr>
          </a:p>
          <a:p>
            <a:pPr indent="-307975" lvl="0" marL="457200" rtl="0" algn="l">
              <a:lnSpc>
                <a:spcPct val="115000"/>
              </a:lnSpc>
              <a:spcBef>
                <a:spcPts val="0"/>
              </a:spcBef>
              <a:spcAft>
                <a:spcPts val="0"/>
              </a:spcAft>
              <a:buSzPts val="1250"/>
              <a:buFont typeface="Arial"/>
              <a:buChar char="●"/>
            </a:pPr>
            <a:r>
              <a:rPr lang="en" sz="1250">
                <a:latin typeface="Arial"/>
                <a:ea typeface="Arial"/>
                <a:cs typeface="Arial"/>
                <a:sym typeface="Arial"/>
              </a:rPr>
              <a:t>Discuss what went well, what could be improved, and decide whether the</a:t>
            </a:r>
            <a:endParaRPr sz="1250">
              <a:latin typeface="Arial"/>
              <a:ea typeface="Arial"/>
              <a:cs typeface="Arial"/>
              <a:sym typeface="Arial"/>
            </a:endParaRPr>
          </a:p>
          <a:p>
            <a:pPr indent="0" lvl="0" marL="457200" rtl="0" algn="l">
              <a:lnSpc>
                <a:spcPct val="115000"/>
              </a:lnSpc>
              <a:spcBef>
                <a:spcPts val="0"/>
              </a:spcBef>
              <a:spcAft>
                <a:spcPts val="0"/>
              </a:spcAft>
              <a:buNone/>
            </a:pPr>
            <a:r>
              <a:rPr lang="en" sz="1250">
                <a:latin typeface="Arial"/>
                <a:ea typeface="Arial"/>
                <a:cs typeface="Arial"/>
                <a:sym typeface="Arial"/>
              </a:rPr>
              <a:t>completed features meet the acceptance criteria.</a:t>
            </a:r>
            <a:endParaRPr sz="1250">
              <a:latin typeface="Arial"/>
              <a:ea typeface="Arial"/>
              <a:cs typeface="Arial"/>
              <a:sym typeface="Arial"/>
            </a:endParaRPr>
          </a:p>
          <a:p>
            <a:pPr indent="-307975" lvl="0" marL="457200" rtl="0" algn="l">
              <a:lnSpc>
                <a:spcPct val="115000"/>
              </a:lnSpc>
              <a:spcBef>
                <a:spcPts val="0"/>
              </a:spcBef>
              <a:spcAft>
                <a:spcPts val="0"/>
              </a:spcAft>
              <a:buSzPts val="1250"/>
              <a:buFont typeface="Arial"/>
              <a:buChar char="●"/>
            </a:pPr>
            <a:r>
              <a:rPr lang="en" sz="1250">
                <a:latin typeface="Arial"/>
                <a:ea typeface="Arial"/>
                <a:cs typeface="Arial"/>
                <a:sym typeface="Arial"/>
              </a:rPr>
              <a:t>Based on the feedback and insights from the sprint review and retrospective,</a:t>
            </a:r>
            <a:endParaRPr sz="1250">
              <a:latin typeface="Arial"/>
              <a:ea typeface="Arial"/>
              <a:cs typeface="Arial"/>
              <a:sym typeface="Arial"/>
            </a:endParaRPr>
          </a:p>
          <a:p>
            <a:pPr indent="0" lvl="0" marL="457200" rtl="0" algn="l">
              <a:lnSpc>
                <a:spcPct val="115000"/>
              </a:lnSpc>
              <a:spcBef>
                <a:spcPts val="0"/>
              </a:spcBef>
              <a:spcAft>
                <a:spcPts val="0"/>
              </a:spcAft>
              <a:buNone/>
            </a:pPr>
            <a:r>
              <a:rPr lang="en" sz="1250">
                <a:latin typeface="Arial"/>
                <a:ea typeface="Arial"/>
                <a:cs typeface="Arial"/>
                <a:sym typeface="Arial"/>
              </a:rPr>
              <a:t>adjust the product backlog, refine user stories, and reprioritize as necessary.</a:t>
            </a:r>
            <a:endParaRPr sz="1250">
              <a:latin typeface="Arial"/>
              <a:ea typeface="Arial"/>
              <a:cs typeface="Arial"/>
              <a:sym typeface="Arial"/>
            </a:endParaRPr>
          </a:p>
          <a:p>
            <a:pPr indent="-307975" lvl="0" marL="457200" rtl="0" algn="l">
              <a:lnSpc>
                <a:spcPct val="115000"/>
              </a:lnSpc>
              <a:spcBef>
                <a:spcPts val="0"/>
              </a:spcBef>
              <a:spcAft>
                <a:spcPts val="0"/>
              </a:spcAft>
              <a:buSzPts val="1250"/>
              <a:buFont typeface="Arial"/>
              <a:buChar char="●"/>
            </a:pPr>
            <a:r>
              <a:rPr lang="en" sz="1250">
                <a:latin typeface="Arial"/>
                <a:ea typeface="Arial"/>
                <a:cs typeface="Arial"/>
                <a:sym typeface="Arial"/>
              </a:rPr>
              <a:t>Plan the next sprint based on the updated backlog and repeat the cycle.</a:t>
            </a:r>
            <a:endParaRPr sz="1250">
              <a:latin typeface="Arial"/>
              <a:ea typeface="Arial"/>
              <a:cs typeface="Arial"/>
              <a:sym typeface="Arial"/>
            </a:endParaRPr>
          </a:p>
          <a:p>
            <a:pPr indent="-336550" lvl="0" marL="457200" rtl="0" algn="ctr">
              <a:spcBef>
                <a:spcPts val="0"/>
              </a:spcBef>
              <a:spcAft>
                <a:spcPts val="0"/>
              </a:spcAft>
              <a:buSzPts val="1700"/>
              <a:buChar char="●"/>
            </a:pPr>
            <a:r>
              <a:t/>
            </a:r>
            <a:endParaRPr sz="1500"/>
          </a:p>
        </p:txBody>
      </p:sp>
      <p:grpSp>
        <p:nvGrpSpPr>
          <p:cNvPr id="1093" name="Google Shape;1093;p54"/>
          <p:cNvGrpSpPr/>
          <p:nvPr/>
        </p:nvGrpSpPr>
        <p:grpSpPr>
          <a:xfrm>
            <a:off x="5505302" y="888596"/>
            <a:ext cx="1223832" cy="1045298"/>
            <a:chOff x="5505302" y="888596"/>
            <a:chExt cx="1223832" cy="1045298"/>
          </a:xfrm>
        </p:grpSpPr>
        <p:sp>
          <p:nvSpPr>
            <p:cNvPr id="1094" name="Google Shape;1094;p54"/>
            <p:cNvSpPr/>
            <p:nvPr/>
          </p:nvSpPr>
          <p:spPr>
            <a:xfrm flipH="1">
              <a:off x="5505302" y="888596"/>
              <a:ext cx="1223832" cy="1045298"/>
            </a:xfrm>
            <a:custGeom>
              <a:rect b="b" l="l" r="r" t="t"/>
              <a:pathLst>
                <a:path extrusionOk="0" h="24005" w="28105">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 name="Google Shape;1095;p54"/>
            <p:cNvGrpSpPr/>
            <p:nvPr/>
          </p:nvGrpSpPr>
          <p:grpSpPr>
            <a:xfrm>
              <a:off x="5786204" y="1052830"/>
              <a:ext cx="662003" cy="466411"/>
              <a:chOff x="5786204" y="1052830"/>
              <a:chExt cx="662003" cy="466411"/>
            </a:xfrm>
          </p:grpSpPr>
          <p:grpSp>
            <p:nvGrpSpPr>
              <p:cNvPr id="1096" name="Google Shape;1096;p54"/>
              <p:cNvGrpSpPr/>
              <p:nvPr/>
            </p:nvGrpSpPr>
            <p:grpSpPr>
              <a:xfrm>
                <a:off x="5786204" y="1052830"/>
                <a:ext cx="662003" cy="466411"/>
                <a:chOff x="3028200" y="1978900"/>
                <a:chExt cx="544500" cy="383625"/>
              </a:xfrm>
            </p:grpSpPr>
            <p:sp>
              <p:nvSpPr>
                <p:cNvPr id="1097" name="Google Shape;1097;p54"/>
                <p:cNvSpPr/>
                <p:nvPr/>
              </p:nvSpPr>
              <p:spPr>
                <a:xfrm>
                  <a:off x="3028200" y="1978900"/>
                  <a:ext cx="332225" cy="383625"/>
                </a:xfrm>
                <a:custGeom>
                  <a:rect b="b" l="l" r="r" t="t"/>
                  <a:pathLst>
                    <a:path extrusionOk="0" h="15345" w="13289">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4"/>
                <p:cNvSpPr/>
                <p:nvPr/>
              </p:nvSpPr>
              <p:spPr>
                <a:xfrm>
                  <a:off x="3028200" y="1978900"/>
                  <a:ext cx="173275" cy="383625"/>
                </a:xfrm>
                <a:custGeom>
                  <a:rect b="b" l="l" r="r" t="t"/>
                  <a:pathLst>
                    <a:path extrusionOk="0" h="15345" w="6931">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4"/>
                <p:cNvSpPr/>
                <p:nvPr/>
              </p:nvSpPr>
              <p:spPr>
                <a:xfrm>
                  <a:off x="3229075" y="2020050"/>
                  <a:ext cx="343625" cy="308425"/>
                </a:xfrm>
                <a:custGeom>
                  <a:rect b="b" l="l" r="r" t="t"/>
                  <a:pathLst>
                    <a:path extrusionOk="0" h="12337" w="13745">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4"/>
                <p:cNvSpPr/>
                <p:nvPr/>
              </p:nvSpPr>
              <p:spPr>
                <a:xfrm>
                  <a:off x="3290100" y="2046300"/>
                  <a:ext cx="152175" cy="95600"/>
                </a:xfrm>
                <a:custGeom>
                  <a:rect b="b" l="l" r="r" t="t"/>
                  <a:pathLst>
                    <a:path extrusionOk="0" h="3824" w="6087">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 name="Google Shape;1101;p54"/>
              <p:cNvSpPr/>
              <p:nvPr/>
            </p:nvSpPr>
            <p:spPr>
              <a:xfrm>
                <a:off x="5992850" y="1257925"/>
                <a:ext cx="95100" cy="951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2" name="Google Shape;1102;p54"/>
          <p:cNvGrpSpPr/>
          <p:nvPr/>
        </p:nvGrpSpPr>
        <p:grpSpPr>
          <a:xfrm>
            <a:off x="3271920" y="1337510"/>
            <a:ext cx="2600173" cy="1719451"/>
            <a:chOff x="8272025" y="3231288"/>
            <a:chExt cx="3394925" cy="2321700"/>
          </a:xfrm>
        </p:grpSpPr>
        <p:sp>
          <p:nvSpPr>
            <p:cNvPr id="1103" name="Google Shape;1103;p54"/>
            <p:cNvSpPr/>
            <p:nvPr/>
          </p:nvSpPr>
          <p:spPr>
            <a:xfrm>
              <a:off x="8272025" y="5109488"/>
              <a:ext cx="3394925" cy="443500"/>
            </a:xfrm>
            <a:custGeom>
              <a:rect b="b" l="l" r="r" t="t"/>
              <a:pathLst>
                <a:path extrusionOk="0" h="17740" w="135797">
                  <a:moveTo>
                    <a:pt x="67899" y="0"/>
                  </a:moveTo>
                  <a:cubicBezTo>
                    <a:pt x="49892" y="0"/>
                    <a:pt x="32621" y="935"/>
                    <a:pt x="19888" y="2599"/>
                  </a:cubicBezTo>
                  <a:cubicBezTo>
                    <a:pt x="7154" y="4261"/>
                    <a:pt x="1" y="6517"/>
                    <a:pt x="1" y="8870"/>
                  </a:cubicBezTo>
                  <a:cubicBezTo>
                    <a:pt x="1" y="11222"/>
                    <a:pt x="7154" y="13479"/>
                    <a:pt x="19888" y="15141"/>
                  </a:cubicBezTo>
                  <a:cubicBezTo>
                    <a:pt x="32621" y="16805"/>
                    <a:pt x="49892" y="17740"/>
                    <a:pt x="67899" y="17740"/>
                  </a:cubicBezTo>
                  <a:cubicBezTo>
                    <a:pt x="85907" y="17740"/>
                    <a:pt x="103176" y="16805"/>
                    <a:pt x="115909" y="15141"/>
                  </a:cubicBezTo>
                  <a:cubicBezTo>
                    <a:pt x="128642" y="13479"/>
                    <a:pt x="135796" y="11222"/>
                    <a:pt x="135796" y="8870"/>
                  </a:cubicBezTo>
                  <a:cubicBezTo>
                    <a:pt x="135796" y="6517"/>
                    <a:pt x="128642" y="4261"/>
                    <a:pt x="115909" y="2599"/>
                  </a:cubicBezTo>
                  <a:cubicBezTo>
                    <a:pt x="103176" y="935"/>
                    <a:pt x="85907" y="0"/>
                    <a:pt x="678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4"/>
            <p:cNvSpPr/>
            <p:nvPr/>
          </p:nvSpPr>
          <p:spPr>
            <a:xfrm>
              <a:off x="8806150" y="3422263"/>
              <a:ext cx="2444125" cy="1048825"/>
            </a:xfrm>
            <a:custGeom>
              <a:rect b="b" l="l" r="r" t="t"/>
              <a:pathLst>
                <a:path extrusionOk="0" h="41953" w="97765">
                  <a:moveTo>
                    <a:pt x="62916" y="0"/>
                  </a:moveTo>
                  <a:cubicBezTo>
                    <a:pt x="59429" y="0"/>
                    <a:pt x="55942" y="135"/>
                    <a:pt x="52490" y="292"/>
                  </a:cubicBezTo>
                  <a:cubicBezTo>
                    <a:pt x="42429" y="747"/>
                    <a:pt x="32288" y="471"/>
                    <a:pt x="22253" y="1133"/>
                  </a:cubicBezTo>
                  <a:cubicBezTo>
                    <a:pt x="11202" y="1865"/>
                    <a:pt x="7112" y="6937"/>
                    <a:pt x="4674" y="17153"/>
                  </a:cubicBezTo>
                  <a:cubicBezTo>
                    <a:pt x="3325" y="22812"/>
                    <a:pt x="2615" y="28747"/>
                    <a:pt x="2465" y="34565"/>
                  </a:cubicBezTo>
                  <a:lnTo>
                    <a:pt x="1" y="41952"/>
                  </a:lnTo>
                  <a:lnTo>
                    <a:pt x="97764" y="41952"/>
                  </a:lnTo>
                  <a:lnTo>
                    <a:pt x="95302" y="34565"/>
                  </a:lnTo>
                  <a:cubicBezTo>
                    <a:pt x="95302" y="34565"/>
                    <a:pt x="94562" y="6001"/>
                    <a:pt x="84464" y="2798"/>
                  </a:cubicBezTo>
                  <a:cubicBezTo>
                    <a:pt x="77496" y="589"/>
                    <a:pt x="70206" y="0"/>
                    <a:pt x="629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4"/>
            <p:cNvSpPr/>
            <p:nvPr/>
          </p:nvSpPr>
          <p:spPr>
            <a:xfrm>
              <a:off x="8430750" y="4082838"/>
              <a:ext cx="646325" cy="926525"/>
            </a:xfrm>
            <a:custGeom>
              <a:rect b="b" l="l" r="r" t="t"/>
              <a:pathLst>
                <a:path extrusionOk="0" h="37061" w="25853">
                  <a:moveTo>
                    <a:pt x="19840" y="1"/>
                  </a:moveTo>
                  <a:cubicBezTo>
                    <a:pt x="14163" y="1"/>
                    <a:pt x="1" y="11149"/>
                    <a:pt x="243" y="13559"/>
                  </a:cubicBezTo>
                  <a:cubicBezTo>
                    <a:pt x="489" y="16020"/>
                    <a:pt x="3198" y="33505"/>
                    <a:pt x="4921" y="34245"/>
                  </a:cubicBezTo>
                  <a:cubicBezTo>
                    <a:pt x="6270" y="34823"/>
                    <a:pt x="9279" y="37060"/>
                    <a:pt x="12413" y="37060"/>
                  </a:cubicBezTo>
                  <a:cubicBezTo>
                    <a:pt x="13283" y="37060"/>
                    <a:pt x="14162" y="36888"/>
                    <a:pt x="15018" y="36460"/>
                  </a:cubicBezTo>
                  <a:cubicBezTo>
                    <a:pt x="18957" y="34491"/>
                    <a:pt x="25853" y="11590"/>
                    <a:pt x="25853" y="11590"/>
                  </a:cubicBezTo>
                  <a:lnTo>
                    <a:pt x="25853" y="5187"/>
                  </a:lnTo>
                  <a:cubicBezTo>
                    <a:pt x="25853" y="5187"/>
                    <a:pt x="25607" y="508"/>
                    <a:pt x="20189" y="16"/>
                  </a:cubicBezTo>
                  <a:cubicBezTo>
                    <a:pt x="20077" y="6"/>
                    <a:pt x="19960" y="1"/>
                    <a:pt x="198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4"/>
            <p:cNvSpPr/>
            <p:nvPr/>
          </p:nvSpPr>
          <p:spPr>
            <a:xfrm>
              <a:off x="10930125" y="4082838"/>
              <a:ext cx="646275" cy="926525"/>
            </a:xfrm>
            <a:custGeom>
              <a:rect b="b" l="l" r="r" t="t"/>
              <a:pathLst>
                <a:path extrusionOk="0" h="37061" w="25851">
                  <a:moveTo>
                    <a:pt x="6013" y="1"/>
                  </a:moveTo>
                  <a:cubicBezTo>
                    <a:pt x="5893" y="1"/>
                    <a:pt x="5776" y="6"/>
                    <a:pt x="5664" y="16"/>
                  </a:cubicBezTo>
                  <a:cubicBezTo>
                    <a:pt x="247" y="508"/>
                    <a:pt x="0" y="5187"/>
                    <a:pt x="0" y="5187"/>
                  </a:cubicBezTo>
                  <a:lnTo>
                    <a:pt x="0" y="11590"/>
                  </a:lnTo>
                  <a:cubicBezTo>
                    <a:pt x="0" y="11590"/>
                    <a:pt x="6896" y="34491"/>
                    <a:pt x="10835" y="36460"/>
                  </a:cubicBezTo>
                  <a:cubicBezTo>
                    <a:pt x="11691" y="36888"/>
                    <a:pt x="12570" y="37060"/>
                    <a:pt x="13440" y="37060"/>
                  </a:cubicBezTo>
                  <a:cubicBezTo>
                    <a:pt x="16574" y="37060"/>
                    <a:pt x="19583" y="34823"/>
                    <a:pt x="20931" y="34245"/>
                  </a:cubicBezTo>
                  <a:cubicBezTo>
                    <a:pt x="22655" y="33505"/>
                    <a:pt x="25364" y="16020"/>
                    <a:pt x="25610" y="13559"/>
                  </a:cubicBezTo>
                  <a:cubicBezTo>
                    <a:pt x="25851" y="11149"/>
                    <a:pt x="11688" y="1"/>
                    <a:pt x="60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4"/>
            <p:cNvSpPr/>
            <p:nvPr/>
          </p:nvSpPr>
          <p:spPr>
            <a:xfrm>
              <a:off x="8750775" y="4354113"/>
              <a:ext cx="2517950" cy="277050"/>
            </a:xfrm>
            <a:custGeom>
              <a:rect b="b" l="l" r="r" t="t"/>
              <a:pathLst>
                <a:path extrusionOk="0" h="11082" w="100718">
                  <a:moveTo>
                    <a:pt x="87174" y="1"/>
                  </a:moveTo>
                  <a:lnTo>
                    <a:pt x="13052" y="739"/>
                  </a:lnTo>
                  <a:cubicBezTo>
                    <a:pt x="12964" y="873"/>
                    <a:pt x="12484" y="1292"/>
                    <a:pt x="11756" y="1893"/>
                  </a:cubicBezTo>
                  <a:cubicBezTo>
                    <a:pt x="8444" y="4625"/>
                    <a:pt x="1" y="11081"/>
                    <a:pt x="1" y="11081"/>
                  </a:cubicBezTo>
                  <a:lnTo>
                    <a:pt x="100718" y="11081"/>
                  </a:lnTo>
                  <a:lnTo>
                    <a:pt x="871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4"/>
            <p:cNvSpPr/>
            <p:nvPr/>
          </p:nvSpPr>
          <p:spPr>
            <a:xfrm>
              <a:off x="8750775" y="4631138"/>
              <a:ext cx="2517950" cy="254500"/>
            </a:xfrm>
            <a:custGeom>
              <a:rect b="b" l="l" r="r" t="t"/>
              <a:pathLst>
                <a:path extrusionOk="0" h="10180" w="100718">
                  <a:moveTo>
                    <a:pt x="1" y="0"/>
                  </a:moveTo>
                  <a:lnTo>
                    <a:pt x="1" y="10179"/>
                  </a:lnTo>
                  <a:lnTo>
                    <a:pt x="100649" y="10179"/>
                  </a:lnTo>
                  <a:lnTo>
                    <a:pt x="100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4"/>
            <p:cNvSpPr/>
            <p:nvPr/>
          </p:nvSpPr>
          <p:spPr>
            <a:xfrm>
              <a:off x="8585250" y="5135938"/>
              <a:ext cx="251725" cy="289375"/>
            </a:xfrm>
            <a:custGeom>
              <a:rect b="b" l="l" r="r" t="t"/>
              <a:pathLst>
                <a:path extrusionOk="0" h="11575" w="10069">
                  <a:moveTo>
                    <a:pt x="3420" y="1"/>
                  </a:moveTo>
                  <a:lnTo>
                    <a:pt x="268" y="9877"/>
                  </a:lnTo>
                  <a:cubicBezTo>
                    <a:pt x="0" y="10717"/>
                    <a:pt x="627" y="11575"/>
                    <a:pt x="1508" y="11575"/>
                  </a:cubicBezTo>
                  <a:cubicBezTo>
                    <a:pt x="1935" y="11575"/>
                    <a:pt x="2333" y="11366"/>
                    <a:pt x="2577" y="11017"/>
                  </a:cubicBezTo>
                  <a:lnTo>
                    <a:pt x="10069" y="248"/>
                  </a:lnTo>
                  <a:lnTo>
                    <a:pt x="34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4"/>
            <p:cNvSpPr/>
            <p:nvPr/>
          </p:nvSpPr>
          <p:spPr>
            <a:xfrm>
              <a:off x="11182175" y="5135938"/>
              <a:ext cx="251750" cy="289375"/>
            </a:xfrm>
            <a:custGeom>
              <a:rect b="b" l="l" r="r" t="t"/>
              <a:pathLst>
                <a:path extrusionOk="0" h="11575" w="10070">
                  <a:moveTo>
                    <a:pt x="6650" y="1"/>
                  </a:moveTo>
                  <a:lnTo>
                    <a:pt x="1" y="248"/>
                  </a:lnTo>
                  <a:lnTo>
                    <a:pt x="7493" y="11017"/>
                  </a:lnTo>
                  <a:cubicBezTo>
                    <a:pt x="7736" y="11366"/>
                    <a:pt x="8135" y="11575"/>
                    <a:pt x="8561" y="11575"/>
                  </a:cubicBezTo>
                  <a:cubicBezTo>
                    <a:pt x="9442" y="11575"/>
                    <a:pt x="10069" y="10717"/>
                    <a:pt x="9801" y="9877"/>
                  </a:cubicBezTo>
                  <a:lnTo>
                    <a:pt x="66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4"/>
            <p:cNvSpPr/>
            <p:nvPr/>
          </p:nvSpPr>
          <p:spPr>
            <a:xfrm>
              <a:off x="8401625" y="4333888"/>
              <a:ext cx="3214500" cy="846575"/>
            </a:xfrm>
            <a:custGeom>
              <a:rect b="b" l="l" r="r" t="t"/>
              <a:pathLst>
                <a:path extrusionOk="0" h="33863" w="128580">
                  <a:moveTo>
                    <a:pt x="6915" y="1"/>
                  </a:moveTo>
                  <a:cubicBezTo>
                    <a:pt x="5989" y="1"/>
                    <a:pt x="5134" y="230"/>
                    <a:pt x="4331" y="624"/>
                  </a:cubicBezTo>
                  <a:cubicBezTo>
                    <a:pt x="1499" y="2014"/>
                    <a:pt x="0" y="5190"/>
                    <a:pt x="424" y="8317"/>
                  </a:cubicBezTo>
                  <a:cubicBezTo>
                    <a:pt x="1118" y="13448"/>
                    <a:pt x="2430" y="22345"/>
                    <a:pt x="3623" y="25927"/>
                  </a:cubicBezTo>
                  <a:cubicBezTo>
                    <a:pt x="5347" y="31098"/>
                    <a:pt x="5347" y="32083"/>
                    <a:pt x="9042" y="33315"/>
                  </a:cubicBezTo>
                  <a:cubicBezTo>
                    <a:pt x="10273" y="33725"/>
                    <a:pt x="17112" y="33862"/>
                    <a:pt x="25684" y="33862"/>
                  </a:cubicBezTo>
                  <a:cubicBezTo>
                    <a:pt x="39418" y="33862"/>
                    <a:pt x="57601" y="33511"/>
                    <a:pt x="64291" y="33371"/>
                  </a:cubicBezTo>
                  <a:cubicBezTo>
                    <a:pt x="70980" y="33511"/>
                    <a:pt x="89163" y="33862"/>
                    <a:pt x="102898" y="33862"/>
                  </a:cubicBezTo>
                  <a:cubicBezTo>
                    <a:pt x="111470" y="33862"/>
                    <a:pt x="118309" y="33725"/>
                    <a:pt x="119540" y="33315"/>
                  </a:cubicBezTo>
                  <a:cubicBezTo>
                    <a:pt x="123234" y="32083"/>
                    <a:pt x="123234" y="31097"/>
                    <a:pt x="124957" y="25927"/>
                  </a:cubicBezTo>
                  <a:cubicBezTo>
                    <a:pt x="126152" y="22345"/>
                    <a:pt x="127464" y="13450"/>
                    <a:pt x="128158" y="8317"/>
                  </a:cubicBezTo>
                  <a:cubicBezTo>
                    <a:pt x="128580" y="5190"/>
                    <a:pt x="127083" y="2014"/>
                    <a:pt x="124250" y="624"/>
                  </a:cubicBezTo>
                  <a:cubicBezTo>
                    <a:pt x="123448" y="231"/>
                    <a:pt x="122594" y="1"/>
                    <a:pt x="121669" y="1"/>
                  </a:cubicBezTo>
                  <a:cubicBezTo>
                    <a:pt x="120713" y="1"/>
                    <a:pt x="119682" y="247"/>
                    <a:pt x="118555" y="810"/>
                  </a:cubicBezTo>
                  <a:cubicBezTo>
                    <a:pt x="114123" y="3025"/>
                    <a:pt x="114615" y="11890"/>
                    <a:pt x="114615" y="11890"/>
                  </a:cubicBezTo>
                  <a:lnTo>
                    <a:pt x="114615" y="21741"/>
                  </a:lnTo>
                  <a:lnTo>
                    <a:pt x="13967" y="21741"/>
                  </a:lnTo>
                  <a:lnTo>
                    <a:pt x="13967" y="11890"/>
                  </a:lnTo>
                  <a:cubicBezTo>
                    <a:pt x="13967" y="11890"/>
                    <a:pt x="14459" y="3025"/>
                    <a:pt x="10026" y="808"/>
                  </a:cubicBezTo>
                  <a:cubicBezTo>
                    <a:pt x="8900" y="246"/>
                    <a:pt x="7870" y="1"/>
                    <a:pt x="6915"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4"/>
            <p:cNvSpPr/>
            <p:nvPr/>
          </p:nvSpPr>
          <p:spPr>
            <a:xfrm>
              <a:off x="10395250" y="4081188"/>
              <a:ext cx="658200" cy="611950"/>
            </a:xfrm>
            <a:custGeom>
              <a:rect b="b" l="l" r="r" t="t"/>
              <a:pathLst>
                <a:path extrusionOk="0" h="24478" w="26328">
                  <a:moveTo>
                    <a:pt x="20373" y="0"/>
                  </a:moveTo>
                  <a:cubicBezTo>
                    <a:pt x="18261" y="0"/>
                    <a:pt x="14291" y="1721"/>
                    <a:pt x="14291" y="1721"/>
                  </a:cubicBezTo>
                  <a:cubicBezTo>
                    <a:pt x="14291" y="1721"/>
                    <a:pt x="11753" y="3507"/>
                    <a:pt x="11096" y="3977"/>
                  </a:cubicBezTo>
                  <a:cubicBezTo>
                    <a:pt x="10437" y="4447"/>
                    <a:pt x="4326" y="5481"/>
                    <a:pt x="2351" y="5763"/>
                  </a:cubicBezTo>
                  <a:cubicBezTo>
                    <a:pt x="375" y="6045"/>
                    <a:pt x="0" y="13569"/>
                    <a:pt x="375" y="15825"/>
                  </a:cubicBezTo>
                  <a:cubicBezTo>
                    <a:pt x="752" y="18081"/>
                    <a:pt x="2256" y="18928"/>
                    <a:pt x="5641" y="20338"/>
                  </a:cubicBezTo>
                  <a:cubicBezTo>
                    <a:pt x="9026" y="21748"/>
                    <a:pt x="12506" y="24381"/>
                    <a:pt x="15797" y="24476"/>
                  </a:cubicBezTo>
                  <a:cubicBezTo>
                    <a:pt x="15828" y="24477"/>
                    <a:pt x="15860" y="24477"/>
                    <a:pt x="15892" y="24477"/>
                  </a:cubicBezTo>
                  <a:cubicBezTo>
                    <a:pt x="19190" y="24477"/>
                    <a:pt x="24455" y="19753"/>
                    <a:pt x="25387" y="17611"/>
                  </a:cubicBezTo>
                  <a:cubicBezTo>
                    <a:pt x="26327" y="15448"/>
                    <a:pt x="24823" y="10182"/>
                    <a:pt x="24728" y="9337"/>
                  </a:cubicBezTo>
                  <a:cubicBezTo>
                    <a:pt x="24635" y="8490"/>
                    <a:pt x="25105" y="8208"/>
                    <a:pt x="25669" y="7080"/>
                  </a:cubicBezTo>
                  <a:cubicBezTo>
                    <a:pt x="26234" y="5952"/>
                    <a:pt x="22754" y="1156"/>
                    <a:pt x="21343" y="215"/>
                  </a:cubicBezTo>
                  <a:cubicBezTo>
                    <a:pt x="21116" y="64"/>
                    <a:pt x="20779" y="0"/>
                    <a:pt x="203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4"/>
            <p:cNvSpPr/>
            <p:nvPr/>
          </p:nvSpPr>
          <p:spPr>
            <a:xfrm>
              <a:off x="10277675" y="3231288"/>
              <a:ext cx="735825" cy="898050"/>
            </a:xfrm>
            <a:custGeom>
              <a:rect b="b" l="l" r="r" t="t"/>
              <a:pathLst>
                <a:path extrusionOk="0" h="35922" w="29433">
                  <a:moveTo>
                    <a:pt x="9241" y="0"/>
                  </a:moveTo>
                  <a:cubicBezTo>
                    <a:pt x="7403" y="0"/>
                    <a:pt x="5563" y="557"/>
                    <a:pt x="4703" y="1114"/>
                  </a:cubicBezTo>
                  <a:cubicBezTo>
                    <a:pt x="3104" y="2148"/>
                    <a:pt x="1882" y="2523"/>
                    <a:pt x="1882" y="2523"/>
                  </a:cubicBezTo>
                  <a:cubicBezTo>
                    <a:pt x="1882" y="2523"/>
                    <a:pt x="1" y="2523"/>
                    <a:pt x="1" y="4874"/>
                  </a:cubicBezTo>
                  <a:cubicBezTo>
                    <a:pt x="1" y="7225"/>
                    <a:pt x="2070" y="8541"/>
                    <a:pt x="2447" y="8541"/>
                  </a:cubicBezTo>
                  <a:cubicBezTo>
                    <a:pt x="2575" y="8541"/>
                    <a:pt x="3024" y="8475"/>
                    <a:pt x="3608" y="8475"/>
                  </a:cubicBezTo>
                  <a:cubicBezTo>
                    <a:pt x="4728" y="8475"/>
                    <a:pt x="6344" y="8719"/>
                    <a:pt x="7148" y="10140"/>
                  </a:cubicBezTo>
                  <a:cubicBezTo>
                    <a:pt x="8370" y="12303"/>
                    <a:pt x="10063" y="16064"/>
                    <a:pt x="11567" y="18415"/>
                  </a:cubicBezTo>
                  <a:cubicBezTo>
                    <a:pt x="13071" y="20766"/>
                    <a:pt x="14388" y="21988"/>
                    <a:pt x="15986" y="22458"/>
                  </a:cubicBezTo>
                  <a:cubicBezTo>
                    <a:pt x="17585" y="22929"/>
                    <a:pt x="19466" y="26030"/>
                    <a:pt x="19277" y="28475"/>
                  </a:cubicBezTo>
                  <a:cubicBezTo>
                    <a:pt x="19089" y="30921"/>
                    <a:pt x="18055" y="34306"/>
                    <a:pt x="19277" y="35529"/>
                  </a:cubicBezTo>
                  <a:cubicBezTo>
                    <a:pt x="19547" y="35798"/>
                    <a:pt x="19917" y="35921"/>
                    <a:pt x="20347" y="35921"/>
                  </a:cubicBezTo>
                  <a:cubicBezTo>
                    <a:pt x="21865" y="35921"/>
                    <a:pt x="24123" y="34383"/>
                    <a:pt x="25295" y="32332"/>
                  </a:cubicBezTo>
                  <a:cubicBezTo>
                    <a:pt x="26800" y="29699"/>
                    <a:pt x="25389" y="30074"/>
                    <a:pt x="25671" y="26784"/>
                  </a:cubicBezTo>
                  <a:cubicBezTo>
                    <a:pt x="25953" y="23492"/>
                    <a:pt x="29433" y="20954"/>
                    <a:pt x="27363" y="15688"/>
                  </a:cubicBezTo>
                  <a:cubicBezTo>
                    <a:pt x="25295" y="10422"/>
                    <a:pt x="17583" y="10045"/>
                    <a:pt x="16456" y="9952"/>
                  </a:cubicBezTo>
                  <a:cubicBezTo>
                    <a:pt x="16456" y="9952"/>
                    <a:pt x="15422" y="4122"/>
                    <a:pt x="13354" y="1584"/>
                  </a:cubicBezTo>
                  <a:cubicBezTo>
                    <a:pt x="12399" y="411"/>
                    <a:pt x="10821" y="0"/>
                    <a:pt x="92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4"/>
            <p:cNvSpPr/>
            <p:nvPr/>
          </p:nvSpPr>
          <p:spPr>
            <a:xfrm>
              <a:off x="9177525" y="3937813"/>
              <a:ext cx="923150" cy="626925"/>
            </a:xfrm>
            <a:custGeom>
              <a:rect b="b" l="l" r="r" t="t"/>
              <a:pathLst>
                <a:path extrusionOk="0" h="25077" w="36926">
                  <a:moveTo>
                    <a:pt x="22417" y="0"/>
                  </a:moveTo>
                  <a:cubicBezTo>
                    <a:pt x="22228" y="0"/>
                    <a:pt x="22057" y="38"/>
                    <a:pt x="21909" y="121"/>
                  </a:cubicBezTo>
                  <a:cubicBezTo>
                    <a:pt x="20216" y="1061"/>
                    <a:pt x="1" y="17610"/>
                    <a:pt x="1" y="17610"/>
                  </a:cubicBezTo>
                  <a:lnTo>
                    <a:pt x="4420" y="21183"/>
                  </a:lnTo>
                  <a:lnTo>
                    <a:pt x="21722" y="11310"/>
                  </a:lnTo>
                  <a:cubicBezTo>
                    <a:pt x="21722" y="11310"/>
                    <a:pt x="23885" y="15165"/>
                    <a:pt x="26234" y="18739"/>
                  </a:cubicBezTo>
                  <a:cubicBezTo>
                    <a:pt x="28585" y="22312"/>
                    <a:pt x="32818" y="24662"/>
                    <a:pt x="34885" y="25039"/>
                  </a:cubicBezTo>
                  <a:cubicBezTo>
                    <a:pt x="35028" y="25064"/>
                    <a:pt x="35159" y="25077"/>
                    <a:pt x="35281" y="25077"/>
                  </a:cubicBezTo>
                  <a:cubicBezTo>
                    <a:pt x="36925" y="25077"/>
                    <a:pt x="36721" y="22795"/>
                    <a:pt x="36108" y="20431"/>
                  </a:cubicBezTo>
                  <a:cubicBezTo>
                    <a:pt x="35451" y="17892"/>
                    <a:pt x="30278" y="6609"/>
                    <a:pt x="28210" y="4069"/>
                  </a:cubicBezTo>
                  <a:cubicBezTo>
                    <a:pt x="28210" y="4069"/>
                    <a:pt x="24375" y="0"/>
                    <a:pt x="224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4"/>
            <p:cNvSpPr/>
            <p:nvPr/>
          </p:nvSpPr>
          <p:spPr>
            <a:xfrm>
              <a:off x="10016750" y="3695763"/>
              <a:ext cx="759300" cy="893875"/>
            </a:xfrm>
            <a:custGeom>
              <a:rect b="b" l="l" r="r" t="t"/>
              <a:pathLst>
                <a:path extrusionOk="0" h="35755" w="30372">
                  <a:moveTo>
                    <a:pt x="15103" y="0"/>
                  </a:moveTo>
                  <a:cubicBezTo>
                    <a:pt x="13223" y="0"/>
                    <a:pt x="11048" y="941"/>
                    <a:pt x="10531" y="2751"/>
                  </a:cubicBezTo>
                  <a:cubicBezTo>
                    <a:pt x="9968" y="4725"/>
                    <a:pt x="5360" y="11307"/>
                    <a:pt x="5078" y="11965"/>
                  </a:cubicBezTo>
                  <a:cubicBezTo>
                    <a:pt x="4795" y="12623"/>
                    <a:pt x="1" y="17983"/>
                    <a:pt x="1" y="17983"/>
                  </a:cubicBezTo>
                  <a:lnTo>
                    <a:pt x="13071" y="35755"/>
                  </a:lnTo>
                  <a:cubicBezTo>
                    <a:pt x="13071" y="35755"/>
                    <a:pt x="17865" y="34532"/>
                    <a:pt x="18242" y="30582"/>
                  </a:cubicBezTo>
                  <a:cubicBezTo>
                    <a:pt x="18619" y="26633"/>
                    <a:pt x="18430" y="23248"/>
                    <a:pt x="21533" y="19581"/>
                  </a:cubicBezTo>
                  <a:cubicBezTo>
                    <a:pt x="24635" y="15914"/>
                    <a:pt x="29619" y="9896"/>
                    <a:pt x="29995" y="5664"/>
                  </a:cubicBezTo>
                  <a:cubicBezTo>
                    <a:pt x="30372" y="1433"/>
                    <a:pt x="27080" y="775"/>
                    <a:pt x="25200" y="586"/>
                  </a:cubicBezTo>
                  <a:cubicBezTo>
                    <a:pt x="23320" y="399"/>
                    <a:pt x="21533" y="23"/>
                    <a:pt x="21533" y="23"/>
                  </a:cubicBezTo>
                  <a:lnTo>
                    <a:pt x="19558" y="306"/>
                  </a:lnTo>
                  <a:cubicBezTo>
                    <a:pt x="19558" y="306"/>
                    <a:pt x="17583" y="211"/>
                    <a:pt x="15609" y="24"/>
                  </a:cubicBezTo>
                  <a:cubicBezTo>
                    <a:pt x="15444" y="8"/>
                    <a:pt x="15274" y="0"/>
                    <a:pt x="15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4"/>
            <p:cNvSpPr/>
            <p:nvPr/>
          </p:nvSpPr>
          <p:spPr>
            <a:xfrm>
              <a:off x="10078175" y="3848488"/>
              <a:ext cx="220675" cy="303925"/>
            </a:xfrm>
            <a:custGeom>
              <a:rect b="b" l="l" r="r" t="t"/>
              <a:pathLst>
                <a:path extrusionOk="0" h="12157" w="8827">
                  <a:moveTo>
                    <a:pt x="6328" y="1"/>
                  </a:moveTo>
                  <a:cubicBezTo>
                    <a:pt x="4791" y="2532"/>
                    <a:pt x="2803" y="5432"/>
                    <a:pt x="2621" y="5856"/>
                  </a:cubicBezTo>
                  <a:cubicBezTo>
                    <a:pt x="2481" y="6182"/>
                    <a:pt x="1227" y="7670"/>
                    <a:pt x="1" y="9083"/>
                  </a:cubicBezTo>
                  <a:lnTo>
                    <a:pt x="3749" y="12156"/>
                  </a:lnTo>
                  <a:lnTo>
                    <a:pt x="8826" y="5386"/>
                  </a:lnTo>
                  <a:cubicBezTo>
                    <a:pt x="8826" y="5386"/>
                    <a:pt x="8263" y="4634"/>
                    <a:pt x="7792" y="3787"/>
                  </a:cubicBezTo>
                  <a:cubicBezTo>
                    <a:pt x="7322" y="2942"/>
                    <a:pt x="8356" y="1249"/>
                    <a:pt x="8356" y="1249"/>
                  </a:cubicBezTo>
                  <a:lnTo>
                    <a:pt x="63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4"/>
            <p:cNvSpPr/>
            <p:nvPr/>
          </p:nvSpPr>
          <p:spPr>
            <a:xfrm>
              <a:off x="10449575" y="3614063"/>
              <a:ext cx="161975" cy="229550"/>
            </a:xfrm>
            <a:custGeom>
              <a:rect b="b" l="l" r="r" t="t"/>
              <a:pathLst>
                <a:path extrusionOk="0" h="9182" w="6479">
                  <a:moveTo>
                    <a:pt x="3657" y="0"/>
                  </a:moveTo>
                  <a:lnTo>
                    <a:pt x="835" y="753"/>
                  </a:lnTo>
                  <a:cubicBezTo>
                    <a:pt x="835" y="753"/>
                    <a:pt x="1776" y="2257"/>
                    <a:pt x="835" y="4326"/>
                  </a:cubicBezTo>
                  <a:cubicBezTo>
                    <a:pt x="1" y="6161"/>
                    <a:pt x="351" y="9181"/>
                    <a:pt x="1820" y="9181"/>
                  </a:cubicBezTo>
                  <a:cubicBezTo>
                    <a:pt x="2006" y="9181"/>
                    <a:pt x="2211" y="9133"/>
                    <a:pt x="2433" y="9027"/>
                  </a:cubicBezTo>
                  <a:cubicBezTo>
                    <a:pt x="4407" y="8086"/>
                    <a:pt x="6478" y="3949"/>
                    <a:pt x="6478" y="3949"/>
                  </a:cubicBezTo>
                  <a:cubicBezTo>
                    <a:pt x="6478" y="3949"/>
                    <a:pt x="4315" y="1693"/>
                    <a:pt x="36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4"/>
            <p:cNvSpPr/>
            <p:nvPr/>
          </p:nvSpPr>
          <p:spPr>
            <a:xfrm>
              <a:off x="10323150" y="3343563"/>
              <a:ext cx="222575" cy="312250"/>
            </a:xfrm>
            <a:custGeom>
              <a:rect b="b" l="l" r="r" t="t"/>
              <a:pathLst>
                <a:path extrusionOk="0" h="12490" w="8903">
                  <a:moveTo>
                    <a:pt x="2304" y="1"/>
                  </a:moveTo>
                  <a:cubicBezTo>
                    <a:pt x="1706" y="1"/>
                    <a:pt x="1" y="129"/>
                    <a:pt x="158" y="1606"/>
                  </a:cubicBezTo>
                  <a:cubicBezTo>
                    <a:pt x="158" y="1606"/>
                    <a:pt x="2037" y="11949"/>
                    <a:pt x="4013" y="12419"/>
                  </a:cubicBezTo>
                  <a:cubicBezTo>
                    <a:pt x="4214" y="12467"/>
                    <a:pt x="4424" y="12489"/>
                    <a:pt x="4637" y="12489"/>
                  </a:cubicBezTo>
                  <a:cubicBezTo>
                    <a:pt x="6515" y="12489"/>
                    <a:pt x="8714" y="10820"/>
                    <a:pt x="8714" y="10820"/>
                  </a:cubicBezTo>
                  <a:cubicBezTo>
                    <a:pt x="8714" y="10820"/>
                    <a:pt x="8055" y="9786"/>
                    <a:pt x="7962" y="8187"/>
                  </a:cubicBezTo>
                  <a:cubicBezTo>
                    <a:pt x="7867" y="6588"/>
                    <a:pt x="8902" y="4709"/>
                    <a:pt x="7773" y="4050"/>
                  </a:cubicBezTo>
                  <a:cubicBezTo>
                    <a:pt x="6644" y="3392"/>
                    <a:pt x="6363" y="4332"/>
                    <a:pt x="4482" y="2358"/>
                  </a:cubicBezTo>
                  <a:cubicBezTo>
                    <a:pt x="2602" y="383"/>
                    <a:pt x="2507" y="7"/>
                    <a:pt x="2507" y="7"/>
                  </a:cubicBezTo>
                  <a:cubicBezTo>
                    <a:pt x="2507" y="7"/>
                    <a:pt x="2430" y="1"/>
                    <a:pt x="23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4"/>
            <p:cNvSpPr/>
            <p:nvPr/>
          </p:nvSpPr>
          <p:spPr>
            <a:xfrm>
              <a:off x="9892150" y="3940813"/>
              <a:ext cx="580650" cy="296225"/>
            </a:xfrm>
            <a:custGeom>
              <a:rect b="b" l="l" r="r" t="t"/>
              <a:pathLst>
                <a:path extrusionOk="0" h="11849" w="23226">
                  <a:moveTo>
                    <a:pt x="8275" y="1"/>
                  </a:moveTo>
                  <a:lnTo>
                    <a:pt x="0" y="4231"/>
                  </a:lnTo>
                  <a:lnTo>
                    <a:pt x="13823" y="11848"/>
                  </a:lnTo>
                  <a:lnTo>
                    <a:pt x="23226" y="6207"/>
                  </a:lnTo>
                  <a:lnTo>
                    <a:pt x="827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4"/>
            <p:cNvSpPr/>
            <p:nvPr/>
          </p:nvSpPr>
          <p:spPr>
            <a:xfrm>
              <a:off x="9791050" y="3757463"/>
              <a:ext cx="446675" cy="479575"/>
            </a:xfrm>
            <a:custGeom>
              <a:rect b="b" l="l" r="r" t="t"/>
              <a:pathLst>
                <a:path extrusionOk="0" h="19183" w="17867">
                  <a:moveTo>
                    <a:pt x="1" y="1"/>
                  </a:moveTo>
                  <a:lnTo>
                    <a:pt x="4044" y="11565"/>
                  </a:lnTo>
                  <a:lnTo>
                    <a:pt x="17867" y="19182"/>
                  </a:lnTo>
                  <a:lnTo>
                    <a:pt x="15329" y="4983"/>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4"/>
            <p:cNvSpPr/>
            <p:nvPr/>
          </p:nvSpPr>
          <p:spPr>
            <a:xfrm>
              <a:off x="10200100" y="3690338"/>
              <a:ext cx="622975" cy="596050"/>
            </a:xfrm>
            <a:custGeom>
              <a:rect b="b" l="l" r="r" t="t"/>
              <a:pathLst>
                <a:path extrusionOk="0" h="23842" w="24919">
                  <a:moveTo>
                    <a:pt x="21550" y="0"/>
                  </a:moveTo>
                  <a:cubicBezTo>
                    <a:pt x="20367" y="0"/>
                    <a:pt x="18970" y="612"/>
                    <a:pt x="17678" y="2215"/>
                  </a:cubicBezTo>
                  <a:lnTo>
                    <a:pt x="18525" y="4848"/>
                  </a:lnTo>
                  <a:lnTo>
                    <a:pt x="19934" y="17635"/>
                  </a:lnTo>
                  <a:cubicBezTo>
                    <a:pt x="19934" y="17635"/>
                    <a:pt x="16456" y="18764"/>
                    <a:pt x="13164" y="19328"/>
                  </a:cubicBezTo>
                  <a:cubicBezTo>
                    <a:pt x="9874" y="19892"/>
                    <a:pt x="8087" y="19893"/>
                    <a:pt x="8087" y="19893"/>
                  </a:cubicBezTo>
                  <a:cubicBezTo>
                    <a:pt x="8087" y="19893"/>
                    <a:pt x="6959" y="18482"/>
                    <a:pt x="5924" y="18200"/>
                  </a:cubicBezTo>
                  <a:cubicBezTo>
                    <a:pt x="5407" y="18059"/>
                    <a:pt x="5054" y="18035"/>
                    <a:pt x="4714" y="18035"/>
                  </a:cubicBezTo>
                  <a:cubicBezTo>
                    <a:pt x="4542" y="18035"/>
                    <a:pt x="4374" y="18041"/>
                    <a:pt x="4188" y="18041"/>
                  </a:cubicBezTo>
                  <a:cubicBezTo>
                    <a:pt x="4006" y="18041"/>
                    <a:pt x="3807" y="18035"/>
                    <a:pt x="3574" y="18012"/>
                  </a:cubicBezTo>
                  <a:cubicBezTo>
                    <a:pt x="3190" y="17973"/>
                    <a:pt x="2837" y="17935"/>
                    <a:pt x="2574" y="17935"/>
                  </a:cubicBezTo>
                  <a:cubicBezTo>
                    <a:pt x="2192" y="17935"/>
                    <a:pt x="1997" y="18016"/>
                    <a:pt x="2163" y="18294"/>
                  </a:cubicBezTo>
                  <a:cubicBezTo>
                    <a:pt x="2445" y="18764"/>
                    <a:pt x="2727" y="18671"/>
                    <a:pt x="3667" y="18764"/>
                  </a:cubicBezTo>
                  <a:cubicBezTo>
                    <a:pt x="4608" y="18858"/>
                    <a:pt x="5454" y="19987"/>
                    <a:pt x="5454" y="19987"/>
                  </a:cubicBezTo>
                  <a:lnTo>
                    <a:pt x="2727" y="21397"/>
                  </a:lnTo>
                  <a:cubicBezTo>
                    <a:pt x="2727" y="21397"/>
                    <a:pt x="1129" y="20833"/>
                    <a:pt x="564" y="20833"/>
                  </a:cubicBezTo>
                  <a:cubicBezTo>
                    <a:pt x="1" y="20833"/>
                    <a:pt x="282" y="21209"/>
                    <a:pt x="282" y="21209"/>
                  </a:cubicBezTo>
                  <a:cubicBezTo>
                    <a:pt x="282" y="21209"/>
                    <a:pt x="1881" y="21773"/>
                    <a:pt x="2539" y="22431"/>
                  </a:cubicBezTo>
                  <a:cubicBezTo>
                    <a:pt x="3197" y="23090"/>
                    <a:pt x="4231" y="23842"/>
                    <a:pt x="5267" y="23842"/>
                  </a:cubicBezTo>
                  <a:cubicBezTo>
                    <a:pt x="6300" y="23842"/>
                    <a:pt x="10251" y="22244"/>
                    <a:pt x="10251" y="22244"/>
                  </a:cubicBezTo>
                  <a:cubicBezTo>
                    <a:pt x="10251" y="22244"/>
                    <a:pt x="16926" y="22056"/>
                    <a:pt x="17960" y="22056"/>
                  </a:cubicBezTo>
                  <a:lnTo>
                    <a:pt x="23696" y="18389"/>
                  </a:lnTo>
                  <a:cubicBezTo>
                    <a:pt x="23696" y="18389"/>
                    <a:pt x="24918" y="3625"/>
                    <a:pt x="24260" y="1745"/>
                  </a:cubicBezTo>
                  <a:cubicBezTo>
                    <a:pt x="23914" y="756"/>
                    <a:pt x="22864" y="0"/>
                    <a:pt x="21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4"/>
            <p:cNvSpPr/>
            <p:nvPr/>
          </p:nvSpPr>
          <p:spPr>
            <a:xfrm>
              <a:off x="10200100" y="3917988"/>
              <a:ext cx="607850" cy="368400"/>
            </a:xfrm>
            <a:custGeom>
              <a:rect b="b" l="l" r="r" t="t"/>
              <a:pathLst>
                <a:path extrusionOk="0" h="14736" w="24314">
                  <a:moveTo>
                    <a:pt x="24314" y="1"/>
                  </a:moveTo>
                  <a:lnTo>
                    <a:pt x="19120" y="1149"/>
                  </a:lnTo>
                  <a:lnTo>
                    <a:pt x="19934" y="8529"/>
                  </a:lnTo>
                  <a:cubicBezTo>
                    <a:pt x="19934" y="8529"/>
                    <a:pt x="16456" y="9658"/>
                    <a:pt x="13164" y="10222"/>
                  </a:cubicBezTo>
                  <a:cubicBezTo>
                    <a:pt x="9873" y="10786"/>
                    <a:pt x="8087" y="10787"/>
                    <a:pt x="8087" y="10787"/>
                  </a:cubicBezTo>
                  <a:cubicBezTo>
                    <a:pt x="8087" y="10787"/>
                    <a:pt x="6958" y="9376"/>
                    <a:pt x="5924" y="9094"/>
                  </a:cubicBezTo>
                  <a:cubicBezTo>
                    <a:pt x="5407" y="8953"/>
                    <a:pt x="5054" y="8929"/>
                    <a:pt x="4713" y="8929"/>
                  </a:cubicBezTo>
                  <a:cubicBezTo>
                    <a:pt x="4541" y="8929"/>
                    <a:pt x="4373" y="8935"/>
                    <a:pt x="4187" y="8935"/>
                  </a:cubicBezTo>
                  <a:cubicBezTo>
                    <a:pt x="4005" y="8935"/>
                    <a:pt x="3806" y="8929"/>
                    <a:pt x="3573" y="8906"/>
                  </a:cubicBezTo>
                  <a:cubicBezTo>
                    <a:pt x="3189" y="8867"/>
                    <a:pt x="2836" y="8829"/>
                    <a:pt x="2573" y="8829"/>
                  </a:cubicBezTo>
                  <a:cubicBezTo>
                    <a:pt x="2191" y="8829"/>
                    <a:pt x="1996" y="8910"/>
                    <a:pt x="2163" y="9188"/>
                  </a:cubicBezTo>
                  <a:cubicBezTo>
                    <a:pt x="2445" y="9658"/>
                    <a:pt x="2727" y="9565"/>
                    <a:pt x="3667" y="9658"/>
                  </a:cubicBezTo>
                  <a:cubicBezTo>
                    <a:pt x="4608" y="9752"/>
                    <a:pt x="5454" y="10881"/>
                    <a:pt x="5454" y="10881"/>
                  </a:cubicBezTo>
                  <a:lnTo>
                    <a:pt x="2727" y="12291"/>
                  </a:lnTo>
                  <a:cubicBezTo>
                    <a:pt x="2727" y="12291"/>
                    <a:pt x="1128" y="11727"/>
                    <a:pt x="564" y="11727"/>
                  </a:cubicBezTo>
                  <a:cubicBezTo>
                    <a:pt x="1" y="11727"/>
                    <a:pt x="282" y="12103"/>
                    <a:pt x="282" y="12103"/>
                  </a:cubicBezTo>
                  <a:cubicBezTo>
                    <a:pt x="282" y="12103"/>
                    <a:pt x="1880" y="12667"/>
                    <a:pt x="2539" y="13325"/>
                  </a:cubicBezTo>
                  <a:cubicBezTo>
                    <a:pt x="3197" y="13984"/>
                    <a:pt x="4231" y="14736"/>
                    <a:pt x="5265" y="14736"/>
                  </a:cubicBezTo>
                  <a:cubicBezTo>
                    <a:pt x="6300" y="14736"/>
                    <a:pt x="10249" y="13138"/>
                    <a:pt x="10249" y="13138"/>
                  </a:cubicBezTo>
                  <a:cubicBezTo>
                    <a:pt x="10249" y="13138"/>
                    <a:pt x="16926" y="12950"/>
                    <a:pt x="17960" y="12950"/>
                  </a:cubicBezTo>
                  <a:lnTo>
                    <a:pt x="23696" y="9283"/>
                  </a:lnTo>
                  <a:cubicBezTo>
                    <a:pt x="23696" y="9283"/>
                    <a:pt x="24094" y="4477"/>
                    <a:pt x="24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10590625" y="4086638"/>
              <a:ext cx="462825" cy="606475"/>
            </a:xfrm>
            <a:custGeom>
              <a:rect b="b" l="l" r="r" t="t"/>
              <a:pathLst>
                <a:path extrusionOk="0" h="24259" w="18513">
                  <a:moveTo>
                    <a:pt x="13532" y="0"/>
                  </a:moveTo>
                  <a:cubicBezTo>
                    <a:pt x="12936" y="105"/>
                    <a:pt x="12252" y="319"/>
                    <a:pt x="12306" y="749"/>
                  </a:cubicBezTo>
                  <a:cubicBezTo>
                    <a:pt x="12401" y="1502"/>
                    <a:pt x="12117" y="15230"/>
                    <a:pt x="10708" y="17393"/>
                  </a:cubicBezTo>
                  <a:cubicBezTo>
                    <a:pt x="9299" y="19556"/>
                    <a:pt x="3279" y="21153"/>
                    <a:pt x="1493" y="21248"/>
                  </a:cubicBezTo>
                  <a:cubicBezTo>
                    <a:pt x="1429" y="21252"/>
                    <a:pt x="1361" y="21253"/>
                    <a:pt x="1289" y="21253"/>
                  </a:cubicBezTo>
                  <a:cubicBezTo>
                    <a:pt x="933" y="21253"/>
                    <a:pt x="488" y="21215"/>
                    <a:pt x="0" y="21152"/>
                  </a:cubicBezTo>
                  <a:lnTo>
                    <a:pt x="0" y="21152"/>
                  </a:lnTo>
                  <a:cubicBezTo>
                    <a:pt x="2685" y="22538"/>
                    <a:pt x="5391" y="24182"/>
                    <a:pt x="7982" y="24257"/>
                  </a:cubicBezTo>
                  <a:cubicBezTo>
                    <a:pt x="8013" y="24258"/>
                    <a:pt x="8045" y="24258"/>
                    <a:pt x="8077" y="24258"/>
                  </a:cubicBezTo>
                  <a:cubicBezTo>
                    <a:pt x="11375" y="24258"/>
                    <a:pt x="16640" y="19535"/>
                    <a:pt x="17572" y="17393"/>
                  </a:cubicBezTo>
                  <a:cubicBezTo>
                    <a:pt x="18512" y="15230"/>
                    <a:pt x="17008" y="9964"/>
                    <a:pt x="16915" y="9119"/>
                  </a:cubicBezTo>
                  <a:cubicBezTo>
                    <a:pt x="16820" y="8272"/>
                    <a:pt x="17290" y="7990"/>
                    <a:pt x="17855" y="6861"/>
                  </a:cubicBezTo>
                  <a:cubicBezTo>
                    <a:pt x="18419" y="5734"/>
                    <a:pt x="14944" y="945"/>
                    <a:pt x="135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4"/>
            <p:cNvSpPr/>
            <p:nvPr/>
          </p:nvSpPr>
          <p:spPr>
            <a:xfrm>
              <a:off x="10566825" y="4241713"/>
              <a:ext cx="82275" cy="87000"/>
            </a:xfrm>
            <a:custGeom>
              <a:rect b="b" l="l" r="r" t="t"/>
              <a:pathLst>
                <a:path extrusionOk="0" h="3480" w="3291">
                  <a:moveTo>
                    <a:pt x="3291" y="1"/>
                  </a:moveTo>
                  <a:lnTo>
                    <a:pt x="1" y="3479"/>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4"/>
            <p:cNvSpPr/>
            <p:nvPr/>
          </p:nvSpPr>
          <p:spPr>
            <a:xfrm>
              <a:off x="9123450" y="3973738"/>
              <a:ext cx="1262400" cy="656825"/>
            </a:xfrm>
            <a:custGeom>
              <a:rect b="b" l="l" r="r" t="t"/>
              <a:pathLst>
                <a:path extrusionOk="0" h="26273" w="50496">
                  <a:moveTo>
                    <a:pt x="31201" y="0"/>
                  </a:moveTo>
                  <a:cubicBezTo>
                    <a:pt x="30099" y="0"/>
                    <a:pt x="22347" y="8392"/>
                    <a:pt x="16456" y="12412"/>
                  </a:cubicBezTo>
                  <a:cubicBezTo>
                    <a:pt x="10533" y="16456"/>
                    <a:pt x="753" y="21627"/>
                    <a:pt x="378" y="22003"/>
                  </a:cubicBezTo>
                  <a:cubicBezTo>
                    <a:pt x="1" y="22378"/>
                    <a:pt x="3292" y="22755"/>
                    <a:pt x="6865" y="22755"/>
                  </a:cubicBezTo>
                  <a:cubicBezTo>
                    <a:pt x="10438" y="22755"/>
                    <a:pt x="12977" y="22097"/>
                    <a:pt x="13635" y="21250"/>
                  </a:cubicBezTo>
                  <a:cubicBezTo>
                    <a:pt x="14293" y="20405"/>
                    <a:pt x="13541" y="18994"/>
                    <a:pt x="13541" y="18994"/>
                  </a:cubicBezTo>
                  <a:cubicBezTo>
                    <a:pt x="13541" y="18994"/>
                    <a:pt x="22097" y="15232"/>
                    <a:pt x="24825" y="14387"/>
                  </a:cubicBezTo>
                  <a:cubicBezTo>
                    <a:pt x="27552" y="13540"/>
                    <a:pt x="29620" y="11377"/>
                    <a:pt x="29620" y="11377"/>
                  </a:cubicBezTo>
                  <a:cubicBezTo>
                    <a:pt x="29620" y="11377"/>
                    <a:pt x="35449" y="22661"/>
                    <a:pt x="38082" y="24447"/>
                  </a:cubicBezTo>
                  <a:cubicBezTo>
                    <a:pt x="39509" y="25415"/>
                    <a:pt x="41735" y="26273"/>
                    <a:pt x="44178" y="26273"/>
                  </a:cubicBezTo>
                  <a:cubicBezTo>
                    <a:pt x="46246" y="26273"/>
                    <a:pt x="48469" y="25659"/>
                    <a:pt x="50495" y="23978"/>
                  </a:cubicBezTo>
                  <a:cubicBezTo>
                    <a:pt x="50495" y="23978"/>
                    <a:pt x="48708" y="20405"/>
                    <a:pt x="44571" y="14387"/>
                  </a:cubicBezTo>
                  <a:cubicBezTo>
                    <a:pt x="40434" y="8370"/>
                    <a:pt x="32253" y="94"/>
                    <a:pt x="31219" y="1"/>
                  </a:cubicBezTo>
                  <a:cubicBezTo>
                    <a:pt x="31213" y="0"/>
                    <a:pt x="31207" y="0"/>
                    <a:pt x="31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4"/>
            <p:cNvSpPr/>
            <p:nvPr/>
          </p:nvSpPr>
          <p:spPr>
            <a:xfrm>
              <a:off x="9123450" y="4304763"/>
              <a:ext cx="452825" cy="237850"/>
            </a:xfrm>
            <a:custGeom>
              <a:rect b="b" l="l" r="r" t="t"/>
              <a:pathLst>
                <a:path extrusionOk="0" h="9514" w="18113">
                  <a:moveTo>
                    <a:pt x="15212" y="0"/>
                  </a:moveTo>
                  <a:lnTo>
                    <a:pt x="15212" y="0"/>
                  </a:lnTo>
                  <a:cubicBezTo>
                    <a:pt x="9258" y="3889"/>
                    <a:pt x="728" y="8411"/>
                    <a:pt x="378" y="8762"/>
                  </a:cubicBezTo>
                  <a:cubicBezTo>
                    <a:pt x="1" y="9138"/>
                    <a:pt x="3292" y="9514"/>
                    <a:pt x="6865" y="9514"/>
                  </a:cubicBezTo>
                  <a:cubicBezTo>
                    <a:pt x="10438" y="9514"/>
                    <a:pt x="12977" y="8856"/>
                    <a:pt x="13635" y="8009"/>
                  </a:cubicBezTo>
                  <a:cubicBezTo>
                    <a:pt x="14293" y="7164"/>
                    <a:pt x="13541" y="5753"/>
                    <a:pt x="13541" y="5753"/>
                  </a:cubicBezTo>
                  <a:cubicBezTo>
                    <a:pt x="13541" y="5753"/>
                    <a:pt x="15653" y="4825"/>
                    <a:pt x="18113" y="3787"/>
                  </a:cubicBezTo>
                  <a:cubicBezTo>
                    <a:pt x="17428" y="3461"/>
                    <a:pt x="16715" y="2958"/>
                    <a:pt x="16079" y="2180"/>
                  </a:cubicBezTo>
                  <a:cubicBezTo>
                    <a:pt x="15406" y="1353"/>
                    <a:pt x="15195" y="618"/>
                    <a:pt x="15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4"/>
            <p:cNvSpPr/>
            <p:nvPr/>
          </p:nvSpPr>
          <p:spPr>
            <a:xfrm>
              <a:off x="8879000" y="4340438"/>
              <a:ext cx="427825" cy="263525"/>
            </a:xfrm>
            <a:custGeom>
              <a:rect b="b" l="l" r="r" t="t"/>
              <a:pathLst>
                <a:path extrusionOk="0" h="10541" w="17113">
                  <a:moveTo>
                    <a:pt x="13916" y="1"/>
                  </a:moveTo>
                  <a:cubicBezTo>
                    <a:pt x="13916" y="1"/>
                    <a:pt x="4513" y="6677"/>
                    <a:pt x="3291" y="7711"/>
                  </a:cubicBezTo>
                  <a:cubicBezTo>
                    <a:pt x="2068" y="8745"/>
                    <a:pt x="0" y="9309"/>
                    <a:pt x="846" y="10061"/>
                  </a:cubicBezTo>
                  <a:cubicBezTo>
                    <a:pt x="1217" y="10392"/>
                    <a:pt x="2023" y="10541"/>
                    <a:pt x="2929" y="10541"/>
                  </a:cubicBezTo>
                  <a:cubicBezTo>
                    <a:pt x="4089" y="10541"/>
                    <a:pt x="5413" y="10296"/>
                    <a:pt x="6205" y="9874"/>
                  </a:cubicBezTo>
                  <a:cubicBezTo>
                    <a:pt x="7535" y="9164"/>
                    <a:pt x="8697" y="8455"/>
                    <a:pt x="9849" y="8455"/>
                  </a:cubicBezTo>
                  <a:cubicBezTo>
                    <a:pt x="9920" y="8455"/>
                    <a:pt x="9990" y="8458"/>
                    <a:pt x="10061" y="8463"/>
                  </a:cubicBezTo>
                  <a:cubicBezTo>
                    <a:pt x="10161" y="8471"/>
                    <a:pt x="10261" y="8475"/>
                    <a:pt x="10361" y="8475"/>
                  </a:cubicBezTo>
                  <a:cubicBezTo>
                    <a:pt x="11465" y="8475"/>
                    <a:pt x="12458" y="7994"/>
                    <a:pt x="12976" y="6959"/>
                  </a:cubicBezTo>
                  <a:cubicBezTo>
                    <a:pt x="13541" y="5830"/>
                    <a:pt x="13541" y="5454"/>
                    <a:pt x="13541" y="5454"/>
                  </a:cubicBezTo>
                  <a:lnTo>
                    <a:pt x="16831" y="3479"/>
                  </a:lnTo>
                  <a:cubicBezTo>
                    <a:pt x="16831" y="3479"/>
                    <a:pt x="17113" y="2070"/>
                    <a:pt x="16079" y="1129"/>
                  </a:cubicBezTo>
                  <a:cubicBezTo>
                    <a:pt x="15045" y="189"/>
                    <a:pt x="13916" y="1"/>
                    <a:pt x="13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102"/>
                                        </p:tgtEl>
                                        <p:attrNameLst>
                                          <p:attrName>style.visibility</p:attrName>
                                        </p:attrNameLst>
                                      </p:cBhvr>
                                      <p:to>
                                        <p:strVal val="visible"/>
                                      </p:to>
                                    </p:set>
                                    <p:anim calcmode="lin" valueType="num">
                                      <p:cBhvr additive="base">
                                        <p:cTn dur="1000"/>
                                        <p:tgtEl>
                                          <p:spTgt spid="1102"/>
                                        </p:tgtEl>
                                        <p:attrNameLst>
                                          <p:attrName>ppt_y</p:attrName>
                                        </p:attrNameLst>
                                      </p:cBhvr>
                                      <p:tavLst>
                                        <p:tav fmla="" tm="0">
                                          <p:val>
                                            <p:strVal val="#ppt_y-1"/>
                                          </p:val>
                                        </p:tav>
                                        <p:tav fmla="" tm="100000">
                                          <p:val>
                                            <p:strVal val="#ppt_y"/>
                                          </p:val>
                                        </p:tav>
                                      </p:tavLst>
                                    </p:anim>
                                  </p:childTnLst>
                                </p:cTn>
                              </p:par>
                              <p:par>
                                <p:cTn fill="hold" nodeType="withEffect" presetClass="emph" presetID="8" presetSubtype="0">
                                  <p:stCondLst>
                                    <p:cond delay="0"/>
                                  </p:stCondLst>
                                  <p:childTnLst>
                                    <p:animRot by="-21600000">
                                      <p:cBhvr>
                                        <p:cTn dur="1000" fill="hold"/>
                                        <p:tgtEl>
                                          <p:spTgt spid="1093"/>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sp>
        <p:nvSpPr>
          <p:cNvPr id="1132" name="Google Shape;1132;p55"/>
          <p:cNvSpPr/>
          <p:nvPr/>
        </p:nvSpPr>
        <p:spPr>
          <a:xfrm flipH="1" rot="10800000">
            <a:off x="-1743770" y="1517428"/>
            <a:ext cx="5893767" cy="4581960"/>
          </a:xfrm>
          <a:custGeom>
            <a:rect b="b" l="l" r="r" t="t"/>
            <a:pathLst>
              <a:path extrusionOk="0" h="157985" w="186822">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5"/>
          <p:cNvSpPr txBox="1"/>
          <p:nvPr>
            <p:ph type="title"/>
          </p:nvPr>
        </p:nvSpPr>
        <p:spPr>
          <a:xfrm>
            <a:off x="4846475" y="1698363"/>
            <a:ext cx="3411300" cy="755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UML Diagrams</a:t>
            </a:r>
            <a:endParaRPr/>
          </a:p>
        </p:txBody>
      </p:sp>
      <p:sp>
        <p:nvSpPr>
          <p:cNvPr id="1134" name="Google Shape;1134;p55"/>
          <p:cNvSpPr txBox="1"/>
          <p:nvPr>
            <p:ph idx="1" type="subTitle"/>
          </p:nvPr>
        </p:nvSpPr>
        <p:spPr>
          <a:xfrm>
            <a:off x="4846475" y="2435763"/>
            <a:ext cx="3411300" cy="1278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UML, short for Unified Modeling Language, is a standardized modeling language consisting of an integrated set of diagrams, developed to help system and software developers for specifying, visualizing, constructing, and documenting the artifacts of software systems, as well as for business modeling.</a:t>
            </a:r>
            <a:endParaRPr/>
          </a:p>
        </p:txBody>
      </p:sp>
      <p:grpSp>
        <p:nvGrpSpPr>
          <p:cNvPr id="1135" name="Google Shape;1135;p55"/>
          <p:cNvGrpSpPr/>
          <p:nvPr/>
        </p:nvGrpSpPr>
        <p:grpSpPr>
          <a:xfrm>
            <a:off x="2051352" y="2212072"/>
            <a:ext cx="2488344" cy="1902133"/>
            <a:chOff x="2051352" y="2212072"/>
            <a:chExt cx="2488344" cy="1902133"/>
          </a:xfrm>
        </p:grpSpPr>
        <p:sp>
          <p:nvSpPr>
            <p:cNvPr id="1136" name="Google Shape;1136;p55"/>
            <p:cNvSpPr/>
            <p:nvPr/>
          </p:nvSpPr>
          <p:spPr>
            <a:xfrm flipH="1">
              <a:off x="2307114" y="2604945"/>
              <a:ext cx="135609" cy="240059"/>
            </a:xfrm>
            <a:custGeom>
              <a:rect b="b" l="l" r="r" t="t"/>
              <a:pathLst>
                <a:path extrusionOk="0" h="15172" w="8572">
                  <a:moveTo>
                    <a:pt x="7007" y="0"/>
                  </a:moveTo>
                  <a:cubicBezTo>
                    <a:pt x="6972" y="0"/>
                    <a:pt x="6936" y="2"/>
                    <a:pt x="6900" y="4"/>
                  </a:cubicBezTo>
                  <a:cubicBezTo>
                    <a:pt x="6687" y="4"/>
                    <a:pt x="6505" y="65"/>
                    <a:pt x="6292" y="156"/>
                  </a:cubicBezTo>
                  <a:lnTo>
                    <a:pt x="6232" y="187"/>
                  </a:lnTo>
                  <a:cubicBezTo>
                    <a:pt x="6232" y="187"/>
                    <a:pt x="6049" y="247"/>
                    <a:pt x="5806" y="491"/>
                  </a:cubicBezTo>
                  <a:cubicBezTo>
                    <a:pt x="5532" y="703"/>
                    <a:pt x="5228" y="1068"/>
                    <a:pt x="4925" y="1554"/>
                  </a:cubicBezTo>
                  <a:cubicBezTo>
                    <a:pt x="4590" y="2041"/>
                    <a:pt x="4347" y="2770"/>
                    <a:pt x="4013" y="3530"/>
                  </a:cubicBezTo>
                  <a:cubicBezTo>
                    <a:pt x="3830" y="3895"/>
                    <a:pt x="3557" y="4260"/>
                    <a:pt x="3314" y="4624"/>
                  </a:cubicBezTo>
                  <a:cubicBezTo>
                    <a:pt x="3040" y="5019"/>
                    <a:pt x="2736" y="5384"/>
                    <a:pt x="2432" y="5810"/>
                  </a:cubicBezTo>
                  <a:cubicBezTo>
                    <a:pt x="1794" y="6600"/>
                    <a:pt x="1095" y="7481"/>
                    <a:pt x="335" y="8363"/>
                  </a:cubicBezTo>
                  <a:cubicBezTo>
                    <a:pt x="213" y="8454"/>
                    <a:pt x="122" y="8606"/>
                    <a:pt x="0" y="8728"/>
                  </a:cubicBezTo>
                  <a:cubicBezTo>
                    <a:pt x="183" y="10886"/>
                    <a:pt x="365" y="13013"/>
                    <a:pt x="608" y="15172"/>
                  </a:cubicBezTo>
                  <a:cubicBezTo>
                    <a:pt x="912" y="14746"/>
                    <a:pt x="1216" y="14260"/>
                    <a:pt x="1490" y="13865"/>
                  </a:cubicBezTo>
                  <a:cubicBezTo>
                    <a:pt x="2189" y="12710"/>
                    <a:pt x="2858" y="11615"/>
                    <a:pt x="3466" y="10551"/>
                  </a:cubicBezTo>
                  <a:cubicBezTo>
                    <a:pt x="4073" y="9488"/>
                    <a:pt x="4621" y="8515"/>
                    <a:pt x="5137" y="7573"/>
                  </a:cubicBezTo>
                  <a:cubicBezTo>
                    <a:pt x="5380" y="7147"/>
                    <a:pt x="5624" y="6661"/>
                    <a:pt x="5836" y="6266"/>
                  </a:cubicBezTo>
                  <a:cubicBezTo>
                    <a:pt x="6080" y="5840"/>
                    <a:pt x="6292" y="5475"/>
                    <a:pt x="6566" y="5111"/>
                  </a:cubicBezTo>
                  <a:cubicBezTo>
                    <a:pt x="7083" y="4442"/>
                    <a:pt x="7630" y="3895"/>
                    <a:pt x="7934" y="3378"/>
                  </a:cubicBezTo>
                  <a:cubicBezTo>
                    <a:pt x="8268" y="2831"/>
                    <a:pt x="8420" y="2375"/>
                    <a:pt x="8511" y="2041"/>
                  </a:cubicBezTo>
                  <a:cubicBezTo>
                    <a:pt x="8572" y="1706"/>
                    <a:pt x="8572" y="1494"/>
                    <a:pt x="8572" y="1494"/>
                  </a:cubicBezTo>
                  <a:cubicBezTo>
                    <a:pt x="8514" y="677"/>
                    <a:pt x="7840" y="0"/>
                    <a:pt x="70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5"/>
            <p:cNvSpPr/>
            <p:nvPr/>
          </p:nvSpPr>
          <p:spPr>
            <a:xfrm flipH="1">
              <a:off x="4194962" y="2680513"/>
              <a:ext cx="344734" cy="229901"/>
            </a:xfrm>
            <a:custGeom>
              <a:rect b="b" l="l" r="r" t="t"/>
              <a:pathLst>
                <a:path extrusionOk="0" h="14530" w="21791">
                  <a:moveTo>
                    <a:pt x="5954" y="0"/>
                  </a:moveTo>
                  <a:cubicBezTo>
                    <a:pt x="3644" y="0"/>
                    <a:pt x="1669" y="1642"/>
                    <a:pt x="1152" y="3891"/>
                  </a:cubicBezTo>
                  <a:lnTo>
                    <a:pt x="665" y="6171"/>
                  </a:lnTo>
                  <a:cubicBezTo>
                    <a:pt x="0" y="9346"/>
                    <a:pt x="2404" y="12280"/>
                    <a:pt x="5631" y="12280"/>
                  </a:cubicBezTo>
                  <a:cubicBezTo>
                    <a:pt x="5648" y="12280"/>
                    <a:pt x="5664" y="12280"/>
                    <a:pt x="5681" y="12280"/>
                  </a:cubicBezTo>
                  <a:lnTo>
                    <a:pt x="14222" y="12250"/>
                  </a:lnTo>
                  <a:cubicBezTo>
                    <a:pt x="16046" y="12250"/>
                    <a:pt x="17778" y="13070"/>
                    <a:pt x="18872" y="14529"/>
                  </a:cubicBezTo>
                  <a:lnTo>
                    <a:pt x="21790" y="8237"/>
                  </a:lnTo>
                  <a:lnTo>
                    <a:pt x="19085" y="8237"/>
                  </a:lnTo>
                  <a:lnTo>
                    <a:pt x="19085" y="5593"/>
                  </a:lnTo>
                  <a:cubicBezTo>
                    <a:pt x="19085" y="2523"/>
                    <a:pt x="16593" y="0"/>
                    <a:pt x="13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5"/>
            <p:cNvSpPr/>
            <p:nvPr/>
          </p:nvSpPr>
          <p:spPr>
            <a:xfrm flipH="1">
              <a:off x="4194487" y="2704563"/>
              <a:ext cx="269778" cy="206325"/>
            </a:xfrm>
            <a:custGeom>
              <a:rect b="b" l="l" r="r" t="t"/>
              <a:pathLst>
                <a:path extrusionOk="0" h="13040" w="17053">
                  <a:moveTo>
                    <a:pt x="12585" y="0"/>
                  </a:moveTo>
                  <a:cubicBezTo>
                    <a:pt x="12554" y="2371"/>
                    <a:pt x="11521" y="4742"/>
                    <a:pt x="9758" y="6414"/>
                  </a:cubicBezTo>
                  <a:cubicBezTo>
                    <a:pt x="6962" y="9058"/>
                    <a:pt x="3527" y="10395"/>
                    <a:pt x="1" y="10730"/>
                  </a:cubicBezTo>
                  <a:cubicBezTo>
                    <a:pt x="305" y="10760"/>
                    <a:pt x="609" y="10790"/>
                    <a:pt x="943" y="10790"/>
                  </a:cubicBezTo>
                  <a:lnTo>
                    <a:pt x="9515" y="10760"/>
                  </a:lnTo>
                  <a:cubicBezTo>
                    <a:pt x="11338" y="10760"/>
                    <a:pt x="13041" y="11581"/>
                    <a:pt x="14135" y="13040"/>
                  </a:cubicBezTo>
                  <a:lnTo>
                    <a:pt x="17053" y="6717"/>
                  </a:lnTo>
                  <a:lnTo>
                    <a:pt x="14317" y="6717"/>
                  </a:lnTo>
                  <a:lnTo>
                    <a:pt x="14317" y="4073"/>
                  </a:lnTo>
                  <a:cubicBezTo>
                    <a:pt x="14317" y="2462"/>
                    <a:pt x="13649" y="1034"/>
                    <a:pt x="125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5"/>
            <p:cNvSpPr/>
            <p:nvPr/>
          </p:nvSpPr>
          <p:spPr>
            <a:xfrm flipH="1">
              <a:off x="2051352" y="2680513"/>
              <a:ext cx="345208" cy="229901"/>
            </a:xfrm>
            <a:custGeom>
              <a:rect b="b" l="l" r="r" t="t"/>
              <a:pathLst>
                <a:path extrusionOk="0" h="14530" w="21821">
                  <a:moveTo>
                    <a:pt x="8298" y="0"/>
                  </a:moveTo>
                  <a:cubicBezTo>
                    <a:pt x="5198" y="0"/>
                    <a:pt x="2706" y="2523"/>
                    <a:pt x="2706" y="5593"/>
                  </a:cubicBezTo>
                  <a:lnTo>
                    <a:pt x="2706" y="8237"/>
                  </a:lnTo>
                  <a:lnTo>
                    <a:pt x="0" y="8237"/>
                  </a:lnTo>
                  <a:lnTo>
                    <a:pt x="2918" y="14529"/>
                  </a:lnTo>
                  <a:cubicBezTo>
                    <a:pt x="4043" y="13070"/>
                    <a:pt x="5745" y="12250"/>
                    <a:pt x="7569" y="12250"/>
                  </a:cubicBezTo>
                  <a:lnTo>
                    <a:pt x="16110" y="12280"/>
                  </a:lnTo>
                  <a:cubicBezTo>
                    <a:pt x="16127" y="12280"/>
                    <a:pt x="16144" y="12280"/>
                    <a:pt x="16160" y="12280"/>
                  </a:cubicBezTo>
                  <a:cubicBezTo>
                    <a:pt x="19418" y="12280"/>
                    <a:pt x="21821" y="9346"/>
                    <a:pt x="21125" y="6171"/>
                  </a:cubicBezTo>
                  <a:lnTo>
                    <a:pt x="20639" y="3891"/>
                  </a:lnTo>
                  <a:cubicBezTo>
                    <a:pt x="20153" y="1642"/>
                    <a:pt x="18177" y="0"/>
                    <a:pt x="15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5"/>
            <p:cNvSpPr/>
            <p:nvPr/>
          </p:nvSpPr>
          <p:spPr>
            <a:xfrm flipH="1">
              <a:off x="2127272" y="2704563"/>
              <a:ext cx="269763" cy="206325"/>
            </a:xfrm>
            <a:custGeom>
              <a:rect b="b" l="l" r="r" t="t"/>
              <a:pathLst>
                <a:path extrusionOk="0" h="13040" w="17052">
                  <a:moveTo>
                    <a:pt x="4468" y="0"/>
                  </a:moveTo>
                  <a:cubicBezTo>
                    <a:pt x="3404" y="1034"/>
                    <a:pt x="2736" y="2462"/>
                    <a:pt x="2736" y="4073"/>
                  </a:cubicBezTo>
                  <a:lnTo>
                    <a:pt x="2736" y="6717"/>
                  </a:lnTo>
                  <a:lnTo>
                    <a:pt x="0" y="6717"/>
                  </a:lnTo>
                  <a:lnTo>
                    <a:pt x="2918" y="13040"/>
                  </a:lnTo>
                  <a:cubicBezTo>
                    <a:pt x="4012" y="11581"/>
                    <a:pt x="5745" y="10760"/>
                    <a:pt x="7569" y="10760"/>
                  </a:cubicBezTo>
                  <a:lnTo>
                    <a:pt x="16110" y="10790"/>
                  </a:lnTo>
                  <a:cubicBezTo>
                    <a:pt x="16444" y="10790"/>
                    <a:pt x="16748" y="10760"/>
                    <a:pt x="17052" y="10730"/>
                  </a:cubicBezTo>
                  <a:cubicBezTo>
                    <a:pt x="13526" y="10395"/>
                    <a:pt x="10091" y="9058"/>
                    <a:pt x="7295" y="6414"/>
                  </a:cubicBezTo>
                  <a:cubicBezTo>
                    <a:pt x="5532" y="4742"/>
                    <a:pt x="4529" y="2371"/>
                    <a:pt x="4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5"/>
            <p:cNvSpPr/>
            <p:nvPr/>
          </p:nvSpPr>
          <p:spPr>
            <a:xfrm flipH="1">
              <a:off x="2177279" y="2212072"/>
              <a:ext cx="2237929" cy="1718877"/>
            </a:xfrm>
            <a:custGeom>
              <a:rect b="b" l="l" r="r" t="t"/>
              <a:pathLst>
                <a:path extrusionOk="0" h="108635" w="141462">
                  <a:moveTo>
                    <a:pt x="70761" y="1"/>
                  </a:moveTo>
                  <a:cubicBezTo>
                    <a:pt x="50396" y="1"/>
                    <a:pt x="30791" y="3892"/>
                    <a:pt x="30791" y="3892"/>
                  </a:cubicBezTo>
                  <a:cubicBezTo>
                    <a:pt x="26475" y="6627"/>
                    <a:pt x="17539" y="24409"/>
                    <a:pt x="14347" y="33649"/>
                  </a:cubicBezTo>
                  <a:cubicBezTo>
                    <a:pt x="11155" y="42859"/>
                    <a:pt x="9666" y="49059"/>
                    <a:pt x="9666" y="49059"/>
                  </a:cubicBezTo>
                  <a:cubicBezTo>
                    <a:pt x="9666" y="49059"/>
                    <a:pt x="3739" y="54257"/>
                    <a:pt x="1885" y="60154"/>
                  </a:cubicBezTo>
                  <a:cubicBezTo>
                    <a:pt x="0" y="66081"/>
                    <a:pt x="1611" y="105018"/>
                    <a:pt x="1611" y="105018"/>
                  </a:cubicBezTo>
                  <a:cubicBezTo>
                    <a:pt x="1611" y="105018"/>
                    <a:pt x="46536" y="108635"/>
                    <a:pt x="70731" y="108635"/>
                  </a:cubicBezTo>
                  <a:cubicBezTo>
                    <a:pt x="94926" y="108635"/>
                    <a:pt x="139851" y="105018"/>
                    <a:pt x="139851" y="105018"/>
                  </a:cubicBezTo>
                  <a:cubicBezTo>
                    <a:pt x="139851" y="105018"/>
                    <a:pt x="141462" y="66081"/>
                    <a:pt x="139608" y="60154"/>
                  </a:cubicBezTo>
                  <a:cubicBezTo>
                    <a:pt x="137754" y="54227"/>
                    <a:pt x="131857" y="49059"/>
                    <a:pt x="131857" y="49059"/>
                  </a:cubicBezTo>
                  <a:cubicBezTo>
                    <a:pt x="131857" y="49059"/>
                    <a:pt x="130337" y="42859"/>
                    <a:pt x="127176" y="33649"/>
                  </a:cubicBezTo>
                  <a:cubicBezTo>
                    <a:pt x="123984" y="24409"/>
                    <a:pt x="115078" y="5867"/>
                    <a:pt x="110732" y="3132"/>
                  </a:cubicBezTo>
                  <a:cubicBezTo>
                    <a:pt x="110732" y="3132"/>
                    <a:pt x="91127" y="1"/>
                    <a:pt x="707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5"/>
            <p:cNvSpPr/>
            <p:nvPr/>
          </p:nvSpPr>
          <p:spPr>
            <a:xfrm flipH="1">
              <a:off x="2917323" y="2689643"/>
              <a:ext cx="2895" cy="506"/>
            </a:xfrm>
            <a:custGeom>
              <a:rect b="b" l="l" r="r" t="t"/>
              <a:pathLst>
                <a:path extrusionOk="0" h="32" w="183">
                  <a:moveTo>
                    <a:pt x="183" y="1"/>
                  </a:moveTo>
                  <a:lnTo>
                    <a:pt x="0" y="31"/>
                  </a:lnTo>
                  <a:cubicBezTo>
                    <a:pt x="61" y="31"/>
                    <a:pt x="122" y="31"/>
                    <a:pt x="183" y="1"/>
                  </a:cubicBezTo>
                  <a:close/>
                </a:path>
              </a:pathLst>
            </a:custGeom>
            <a:solidFill>
              <a:srgbClr val="B56B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5"/>
            <p:cNvSpPr/>
            <p:nvPr/>
          </p:nvSpPr>
          <p:spPr>
            <a:xfrm flipH="1">
              <a:off x="3994918" y="3876109"/>
              <a:ext cx="397209" cy="238097"/>
            </a:xfrm>
            <a:custGeom>
              <a:rect b="b" l="l" r="r" t="t"/>
              <a:pathLst>
                <a:path extrusionOk="0" h="15048" w="25108">
                  <a:moveTo>
                    <a:pt x="0" y="1"/>
                  </a:moveTo>
                  <a:lnTo>
                    <a:pt x="0" y="9271"/>
                  </a:lnTo>
                  <a:cubicBezTo>
                    <a:pt x="0" y="12311"/>
                    <a:pt x="2432" y="14773"/>
                    <a:pt x="5471" y="14834"/>
                  </a:cubicBezTo>
                  <a:lnTo>
                    <a:pt x="19484" y="15046"/>
                  </a:lnTo>
                  <a:cubicBezTo>
                    <a:pt x="19521" y="15047"/>
                    <a:pt x="19558" y="15048"/>
                    <a:pt x="19595" y="15048"/>
                  </a:cubicBezTo>
                  <a:cubicBezTo>
                    <a:pt x="22644" y="15048"/>
                    <a:pt x="25107" y="12578"/>
                    <a:pt x="25107" y="9514"/>
                  </a:cubicBezTo>
                  <a:lnTo>
                    <a:pt x="25107" y="1764"/>
                  </a:lnTo>
                  <a:lnTo>
                    <a:pt x="0" y="1"/>
                  </a:lnTo>
                  <a:close/>
                </a:path>
              </a:pathLst>
            </a:custGeom>
            <a:solidFill>
              <a:srgbClr val="1934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5"/>
            <p:cNvSpPr/>
            <p:nvPr/>
          </p:nvSpPr>
          <p:spPr>
            <a:xfrm flipH="1">
              <a:off x="2200360" y="3876109"/>
              <a:ext cx="397683" cy="238097"/>
            </a:xfrm>
            <a:custGeom>
              <a:rect b="b" l="l" r="r" t="t"/>
              <a:pathLst>
                <a:path extrusionOk="0" h="15048" w="25138">
                  <a:moveTo>
                    <a:pt x="25138" y="1"/>
                  </a:moveTo>
                  <a:lnTo>
                    <a:pt x="1" y="1764"/>
                  </a:lnTo>
                  <a:lnTo>
                    <a:pt x="1" y="9514"/>
                  </a:lnTo>
                  <a:cubicBezTo>
                    <a:pt x="1" y="12578"/>
                    <a:pt x="2493" y="15048"/>
                    <a:pt x="5514" y="15048"/>
                  </a:cubicBezTo>
                  <a:cubicBezTo>
                    <a:pt x="5550" y="15048"/>
                    <a:pt x="5587" y="15047"/>
                    <a:pt x="5624" y="15046"/>
                  </a:cubicBezTo>
                  <a:lnTo>
                    <a:pt x="19667" y="14834"/>
                  </a:lnTo>
                  <a:cubicBezTo>
                    <a:pt x="22706" y="14773"/>
                    <a:pt x="25138" y="12311"/>
                    <a:pt x="25138" y="9271"/>
                  </a:cubicBezTo>
                  <a:lnTo>
                    <a:pt x="25138" y="1"/>
                  </a:lnTo>
                  <a:close/>
                </a:path>
              </a:pathLst>
            </a:custGeom>
            <a:solidFill>
              <a:srgbClr val="1934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5"/>
            <p:cNvSpPr/>
            <p:nvPr/>
          </p:nvSpPr>
          <p:spPr>
            <a:xfrm flipH="1">
              <a:off x="2176314" y="2988308"/>
              <a:ext cx="2239859" cy="942641"/>
            </a:xfrm>
            <a:custGeom>
              <a:rect b="b" l="l" r="r" t="t"/>
              <a:pathLst>
                <a:path extrusionOk="0" h="59576" w="141584">
                  <a:moveTo>
                    <a:pt x="9636" y="0"/>
                  </a:moveTo>
                  <a:cubicBezTo>
                    <a:pt x="9636" y="1"/>
                    <a:pt x="3769" y="5198"/>
                    <a:pt x="1915" y="11095"/>
                  </a:cubicBezTo>
                  <a:cubicBezTo>
                    <a:pt x="0" y="17022"/>
                    <a:pt x="1642" y="55959"/>
                    <a:pt x="1642" y="55959"/>
                  </a:cubicBezTo>
                  <a:cubicBezTo>
                    <a:pt x="1642" y="55959"/>
                    <a:pt x="46536" y="59576"/>
                    <a:pt x="70792" y="59576"/>
                  </a:cubicBezTo>
                  <a:cubicBezTo>
                    <a:pt x="95017" y="59576"/>
                    <a:pt x="139942" y="55959"/>
                    <a:pt x="139942" y="55959"/>
                  </a:cubicBezTo>
                  <a:cubicBezTo>
                    <a:pt x="139942" y="55959"/>
                    <a:pt x="141584" y="17022"/>
                    <a:pt x="139699" y="11095"/>
                  </a:cubicBezTo>
                  <a:cubicBezTo>
                    <a:pt x="137845" y="5168"/>
                    <a:pt x="132009" y="1"/>
                    <a:pt x="132009" y="0"/>
                  </a:cubicBezTo>
                  <a:lnTo>
                    <a:pt x="132009" y="0"/>
                  </a:lnTo>
                  <a:cubicBezTo>
                    <a:pt x="132009" y="1"/>
                    <a:pt x="134409" y="19606"/>
                    <a:pt x="70822" y="19606"/>
                  </a:cubicBezTo>
                  <a:cubicBezTo>
                    <a:pt x="7235" y="19606"/>
                    <a:pt x="9636" y="1"/>
                    <a:pt x="96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5"/>
            <p:cNvSpPr/>
            <p:nvPr/>
          </p:nvSpPr>
          <p:spPr>
            <a:xfrm flipH="1">
              <a:off x="2437897" y="2265948"/>
              <a:ext cx="1716691" cy="582901"/>
            </a:xfrm>
            <a:custGeom>
              <a:rect b="b" l="l" r="r" t="t"/>
              <a:pathLst>
                <a:path extrusionOk="0" h="36840" w="108514">
                  <a:moveTo>
                    <a:pt x="54257" y="0"/>
                  </a:moveTo>
                  <a:cubicBezTo>
                    <a:pt x="24743" y="0"/>
                    <a:pt x="14499" y="3374"/>
                    <a:pt x="14499" y="3374"/>
                  </a:cubicBezTo>
                  <a:cubicBezTo>
                    <a:pt x="14499" y="3374"/>
                    <a:pt x="4894" y="16323"/>
                    <a:pt x="1" y="36840"/>
                  </a:cubicBezTo>
                  <a:lnTo>
                    <a:pt x="108513" y="36840"/>
                  </a:lnTo>
                  <a:cubicBezTo>
                    <a:pt x="103620" y="16323"/>
                    <a:pt x="94075" y="3374"/>
                    <a:pt x="94075" y="3374"/>
                  </a:cubicBezTo>
                  <a:cubicBezTo>
                    <a:pt x="94075" y="3374"/>
                    <a:pt x="83771" y="0"/>
                    <a:pt x="54257" y="0"/>
                  </a:cubicBezTo>
                  <a:close/>
                </a:path>
              </a:pathLst>
            </a:custGeom>
            <a:solidFill>
              <a:srgbClr val="DCE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5"/>
            <p:cNvSpPr/>
            <p:nvPr/>
          </p:nvSpPr>
          <p:spPr>
            <a:xfrm flipH="1">
              <a:off x="3296227" y="2595388"/>
              <a:ext cx="744394" cy="348696"/>
            </a:xfrm>
            <a:custGeom>
              <a:rect b="b" l="l" r="r" t="t"/>
              <a:pathLst>
                <a:path extrusionOk="0" h="22038" w="47054">
                  <a:moveTo>
                    <a:pt x="19302" y="0"/>
                  </a:moveTo>
                  <a:cubicBezTo>
                    <a:pt x="8663" y="0"/>
                    <a:pt x="1" y="8602"/>
                    <a:pt x="1" y="19301"/>
                  </a:cubicBezTo>
                  <a:lnTo>
                    <a:pt x="1" y="22037"/>
                  </a:lnTo>
                  <a:lnTo>
                    <a:pt x="47053" y="22037"/>
                  </a:lnTo>
                  <a:lnTo>
                    <a:pt x="47053" y="19301"/>
                  </a:lnTo>
                  <a:cubicBezTo>
                    <a:pt x="47053" y="8663"/>
                    <a:pt x="38421" y="0"/>
                    <a:pt x="277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5"/>
            <p:cNvSpPr/>
            <p:nvPr/>
          </p:nvSpPr>
          <p:spPr>
            <a:xfrm flipH="1">
              <a:off x="2544176" y="2595388"/>
              <a:ext cx="744378" cy="348696"/>
            </a:xfrm>
            <a:custGeom>
              <a:rect b="b" l="l" r="r" t="t"/>
              <a:pathLst>
                <a:path extrusionOk="0" h="22038" w="47053">
                  <a:moveTo>
                    <a:pt x="19302" y="0"/>
                  </a:moveTo>
                  <a:cubicBezTo>
                    <a:pt x="8663" y="0"/>
                    <a:pt x="0" y="8602"/>
                    <a:pt x="0" y="19301"/>
                  </a:cubicBezTo>
                  <a:lnTo>
                    <a:pt x="0" y="22037"/>
                  </a:lnTo>
                  <a:lnTo>
                    <a:pt x="47053" y="22037"/>
                  </a:lnTo>
                  <a:lnTo>
                    <a:pt x="47053" y="19301"/>
                  </a:lnTo>
                  <a:cubicBezTo>
                    <a:pt x="47053" y="8663"/>
                    <a:pt x="38421" y="0"/>
                    <a:pt x="277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5"/>
            <p:cNvSpPr/>
            <p:nvPr/>
          </p:nvSpPr>
          <p:spPr>
            <a:xfrm flipH="1">
              <a:off x="2326825" y="2645213"/>
              <a:ext cx="481355" cy="301165"/>
            </a:xfrm>
            <a:custGeom>
              <a:rect b="b" l="l" r="r" t="t"/>
              <a:pathLst>
                <a:path extrusionOk="0" h="19034" w="30427">
                  <a:moveTo>
                    <a:pt x="28640" y="0"/>
                  </a:moveTo>
                  <a:cubicBezTo>
                    <a:pt x="28518" y="0"/>
                    <a:pt x="28399" y="23"/>
                    <a:pt x="28299" y="73"/>
                  </a:cubicBezTo>
                  <a:lnTo>
                    <a:pt x="28208" y="104"/>
                  </a:lnTo>
                  <a:cubicBezTo>
                    <a:pt x="28208" y="104"/>
                    <a:pt x="28026" y="134"/>
                    <a:pt x="27782" y="347"/>
                  </a:cubicBezTo>
                  <a:cubicBezTo>
                    <a:pt x="27509" y="529"/>
                    <a:pt x="27114" y="833"/>
                    <a:pt x="26749" y="1289"/>
                  </a:cubicBezTo>
                  <a:cubicBezTo>
                    <a:pt x="26323" y="1745"/>
                    <a:pt x="25989" y="2414"/>
                    <a:pt x="25533" y="3113"/>
                  </a:cubicBezTo>
                  <a:cubicBezTo>
                    <a:pt x="25290" y="3447"/>
                    <a:pt x="24986" y="3751"/>
                    <a:pt x="24652" y="4085"/>
                  </a:cubicBezTo>
                  <a:cubicBezTo>
                    <a:pt x="24317" y="4389"/>
                    <a:pt x="23983" y="4754"/>
                    <a:pt x="23588" y="5119"/>
                  </a:cubicBezTo>
                  <a:cubicBezTo>
                    <a:pt x="22858" y="5848"/>
                    <a:pt x="22038" y="6608"/>
                    <a:pt x="21156" y="7368"/>
                  </a:cubicBezTo>
                  <a:cubicBezTo>
                    <a:pt x="20275" y="8128"/>
                    <a:pt x="19332" y="8918"/>
                    <a:pt x="18360" y="9678"/>
                  </a:cubicBezTo>
                  <a:cubicBezTo>
                    <a:pt x="17387" y="10468"/>
                    <a:pt x="16323" y="11228"/>
                    <a:pt x="15320" y="11897"/>
                  </a:cubicBezTo>
                  <a:cubicBezTo>
                    <a:pt x="14773" y="12231"/>
                    <a:pt x="14256" y="12535"/>
                    <a:pt x="13800" y="12748"/>
                  </a:cubicBezTo>
                  <a:cubicBezTo>
                    <a:pt x="13383" y="12971"/>
                    <a:pt x="12915" y="13117"/>
                    <a:pt x="12792" y="13117"/>
                  </a:cubicBezTo>
                  <a:cubicBezTo>
                    <a:pt x="12781" y="13117"/>
                    <a:pt x="12772" y="13115"/>
                    <a:pt x="12767" y="13113"/>
                  </a:cubicBezTo>
                  <a:cubicBezTo>
                    <a:pt x="12888" y="13052"/>
                    <a:pt x="12888" y="13052"/>
                    <a:pt x="12797" y="13022"/>
                  </a:cubicBezTo>
                  <a:cubicBezTo>
                    <a:pt x="12736" y="13022"/>
                    <a:pt x="12615" y="12961"/>
                    <a:pt x="12433" y="12870"/>
                  </a:cubicBezTo>
                  <a:cubicBezTo>
                    <a:pt x="12068" y="12687"/>
                    <a:pt x="11673" y="12414"/>
                    <a:pt x="11217" y="12110"/>
                  </a:cubicBezTo>
                  <a:cubicBezTo>
                    <a:pt x="10335" y="11472"/>
                    <a:pt x="9423" y="10712"/>
                    <a:pt x="8542" y="9861"/>
                  </a:cubicBezTo>
                  <a:cubicBezTo>
                    <a:pt x="7508" y="8918"/>
                    <a:pt x="6414" y="7824"/>
                    <a:pt x="5533" y="6882"/>
                  </a:cubicBezTo>
                  <a:cubicBezTo>
                    <a:pt x="3527" y="8158"/>
                    <a:pt x="1946" y="9374"/>
                    <a:pt x="1" y="10742"/>
                  </a:cubicBezTo>
                  <a:cubicBezTo>
                    <a:pt x="457" y="11198"/>
                    <a:pt x="3071" y="14055"/>
                    <a:pt x="4165" y="14937"/>
                  </a:cubicBezTo>
                  <a:cubicBezTo>
                    <a:pt x="5290" y="15788"/>
                    <a:pt x="6445" y="16700"/>
                    <a:pt x="7873" y="17520"/>
                  </a:cubicBezTo>
                  <a:cubicBezTo>
                    <a:pt x="8572" y="17885"/>
                    <a:pt x="9332" y="18280"/>
                    <a:pt x="10305" y="18614"/>
                  </a:cubicBezTo>
                  <a:cubicBezTo>
                    <a:pt x="10761" y="18766"/>
                    <a:pt x="11277" y="18918"/>
                    <a:pt x="11885" y="18979"/>
                  </a:cubicBezTo>
                  <a:cubicBezTo>
                    <a:pt x="12108" y="19013"/>
                    <a:pt x="12347" y="19034"/>
                    <a:pt x="12594" y="19034"/>
                  </a:cubicBezTo>
                  <a:cubicBezTo>
                    <a:pt x="13023" y="19034"/>
                    <a:pt x="13479" y="18970"/>
                    <a:pt x="13922" y="18797"/>
                  </a:cubicBezTo>
                  <a:lnTo>
                    <a:pt x="14044" y="18797"/>
                  </a:lnTo>
                  <a:cubicBezTo>
                    <a:pt x="14044" y="18797"/>
                    <a:pt x="14160" y="18758"/>
                    <a:pt x="14176" y="18758"/>
                  </a:cubicBezTo>
                  <a:cubicBezTo>
                    <a:pt x="14180" y="18758"/>
                    <a:pt x="14177" y="18760"/>
                    <a:pt x="14165" y="18766"/>
                  </a:cubicBezTo>
                  <a:lnTo>
                    <a:pt x="14226" y="18736"/>
                  </a:lnTo>
                  <a:lnTo>
                    <a:pt x="14347" y="18675"/>
                  </a:lnTo>
                  <a:lnTo>
                    <a:pt x="14591" y="18614"/>
                  </a:lnTo>
                  <a:lnTo>
                    <a:pt x="14803" y="18523"/>
                  </a:lnTo>
                  <a:cubicBezTo>
                    <a:pt x="15077" y="18432"/>
                    <a:pt x="15290" y="18311"/>
                    <a:pt x="15533" y="18189"/>
                  </a:cubicBezTo>
                  <a:cubicBezTo>
                    <a:pt x="15989" y="18007"/>
                    <a:pt x="16384" y="17733"/>
                    <a:pt x="16718" y="17520"/>
                  </a:cubicBezTo>
                  <a:cubicBezTo>
                    <a:pt x="17448" y="17064"/>
                    <a:pt x="17995" y="16517"/>
                    <a:pt x="18572" y="16031"/>
                  </a:cubicBezTo>
                  <a:cubicBezTo>
                    <a:pt x="19667" y="14997"/>
                    <a:pt x="20609" y="13964"/>
                    <a:pt x="21490" y="12961"/>
                  </a:cubicBezTo>
                  <a:cubicBezTo>
                    <a:pt x="22402" y="11927"/>
                    <a:pt x="25837" y="8402"/>
                    <a:pt x="25837" y="8402"/>
                  </a:cubicBezTo>
                  <a:cubicBezTo>
                    <a:pt x="25837" y="8402"/>
                    <a:pt x="27539" y="5362"/>
                    <a:pt x="27843" y="5058"/>
                  </a:cubicBezTo>
                  <a:cubicBezTo>
                    <a:pt x="28451" y="4481"/>
                    <a:pt x="29059" y="4025"/>
                    <a:pt x="29424" y="3538"/>
                  </a:cubicBezTo>
                  <a:cubicBezTo>
                    <a:pt x="29849" y="3082"/>
                    <a:pt x="30092" y="2657"/>
                    <a:pt x="30184" y="2322"/>
                  </a:cubicBezTo>
                  <a:cubicBezTo>
                    <a:pt x="30305" y="2019"/>
                    <a:pt x="30336" y="1775"/>
                    <a:pt x="30336" y="1775"/>
                  </a:cubicBezTo>
                  <a:cubicBezTo>
                    <a:pt x="30427" y="894"/>
                    <a:pt x="29819" y="134"/>
                    <a:pt x="28937" y="43"/>
                  </a:cubicBezTo>
                  <a:cubicBezTo>
                    <a:pt x="28842" y="15"/>
                    <a:pt x="28740" y="0"/>
                    <a:pt x="286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5"/>
            <p:cNvSpPr/>
            <p:nvPr/>
          </p:nvSpPr>
          <p:spPr>
            <a:xfrm flipH="1">
              <a:off x="2778834" y="2653093"/>
              <a:ext cx="373637" cy="255391"/>
            </a:xfrm>
            <a:custGeom>
              <a:rect b="b" l="l" r="r" t="t"/>
              <a:pathLst>
                <a:path extrusionOk="0" h="16141" w="23618">
                  <a:moveTo>
                    <a:pt x="10669" y="1"/>
                  </a:moveTo>
                  <a:cubicBezTo>
                    <a:pt x="10244" y="2068"/>
                    <a:pt x="8997" y="4712"/>
                    <a:pt x="5046" y="4742"/>
                  </a:cubicBezTo>
                  <a:cubicBezTo>
                    <a:pt x="3131" y="4773"/>
                    <a:pt x="0" y="10183"/>
                    <a:pt x="31" y="10183"/>
                  </a:cubicBezTo>
                  <a:lnTo>
                    <a:pt x="14043" y="16141"/>
                  </a:lnTo>
                  <a:lnTo>
                    <a:pt x="23618" y="10183"/>
                  </a:lnTo>
                  <a:cubicBezTo>
                    <a:pt x="23618" y="10183"/>
                    <a:pt x="21916" y="4925"/>
                    <a:pt x="21156" y="4894"/>
                  </a:cubicBezTo>
                  <a:cubicBezTo>
                    <a:pt x="16019" y="4712"/>
                    <a:pt x="16627" y="153"/>
                    <a:pt x="16627" y="153"/>
                  </a:cubicBezTo>
                  <a:lnTo>
                    <a:pt x="13162" y="31"/>
                  </a:lnTo>
                  <a:lnTo>
                    <a:pt x="131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5"/>
            <p:cNvSpPr/>
            <p:nvPr/>
          </p:nvSpPr>
          <p:spPr>
            <a:xfrm flipH="1">
              <a:off x="2682174" y="2724152"/>
              <a:ext cx="511650" cy="451258"/>
            </a:xfrm>
            <a:custGeom>
              <a:rect b="b" l="l" r="r" t="t"/>
              <a:pathLst>
                <a:path extrusionOk="0" h="28520" w="32342">
                  <a:moveTo>
                    <a:pt x="23876" y="0"/>
                  </a:moveTo>
                  <a:cubicBezTo>
                    <a:pt x="22922" y="0"/>
                    <a:pt x="22311" y="130"/>
                    <a:pt x="22311" y="130"/>
                  </a:cubicBezTo>
                  <a:cubicBezTo>
                    <a:pt x="22311" y="130"/>
                    <a:pt x="22463" y="8732"/>
                    <a:pt x="17204" y="8793"/>
                  </a:cubicBezTo>
                  <a:cubicBezTo>
                    <a:pt x="11915" y="8732"/>
                    <a:pt x="8845" y="130"/>
                    <a:pt x="8845" y="130"/>
                  </a:cubicBezTo>
                  <a:cubicBezTo>
                    <a:pt x="8845" y="130"/>
                    <a:pt x="8754" y="125"/>
                    <a:pt x="8591" y="125"/>
                  </a:cubicBezTo>
                  <a:cubicBezTo>
                    <a:pt x="7775" y="125"/>
                    <a:pt x="5157" y="251"/>
                    <a:pt x="3131" y="1771"/>
                  </a:cubicBezTo>
                  <a:cubicBezTo>
                    <a:pt x="2037" y="2562"/>
                    <a:pt x="0" y="4051"/>
                    <a:pt x="31" y="4051"/>
                  </a:cubicBezTo>
                  <a:lnTo>
                    <a:pt x="2949" y="10677"/>
                  </a:lnTo>
                  <a:lnTo>
                    <a:pt x="5046" y="9674"/>
                  </a:lnTo>
                  <a:cubicBezTo>
                    <a:pt x="5046" y="9674"/>
                    <a:pt x="6627" y="23079"/>
                    <a:pt x="6140" y="26513"/>
                  </a:cubicBezTo>
                  <a:cubicBezTo>
                    <a:pt x="6140" y="26513"/>
                    <a:pt x="9849" y="28519"/>
                    <a:pt x="15593" y="28519"/>
                  </a:cubicBezTo>
                  <a:cubicBezTo>
                    <a:pt x="21369" y="28519"/>
                    <a:pt x="23344" y="26148"/>
                    <a:pt x="23344" y="26148"/>
                  </a:cubicBezTo>
                  <a:cubicBezTo>
                    <a:pt x="22858" y="22744"/>
                    <a:pt x="24560" y="15358"/>
                    <a:pt x="25046" y="13777"/>
                  </a:cubicBezTo>
                  <a:cubicBezTo>
                    <a:pt x="25563" y="12167"/>
                    <a:pt x="25715" y="11315"/>
                    <a:pt x="25715" y="11315"/>
                  </a:cubicBezTo>
                  <a:lnTo>
                    <a:pt x="27600" y="12866"/>
                  </a:lnTo>
                  <a:lnTo>
                    <a:pt x="32341" y="3017"/>
                  </a:lnTo>
                  <a:cubicBezTo>
                    <a:pt x="32341" y="3017"/>
                    <a:pt x="31247" y="2166"/>
                    <a:pt x="27721" y="738"/>
                  </a:cubicBezTo>
                  <a:cubicBezTo>
                    <a:pt x="26270" y="145"/>
                    <a:pt x="24882" y="0"/>
                    <a:pt x="23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5"/>
            <p:cNvSpPr/>
            <p:nvPr/>
          </p:nvSpPr>
          <p:spPr>
            <a:xfrm flipH="1">
              <a:off x="3113981" y="2790638"/>
              <a:ext cx="248627" cy="499516"/>
            </a:xfrm>
            <a:custGeom>
              <a:rect b="b" l="l" r="r" t="t"/>
              <a:pathLst>
                <a:path extrusionOk="0" h="31570" w="15716">
                  <a:moveTo>
                    <a:pt x="10761" y="1"/>
                  </a:moveTo>
                  <a:cubicBezTo>
                    <a:pt x="10244" y="366"/>
                    <a:pt x="6931" y="2402"/>
                    <a:pt x="5867" y="3314"/>
                  </a:cubicBezTo>
                  <a:cubicBezTo>
                    <a:pt x="4803" y="4226"/>
                    <a:pt x="3709" y="5199"/>
                    <a:pt x="2645" y="6414"/>
                  </a:cubicBezTo>
                  <a:cubicBezTo>
                    <a:pt x="2098" y="7053"/>
                    <a:pt x="1581" y="7721"/>
                    <a:pt x="1064" y="8572"/>
                  </a:cubicBezTo>
                  <a:cubicBezTo>
                    <a:pt x="852" y="8998"/>
                    <a:pt x="578" y="9484"/>
                    <a:pt x="396" y="10062"/>
                  </a:cubicBezTo>
                  <a:cubicBezTo>
                    <a:pt x="213" y="10639"/>
                    <a:pt x="0" y="11369"/>
                    <a:pt x="0" y="12129"/>
                  </a:cubicBezTo>
                  <a:lnTo>
                    <a:pt x="0" y="12189"/>
                  </a:lnTo>
                  <a:lnTo>
                    <a:pt x="0" y="12220"/>
                  </a:lnTo>
                  <a:lnTo>
                    <a:pt x="0" y="12341"/>
                  </a:lnTo>
                  <a:lnTo>
                    <a:pt x="0" y="12433"/>
                  </a:lnTo>
                  <a:lnTo>
                    <a:pt x="0" y="12524"/>
                  </a:lnTo>
                  <a:lnTo>
                    <a:pt x="61" y="12767"/>
                  </a:lnTo>
                  <a:lnTo>
                    <a:pt x="92" y="13041"/>
                  </a:lnTo>
                  <a:cubicBezTo>
                    <a:pt x="152" y="13284"/>
                    <a:pt x="213" y="13557"/>
                    <a:pt x="274" y="13800"/>
                  </a:cubicBezTo>
                  <a:cubicBezTo>
                    <a:pt x="396" y="14287"/>
                    <a:pt x="578" y="14712"/>
                    <a:pt x="730" y="15077"/>
                  </a:cubicBezTo>
                  <a:cubicBezTo>
                    <a:pt x="1064" y="15837"/>
                    <a:pt x="1459" y="16536"/>
                    <a:pt x="1824" y="17174"/>
                  </a:cubicBezTo>
                  <a:cubicBezTo>
                    <a:pt x="2645" y="18451"/>
                    <a:pt x="3466" y="19606"/>
                    <a:pt x="4317" y="20670"/>
                  </a:cubicBezTo>
                  <a:cubicBezTo>
                    <a:pt x="5137" y="21734"/>
                    <a:pt x="5988" y="22706"/>
                    <a:pt x="6779" y="23618"/>
                  </a:cubicBezTo>
                  <a:cubicBezTo>
                    <a:pt x="7569" y="24530"/>
                    <a:pt x="8329" y="25412"/>
                    <a:pt x="9028" y="26202"/>
                  </a:cubicBezTo>
                  <a:cubicBezTo>
                    <a:pt x="9362" y="26627"/>
                    <a:pt x="9697" y="27023"/>
                    <a:pt x="10001" y="27357"/>
                  </a:cubicBezTo>
                  <a:cubicBezTo>
                    <a:pt x="10305" y="27722"/>
                    <a:pt x="10609" y="28086"/>
                    <a:pt x="10852" y="28421"/>
                  </a:cubicBezTo>
                  <a:cubicBezTo>
                    <a:pt x="11308" y="29150"/>
                    <a:pt x="11612" y="29819"/>
                    <a:pt x="12007" y="30275"/>
                  </a:cubicBezTo>
                  <a:cubicBezTo>
                    <a:pt x="12402" y="30731"/>
                    <a:pt x="12767" y="31035"/>
                    <a:pt x="13071" y="31217"/>
                  </a:cubicBezTo>
                  <a:cubicBezTo>
                    <a:pt x="13375" y="31430"/>
                    <a:pt x="13587" y="31491"/>
                    <a:pt x="13587" y="31491"/>
                  </a:cubicBezTo>
                  <a:cubicBezTo>
                    <a:pt x="13748" y="31544"/>
                    <a:pt x="13913" y="31570"/>
                    <a:pt x="14076" y="31570"/>
                  </a:cubicBezTo>
                  <a:cubicBezTo>
                    <a:pt x="14741" y="31570"/>
                    <a:pt x="15374" y="31141"/>
                    <a:pt x="15593" y="30457"/>
                  </a:cubicBezTo>
                  <a:cubicBezTo>
                    <a:pt x="15654" y="30244"/>
                    <a:pt x="15715" y="30001"/>
                    <a:pt x="15654" y="29819"/>
                  </a:cubicBezTo>
                  <a:lnTo>
                    <a:pt x="15654" y="29758"/>
                  </a:lnTo>
                  <a:cubicBezTo>
                    <a:pt x="15654" y="29758"/>
                    <a:pt x="15624" y="29545"/>
                    <a:pt x="15502" y="29241"/>
                  </a:cubicBezTo>
                  <a:cubicBezTo>
                    <a:pt x="15411" y="28907"/>
                    <a:pt x="15168" y="28482"/>
                    <a:pt x="14803" y="28026"/>
                  </a:cubicBezTo>
                  <a:cubicBezTo>
                    <a:pt x="14408" y="27570"/>
                    <a:pt x="13830" y="27114"/>
                    <a:pt x="13223" y="26506"/>
                  </a:cubicBezTo>
                  <a:cubicBezTo>
                    <a:pt x="12919" y="26202"/>
                    <a:pt x="12706" y="25837"/>
                    <a:pt x="12432" y="25442"/>
                  </a:cubicBezTo>
                  <a:cubicBezTo>
                    <a:pt x="12220" y="25077"/>
                    <a:pt x="11916" y="24652"/>
                    <a:pt x="11642" y="24226"/>
                  </a:cubicBezTo>
                  <a:cubicBezTo>
                    <a:pt x="11095" y="23405"/>
                    <a:pt x="10487" y="22463"/>
                    <a:pt x="9940" y="21430"/>
                  </a:cubicBezTo>
                  <a:cubicBezTo>
                    <a:pt x="9332" y="20396"/>
                    <a:pt x="8754" y="19302"/>
                    <a:pt x="8177" y="18208"/>
                  </a:cubicBezTo>
                  <a:cubicBezTo>
                    <a:pt x="7599" y="17083"/>
                    <a:pt x="7083" y="15928"/>
                    <a:pt x="6627" y="14773"/>
                  </a:cubicBezTo>
                  <a:cubicBezTo>
                    <a:pt x="6384" y="14196"/>
                    <a:pt x="6201" y="13648"/>
                    <a:pt x="6049" y="13132"/>
                  </a:cubicBezTo>
                  <a:cubicBezTo>
                    <a:pt x="5897" y="12645"/>
                    <a:pt x="5867" y="12159"/>
                    <a:pt x="5897" y="12068"/>
                  </a:cubicBezTo>
                  <a:lnTo>
                    <a:pt x="5897" y="12068"/>
                  </a:lnTo>
                  <a:cubicBezTo>
                    <a:pt x="5916" y="12161"/>
                    <a:pt x="5923" y="12197"/>
                    <a:pt x="5940" y="12197"/>
                  </a:cubicBezTo>
                  <a:cubicBezTo>
                    <a:pt x="5950" y="12197"/>
                    <a:pt x="5965" y="12183"/>
                    <a:pt x="5988" y="12159"/>
                  </a:cubicBezTo>
                  <a:cubicBezTo>
                    <a:pt x="6019" y="12068"/>
                    <a:pt x="6080" y="11977"/>
                    <a:pt x="6201" y="11825"/>
                  </a:cubicBezTo>
                  <a:cubicBezTo>
                    <a:pt x="6444" y="11521"/>
                    <a:pt x="6809" y="11126"/>
                    <a:pt x="7204" y="10761"/>
                  </a:cubicBezTo>
                  <a:cubicBezTo>
                    <a:pt x="7995" y="10001"/>
                    <a:pt x="8937" y="9241"/>
                    <a:pt x="9940" y="8542"/>
                  </a:cubicBezTo>
                  <a:cubicBezTo>
                    <a:pt x="11064" y="7721"/>
                    <a:pt x="12371" y="6870"/>
                    <a:pt x="13466" y="6202"/>
                  </a:cubicBezTo>
                  <a:cubicBezTo>
                    <a:pt x="12615" y="3983"/>
                    <a:pt x="11703" y="2159"/>
                    <a:pt x="107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5"/>
            <p:cNvSpPr/>
            <p:nvPr/>
          </p:nvSpPr>
          <p:spPr>
            <a:xfrm flipH="1">
              <a:off x="2795176" y="2535263"/>
              <a:ext cx="65890" cy="65917"/>
            </a:xfrm>
            <a:custGeom>
              <a:rect b="b" l="l" r="r" t="t"/>
              <a:pathLst>
                <a:path extrusionOk="0" fill="none" h="4166" w="4165">
                  <a:moveTo>
                    <a:pt x="4164" y="2068"/>
                  </a:moveTo>
                  <a:cubicBezTo>
                    <a:pt x="4164" y="3223"/>
                    <a:pt x="3222" y="4165"/>
                    <a:pt x="2097" y="4165"/>
                  </a:cubicBezTo>
                  <a:cubicBezTo>
                    <a:pt x="942" y="4165"/>
                    <a:pt x="0" y="3223"/>
                    <a:pt x="0" y="2068"/>
                  </a:cubicBezTo>
                  <a:cubicBezTo>
                    <a:pt x="0" y="913"/>
                    <a:pt x="942" y="1"/>
                    <a:pt x="2097" y="1"/>
                  </a:cubicBezTo>
                  <a:cubicBezTo>
                    <a:pt x="3222" y="1"/>
                    <a:pt x="4164" y="913"/>
                    <a:pt x="4164" y="2068"/>
                  </a:cubicBezTo>
                  <a:close/>
                </a:path>
              </a:pathLst>
            </a:custGeom>
            <a:noFill/>
            <a:ln cap="flat" cmpd="sng" w="987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5"/>
            <p:cNvSpPr/>
            <p:nvPr/>
          </p:nvSpPr>
          <p:spPr>
            <a:xfrm flipH="1">
              <a:off x="2768725" y="2308289"/>
              <a:ext cx="331809" cy="291593"/>
            </a:xfrm>
            <a:custGeom>
              <a:rect b="b" l="l" r="r" t="t"/>
              <a:pathLst>
                <a:path extrusionOk="0" h="18429" w="20974">
                  <a:moveTo>
                    <a:pt x="11341" y="1"/>
                  </a:moveTo>
                  <a:cubicBezTo>
                    <a:pt x="10767" y="1"/>
                    <a:pt x="10197" y="146"/>
                    <a:pt x="9666" y="303"/>
                  </a:cubicBezTo>
                  <a:cubicBezTo>
                    <a:pt x="8815" y="577"/>
                    <a:pt x="8481" y="607"/>
                    <a:pt x="7599" y="759"/>
                  </a:cubicBezTo>
                  <a:cubicBezTo>
                    <a:pt x="6748" y="911"/>
                    <a:pt x="6049" y="1458"/>
                    <a:pt x="5137" y="1458"/>
                  </a:cubicBezTo>
                  <a:cubicBezTo>
                    <a:pt x="5123" y="1458"/>
                    <a:pt x="5108" y="1457"/>
                    <a:pt x="5094" y="1457"/>
                  </a:cubicBezTo>
                  <a:cubicBezTo>
                    <a:pt x="4164" y="1457"/>
                    <a:pt x="2247" y="2413"/>
                    <a:pt x="2067" y="5166"/>
                  </a:cubicBezTo>
                  <a:cubicBezTo>
                    <a:pt x="1976" y="6230"/>
                    <a:pt x="304" y="7568"/>
                    <a:pt x="152" y="8631"/>
                  </a:cubicBezTo>
                  <a:cubicBezTo>
                    <a:pt x="0" y="9878"/>
                    <a:pt x="1186" y="10881"/>
                    <a:pt x="1489" y="12157"/>
                  </a:cubicBezTo>
                  <a:cubicBezTo>
                    <a:pt x="1672" y="12887"/>
                    <a:pt x="1520" y="13647"/>
                    <a:pt x="1702" y="14376"/>
                  </a:cubicBezTo>
                  <a:cubicBezTo>
                    <a:pt x="1976" y="15410"/>
                    <a:pt x="2918" y="16109"/>
                    <a:pt x="3921" y="16504"/>
                  </a:cubicBezTo>
                  <a:cubicBezTo>
                    <a:pt x="4894" y="16869"/>
                    <a:pt x="5958" y="17021"/>
                    <a:pt x="6991" y="17325"/>
                  </a:cubicBezTo>
                  <a:cubicBezTo>
                    <a:pt x="8055" y="17629"/>
                    <a:pt x="9058" y="18145"/>
                    <a:pt x="10122" y="18328"/>
                  </a:cubicBezTo>
                  <a:cubicBezTo>
                    <a:pt x="10481" y="18395"/>
                    <a:pt x="10846" y="18428"/>
                    <a:pt x="11211" y="18428"/>
                  </a:cubicBezTo>
                  <a:cubicBezTo>
                    <a:pt x="12484" y="18428"/>
                    <a:pt x="13757" y="18027"/>
                    <a:pt x="14772" y="17294"/>
                  </a:cubicBezTo>
                  <a:cubicBezTo>
                    <a:pt x="15775" y="16625"/>
                    <a:pt x="16566" y="15592"/>
                    <a:pt x="17751" y="15349"/>
                  </a:cubicBezTo>
                  <a:cubicBezTo>
                    <a:pt x="18329" y="15258"/>
                    <a:pt x="19028" y="15288"/>
                    <a:pt x="19393" y="14802"/>
                  </a:cubicBezTo>
                  <a:cubicBezTo>
                    <a:pt x="19697" y="14346"/>
                    <a:pt x="19484" y="13768"/>
                    <a:pt x="19605" y="13221"/>
                  </a:cubicBezTo>
                  <a:cubicBezTo>
                    <a:pt x="19757" y="12279"/>
                    <a:pt x="20973" y="11549"/>
                    <a:pt x="20791" y="10577"/>
                  </a:cubicBezTo>
                  <a:cubicBezTo>
                    <a:pt x="20669" y="9938"/>
                    <a:pt x="20031" y="9513"/>
                    <a:pt x="19757" y="8905"/>
                  </a:cubicBezTo>
                  <a:cubicBezTo>
                    <a:pt x="19423" y="8054"/>
                    <a:pt x="19970" y="7142"/>
                    <a:pt x="20000" y="6291"/>
                  </a:cubicBezTo>
                  <a:cubicBezTo>
                    <a:pt x="20061" y="5288"/>
                    <a:pt x="19301" y="4072"/>
                    <a:pt x="18390" y="3647"/>
                  </a:cubicBezTo>
                  <a:cubicBezTo>
                    <a:pt x="17417" y="3191"/>
                    <a:pt x="17417" y="1367"/>
                    <a:pt x="16019" y="1002"/>
                  </a:cubicBezTo>
                  <a:cubicBezTo>
                    <a:pt x="15380" y="850"/>
                    <a:pt x="14499" y="729"/>
                    <a:pt x="13861" y="546"/>
                  </a:cubicBezTo>
                  <a:cubicBezTo>
                    <a:pt x="13192" y="303"/>
                    <a:pt x="12918" y="394"/>
                    <a:pt x="12280" y="151"/>
                  </a:cubicBezTo>
                  <a:cubicBezTo>
                    <a:pt x="11969" y="44"/>
                    <a:pt x="11655" y="1"/>
                    <a:pt x="11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5"/>
            <p:cNvSpPr/>
            <p:nvPr/>
          </p:nvSpPr>
          <p:spPr>
            <a:xfrm flipH="1">
              <a:off x="2883183" y="2660798"/>
              <a:ext cx="111563" cy="59714"/>
            </a:xfrm>
            <a:custGeom>
              <a:rect b="b" l="l" r="r" t="t"/>
              <a:pathLst>
                <a:path extrusionOk="0" h="3774" w="7052">
                  <a:moveTo>
                    <a:pt x="213" y="0"/>
                  </a:moveTo>
                  <a:cubicBezTo>
                    <a:pt x="213" y="0"/>
                    <a:pt x="152" y="1216"/>
                    <a:pt x="0" y="1489"/>
                  </a:cubicBezTo>
                  <a:cubicBezTo>
                    <a:pt x="1054" y="2995"/>
                    <a:pt x="2486" y="3773"/>
                    <a:pt x="3890" y="3773"/>
                  </a:cubicBezTo>
                  <a:cubicBezTo>
                    <a:pt x="5036" y="3773"/>
                    <a:pt x="6164" y="3254"/>
                    <a:pt x="7052" y="2189"/>
                  </a:cubicBezTo>
                  <a:cubicBezTo>
                    <a:pt x="6778" y="1793"/>
                    <a:pt x="6687" y="669"/>
                    <a:pt x="6596" y="274"/>
                  </a:cubicBezTo>
                  <a:lnTo>
                    <a:pt x="2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5"/>
            <p:cNvSpPr/>
            <p:nvPr/>
          </p:nvSpPr>
          <p:spPr>
            <a:xfrm flipH="1">
              <a:off x="2818258" y="2372702"/>
              <a:ext cx="229390" cy="320358"/>
            </a:xfrm>
            <a:custGeom>
              <a:rect b="b" l="l" r="r" t="t"/>
              <a:pathLst>
                <a:path extrusionOk="0" h="20247" w="14500">
                  <a:moveTo>
                    <a:pt x="7255" y="0"/>
                  </a:moveTo>
                  <a:cubicBezTo>
                    <a:pt x="7218" y="0"/>
                    <a:pt x="7181" y="0"/>
                    <a:pt x="7144" y="1"/>
                  </a:cubicBezTo>
                  <a:cubicBezTo>
                    <a:pt x="3861" y="32"/>
                    <a:pt x="548" y="2828"/>
                    <a:pt x="213" y="7418"/>
                  </a:cubicBezTo>
                  <a:cubicBezTo>
                    <a:pt x="1" y="10092"/>
                    <a:pt x="609" y="13041"/>
                    <a:pt x="1034" y="14713"/>
                  </a:cubicBezTo>
                  <a:cubicBezTo>
                    <a:pt x="1308" y="15685"/>
                    <a:pt x="1764" y="16597"/>
                    <a:pt x="2402" y="17327"/>
                  </a:cubicBezTo>
                  <a:cubicBezTo>
                    <a:pt x="3888" y="18932"/>
                    <a:pt x="5782" y="20247"/>
                    <a:pt x="7286" y="20247"/>
                  </a:cubicBezTo>
                  <a:cubicBezTo>
                    <a:pt x="7320" y="20247"/>
                    <a:pt x="7353" y="20246"/>
                    <a:pt x="7387" y="20245"/>
                  </a:cubicBezTo>
                  <a:cubicBezTo>
                    <a:pt x="8907" y="20214"/>
                    <a:pt x="10852" y="18846"/>
                    <a:pt x="12280" y="17175"/>
                  </a:cubicBezTo>
                  <a:cubicBezTo>
                    <a:pt x="12919" y="16445"/>
                    <a:pt x="13375" y="15503"/>
                    <a:pt x="13618" y="14500"/>
                  </a:cubicBezTo>
                  <a:cubicBezTo>
                    <a:pt x="13983" y="12798"/>
                    <a:pt x="14499" y="9880"/>
                    <a:pt x="14256" y="7174"/>
                  </a:cubicBezTo>
                  <a:cubicBezTo>
                    <a:pt x="13835" y="2636"/>
                    <a:pt x="10532" y="0"/>
                    <a:pt x="72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5"/>
            <p:cNvSpPr/>
            <p:nvPr/>
          </p:nvSpPr>
          <p:spPr>
            <a:xfrm flipH="1">
              <a:off x="2973104" y="2390550"/>
              <a:ext cx="105804" cy="157450"/>
            </a:xfrm>
            <a:custGeom>
              <a:rect b="b" l="l" r="r" t="t"/>
              <a:pathLst>
                <a:path extrusionOk="0" h="9951" w="6688">
                  <a:moveTo>
                    <a:pt x="5499" y="1"/>
                  </a:moveTo>
                  <a:cubicBezTo>
                    <a:pt x="4826" y="1"/>
                    <a:pt x="4021" y="375"/>
                    <a:pt x="3648" y="636"/>
                  </a:cubicBezTo>
                  <a:cubicBezTo>
                    <a:pt x="1338" y="2217"/>
                    <a:pt x="1" y="5135"/>
                    <a:pt x="335" y="7931"/>
                  </a:cubicBezTo>
                  <a:cubicBezTo>
                    <a:pt x="426" y="8539"/>
                    <a:pt x="609" y="9177"/>
                    <a:pt x="1065" y="9603"/>
                  </a:cubicBezTo>
                  <a:cubicBezTo>
                    <a:pt x="1312" y="9817"/>
                    <a:pt x="1676" y="9951"/>
                    <a:pt x="2015" y="9951"/>
                  </a:cubicBezTo>
                  <a:cubicBezTo>
                    <a:pt x="2301" y="9951"/>
                    <a:pt x="2570" y="9856"/>
                    <a:pt x="2737" y="9633"/>
                  </a:cubicBezTo>
                  <a:cubicBezTo>
                    <a:pt x="3040" y="9238"/>
                    <a:pt x="3010" y="8691"/>
                    <a:pt x="2980" y="8144"/>
                  </a:cubicBezTo>
                  <a:cubicBezTo>
                    <a:pt x="2919" y="7627"/>
                    <a:pt x="3040" y="7019"/>
                    <a:pt x="3527" y="6806"/>
                  </a:cubicBezTo>
                  <a:cubicBezTo>
                    <a:pt x="3740" y="6746"/>
                    <a:pt x="3952" y="6746"/>
                    <a:pt x="4135" y="6715"/>
                  </a:cubicBezTo>
                  <a:cubicBezTo>
                    <a:pt x="5442" y="6411"/>
                    <a:pt x="5077" y="4739"/>
                    <a:pt x="4986" y="3858"/>
                  </a:cubicBezTo>
                  <a:cubicBezTo>
                    <a:pt x="4955" y="2977"/>
                    <a:pt x="5259" y="2460"/>
                    <a:pt x="5806" y="1852"/>
                  </a:cubicBezTo>
                  <a:cubicBezTo>
                    <a:pt x="6110" y="1487"/>
                    <a:pt x="6688" y="1092"/>
                    <a:pt x="6475" y="575"/>
                  </a:cubicBezTo>
                  <a:cubicBezTo>
                    <a:pt x="6298" y="151"/>
                    <a:pt x="5925" y="1"/>
                    <a:pt x="54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5"/>
            <p:cNvSpPr/>
            <p:nvPr/>
          </p:nvSpPr>
          <p:spPr>
            <a:xfrm flipH="1">
              <a:off x="2793737" y="2359396"/>
              <a:ext cx="222176" cy="175361"/>
            </a:xfrm>
            <a:custGeom>
              <a:rect b="b" l="l" r="r" t="t"/>
              <a:pathLst>
                <a:path extrusionOk="0" h="11083" w="14044">
                  <a:moveTo>
                    <a:pt x="5627" y="0"/>
                  </a:moveTo>
                  <a:cubicBezTo>
                    <a:pt x="5137" y="0"/>
                    <a:pt x="4646" y="25"/>
                    <a:pt x="4165" y="52"/>
                  </a:cubicBezTo>
                  <a:cubicBezTo>
                    <a:pt x="2828" y="113"/>
                    <a:pt x="1" y="690"/>
                    <a:pt x="761" y="2666"/>
                  </a:cubicBezTo>
                  <a:cubicBezTo>
                    <a:pt x="1004" y="3274"/>
                    <a:pt x="1673" y="4064"/>
                    <a:pt x="2098" y="4581"/>
                  </a:cubicBezTo>
                  <a:cubicBezTo>
                    <a:pt x="2615" y="5280"/>
                    <a:pt x="3405" y="5797"/>
                    <a:pt x="4287" y="5857"/>
                  </a:cubicBezTo>
                  <a:cubicBezTo>
                    <a:pt x="4712" y="5888"/>
                    <a:pt x="5168" y="5857"/>
                    <a:pt x="5563" y="6009"/>
                  </a:cubicBezTo>
                  <a:cubicBezTo>
                    <a:pt x="6141" y="6253"/>
                    <a:pt x="6475" y="6891"/>
                    <a:pt x="6809" y="7377"/>
                  </a:cubicBezTo>
                  <a:cubicBezTo>
                    <a:pt x="7110" y="7870"/>
                    <a:pt x="7584" y="8337"/>
                    <a:pt x="8141" y="8337"/>
                  </a:cubicBezTo>
                  <a:cubicBezTo>
                    <a:pt x="8202" y="8337"/>
                    <a:pt x="8265" y="8332"/>
                    <a:pt x="8329" y="8319"/>
                  </a:cubicBezTo>
                  <a:cubicBezTo>
                    <a:pt x="8603" y="8289"/>
                    <a:pt x="8846" y="8137"/>
                    <a:pt x="9089" y="8107"/>
                  </a:cubicBezTo>
                  <a:cubicBezTo>
                    <a:pt x="9484" y="8107"/>
                    <a:pt x="9788" y="8319"/>
                    <a:pt x="10001" y="8623"/>
                  </a:cubicBezTo>
                  <a:cubicBezTo>
                    <a:pt x="10183" y="8927"/>
                    <a:pt x="10305" y="9292"/>
                    <a:pt x="10457" y="9626"/>
                  </a:cubicBezTo>
                  <a:cubicBezTo>
                    <a:pt x="10730" y="10143"/>
                    <a:pt x="11095" y="10660"/>
                    <a:pt x="11673" y="10903"/>
                  </a:cubicBezTo>
                  <a:cubicBezTo>
                    <a:pt x="11909" y="11021"/>
                    <a:pt x="12167" y="11083"/>
                    <a:pt x="12424" y="11083"/>
                  </a:cubicBezTo>
                  <a:cubicBezTo>
                    <a:pt x="12763" y="11083"/>
                    <a:pt x="13098" y="10976"/>
                    <a:pt x="13375" y="10751"/>
                  </a:cubicBezTo>
                  <a:cubicBezTo>
                    <a:pt x="13831" y="10386"/>
                    <a:pt x="14044" y="9778"/>
                    <a:pt x="13983" y="9201"/>
                  </a:cubicBezTo>
                  <a:cubicBezTo>
                    <a:pt x="13952" y="8623"/>
                    <a:pt x="13740" y="8076"/>
                    <a:pt x="13496" y="7529"/>
                  </a:cubicBezTo>
                  <a:cubicBezTo>
                    <a:pt x="12980" y="6344"/>
                    <a:pt x="12402" y="5189"/>
                    <a:pt x="11764" y="4034"/>
                  </a:cubicBezTo>
                  <a:cubicBezTo>
                    <a:pt x="11034" y="2757"/>
                    <a:pt x="10183" y="1420"/>
                    <a:pt x="8907" y="690"/>
                  </a:cubicBezTo>
                  <a:cubicBezTo>
                    <a:pt x="7926" y="136"/>
                    <a:pt x="6780" y="0"/>
                    <a:pt x="56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5"/>
            <p:cNvSpPr/>
            <p:nvPr/>
          </p:nvSpPr>
          <p:spPr>
            <a:xfrm flipH="1">
              <a:off x="2881728" y="2252958"/>
              <a:ext cx="126006" cy="126501"/>
            </a:xfrm>
            <a:custGeom>
              <a:rect b="b" l="l" r="r" t="t"/>
              <a:pathLst>
                <a:path extrusionOk="0" h="7995" w="7965">
                  <a:moveTo>
                    <a:pt x="3982" y="1"/>
                  </a:moveTo>
                  <a:cubicBezTo>
                    <a:pt x="1794" y="1"/>
                    <a:pt x="0" y="1794"/>
                    <a:pt x="0" y="3982"/>
                  </a:cubicBezTo>
                  <a:cubicBezTo>
                    <a:pt x="0" y="6201"/>
                    <a:pt x="1794" y="7995"/>
                    <a:pt x="3982" y="7995"/>
                  </a:cubicBezTo>
                  <a:cubicBezTo>
                    <a:pt x="6171" y="7995"/>
                    <a:pt x="7964" y="6201"/>
                    <a:pt x="7964" y="3982"/>
                  </a:cubicBezTo>
                  <a:cubicBezTo>
                    <a:pt x="7964" y="1794"/>
                    <a:pt x="6171" y="1"/>
                    <a:pt x="39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5"/>
            <p:cNvSpPr/>
            <p:nvPr/>
          </p:nvSpPr>
          <p:spPr>
            <a:xfrm flipH="1">
              <a:off x="3031274" y="2545848"/>
              <a:ext cx="43299" cy="62531"/>
            </a:xfrm>
            <a:custGeom>
              <a:rect b="b" l="l" r="r" t="t"/>
              <a:pathLst>
                <a:path extrusionOk="0" fill="none" h="3952" w="2737">
                  <a:moveTo>
                    <a:pt x="1095" y="1"/>
                  </a:moveTo>
                  <a:cubicBezTo>
                    <a:pt x="456" y="335"/>
                    <a:pt x="0" y="1064"/>
                    <a:pt x="0" y="1855"/>
                  </a:cubicBezTo>
                  <a:cubicBezTo>
                    <a:pt x="0" y="3010"/>
                    <a:pt x="943" y="3952"/>
                    <a:pt x="2098" y="3952"/>
                  </a:cubicBezTo>
                  <a:cubicBezTo>
                    <a:pt x="2311" y="3952"/>
                    <a:pt x="2554" y="3922"/>
                    <a:pt x="2736" y="3830"/>
                  </a:cubicBezTo>
                </a:path>
              </a:pathLst>
            </a:custGeom>
            <a:noFill/>
            <a:ln cap="flat" cmpd="sng" w="987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5"/>
            <p:cNvSpPr/>
            <p:nvPr/>
          </p:nvSpPr>
          <p:spPr>
            <a:xfrm flipH="1">
              <a:off x="3435206" y="2658393"/>
              <a:ext cx="482795" cy="113985"/>
            </a:xfrm>
            <a:custGeom>
              <a:rect b="b" l="l" r="r" t="t"/>
              <a:pathLst>
                <a:path extrusionOk="0" h="7204" w="30518">
                  <a:moveTo>
                    <a:pt x="11794" y="0"/>
                  </a:moveTo>
                  <a:cubicBezTo>
                    <a:pt x="11247" y="882"/>
                    <a:pt x="10335" y="1702"/>
                    <a:pt x="8663" y="1824"/>
                  </a:cubicBezTo>
                  <a:cubicBezTo>
                    <a:pt x="6201" y="3526"/>
                    <a:pt x="2432" y="3222"/>
                    <a:pt x="0" y="7204"/>
                  </a:cubicBezTo>
                  <a:lnTo>
                    <a:pt x="28968" y="7204"/>
                  </a:lnTo>
                  <a:cubicBezTo>
                    <a:pt x="29484" y="6718"/>
                    <a:pt x="30001" y="6262"/>
                    <a:pt x="30518" y="5806"/>
                  </a:cubicBezTo>
                  <a:cubicBezTo>
                    <a:pt x="28268" y="2918"/>
                    <a:pt x="25624" y="3222"/>
                    <a:pt x="23527" y="1915"/>
                  </a:cubicBezTo>
                  <a:cubicBezTo>
                    <a:pt x="21277" y="1854"/>
                    <a:pt x="20153" y="942"/>
                    <a:pt x="195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5"/>
            <p:cNvSpPr/>
            <p:nvPr/>
          </p:nvSpPr>
          <p:spPr>
            <a:xfrm flipH="1">
              <a:off x="3596285" y="2658868"/>
              <a:ext cx="149562" cy="62182"/>
            </a:xfrm>
            <a:custGeom>
              <a:rect b="b" l="l" r="r" t="t"/>
              <a:pathLst>
                <a:path extrusionOk="0" h="3930" w="9454">
                  <a:moveTo>
                    <a:pt x="760" y="0"/>
                  </a:moveTo>
                  <a:cubicBezTo>
                    <a:pt x="669" y="396"/>
                    <a:pt x="213" y="852"/>
                    <a:pt x="0" y="1004"/>
                  </a:cubicBezTo>
                  <a:cubicBezTo>
                    <a:pt x="958" y="3010"/>
                    <a:pt x="2933" y="3929"/>
                    <a:pt x="4863" y="3929"/>
                  </a:cubicBezTo>
                  <a:cubicBezTo>
                    <a:pt x="6794" y="3929"/>
                    <a:pt x="8678" y="3010"/>
                    <a:pt x="9453" y="1338"/>
                  </a:cubicBezTo>
                  <a:cubicBezTo>
                    <a:pt x="9240" y="912"/>
                    <a:pt x="9392" y="639"/>
                    <a:pt x="9392" y="639"/>
                  </a:cubicBezTo>
                  <a:lnTo>
                    <a:pt x="7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5"/>
            <p:cNvSpPr/>
            <p:nvPr/>
          </p:nvSpPr>
          <p:spPr>
            <a:xfrm flipH="1">
              <a:off x="3535711" y="2364506"/>
              <a:ext cx="258230" cy="337668"/>
            </a:xfrm>
            <a:custGeom>
              <a:rect b="b" l="l" r="r" t="t"/>
              <a:pathLst>
                <a:path extrusionOk="0" h="21341" w="16323">
                  <a:moveTo>
                    <a:pt x="8233" y="0"/>
                  </a:moveTo>
                  <a:cubicBezTo>
                    <a:pt x="8174" y="0"/>
                    <a:pt x="8115" y="1"/>
                    <a:pt x="8055" y="2"/>
                  </a:cubicBezTo>
                  <a:cubicBezTo>
                    <a:pt x="4286" y="63"/>
                    <a:pt x="578" y="2951"/>
                    <a:pt x="213" y="7814"/>
                  </a:cubicBezTo>
                  <a:cubicBezTo>
                    <a:pt x="0" y="10671"/>
                    <a:pt x="669" y="13741"/>
                    <a:pt x="1125" y="15504"/>
                  </a:cubicBezTo>
                  <a:cubicBezTo>
                    <a:pt x="1399" y="16568"/>
                    <a:pt x="1946" y="17510"/>
                    <a:pt x="2706" y="18270"/>
                  </a:cubicBezTo>
                  <a:cubicBezTo>
                    <a:pt x="4390" y="19954"/>
                    <a:pt x="6520" y="21341"/>
                    <a:pt x="8272" y="21341"/>
                  </a:cubicBezTo>
                  <a:cubicBezTo>
                    <a:pt x="8291" y="21341"/>
                    <a:pt x="8310" y="21340"/>
                    <a:pt x="8329" y="21340"/>
                  </a:cubicBezTo>
                  <a:cubicBezTo>
                    <a:pt x="10061" y="21310"/>
                    <a:pt x="12220" y="19851"/>
                    <a:pt x="13861" y="18088"/>
                  </a:cubicBezTo>
                  <a:cubicBezTo>
                    <a:pt x="14590" y="17328"/>
                    <a:pt x="15077" y="16325"/>
                    <a:pt x="15350" y="15261"/>
                  </a:cubicBezTo>
                  <a:cubicBezTo>
                    <a:pt x="15776" y="13468"/>
                    <a:pt x="16323" y="10367"/>
                    <a:pt x="16080" y="7540"/>
                  </a:cubicBezTo>
                  <a:cubicBezTo>
                    <a:pt x="15571" y="2755"/>
                    <a:pt x="11884" y="0"/>
                    <a:pt x="82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5"/>
            <p:cNvSpPr/>
            <p:nvPr/>
          </p:nvSpPr>
          <p:spPr>
            <a:xfrm flipH="1">
              <a:off x="3347199" y="2687728"/>
              <a:ext cx="652543" cy="530006"/>
            </a:xfrm>
            <a:custGeom>
              <a:rect b="b" l="l" r="r" t="t"/>
              <a:pathLst>
                <a:path extrusionOk="0" h="33497" w="41248">
                  <a:moveTo>
                    <a:pt x="13891" y="0"/>
                  </a:moveTo>
                  <a:cubicBezTo>
                    <a:pt x="13891" y="0"/>
                    <a:pt x="7538" y="517"/>
                    <a:pt x="5259" y="2584"/>
                  </a:cubicBezTo>
                  <a:cubicBezTo>
                    <a:pt x="2979" y="4620"/>
                    <a:pt x="1125" y="6596"/>
                    <a:pt x="0" y="11459"/>
                  </a:cubicBezTo>
                  <a:lnTo>
                    <a:pt x="7994" y="14377"/>
                  </a:lnTo>
                  <a:lnTo>
                    <a:pt x="6930" y="33496"/>
                  </a:lnTo>
                  <a:lnTo>
                    <a:pt x="34773" y="33496"/>
                  </a:lnTo>
                  <a:lnTo>
                    <a:pt x="34043" y="14651"/>
                  </a:lnTo>
                  <a:lnTo>
                    <a:pt x="41247" y="11459"/>
                  </a:lnTo>
                  <a:cubicBezTo>
                    <a:pt x="39819" y="6839"/>
                    <a:pt x="38694" y="4620"/>
                    <a:pt x="36414" y="2584"/>
                  </a:cubicBezTo>
                  <a:cubicBezTo>
                    <a:pt x="34135" y="517"/>
                    <a:pt x="27660" y="0"/>
                    <a:pt x="27660" y="0"/>
                  </a:cubicBezTo>
                  <a:cubicBezTo>
                    <a:pt x="27660" y="0"/>
                    <a:pt x="26536" y="3830"/>
                    <a:pt x="20821" y="3830"/>
                  </a:cubicBezTo>
                  <a:cubicBezTo>
                    <a:pt x="15168" y="3830"/>
                    <a:pt x="13891" y="0"/>
                    <a:pt x="138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5"/>
            <p:cNvSpPr/>
            <p:nvPr/>
          </p:nvSpPr>
          <p:spPr>
            <a:xfrm flipH="1">
              <a:off x="3468871" y="2316643"/>
              <a:ext cx="377006" cy="362525"/>
            </a:xfrm>
            <a:custGeom>
              <a:rect b="b" l="l" r="r" t="t"/>
              <a:pathLst>
                <a:path extrusionOk="0" h="22912" w="23831">
                  <a:moveTo>
                    <a:pt x="12561" y="0"/>
                  </a:moveTo>
                  <a:cubicBezTo>
                    <a:pt x="12406" y="0"/>
                    <a:pt x="12252" y="6"/>
                    <a:pt x="12098" y="18"/>
                  </a:cubicBezTo>
                  <a:cubicBezTo>
                    <a:pt x="9879" y="170"/>
                    <a:pt x="8967" y="565"/>
                    <a:pt x="6505" y="1660"/>
                  </a:cubicBezTo>
                  <a:cubicBezTo>
                    <a:pt x="6251" y="1595"/>
                    <a:pt x="6005" y="1565"/>
                    <a:pt x="5768" y="1565"/>
                  </a:cubicBezTo>
                  <a:cubicBezTo>
                    <a:pt x="3419" y="1565"/>
                    <a:pt x="1885" y="4508"/>
                    <a:pt x="1277" y="6523"/>
                  </a:cubicBezTo>
                  <a:cubicBezTo>
                    <a:pt x="578" y="8711"/>
                    <a:pt x="1825" y="11082"/>
                    <a:pt x="1277" y="12845"/>
                  </a:cubicBezTo>
                  <a:cubicBezTo>
                    <a:pt x="700" y="14638"/>
                    <a:pt x="1" y="16675"/>
                    <a:pt x="943" y="18256"/>
                  </a:cubicBezTo>
                  <a:cubicBezTo>
                    <a:pt x="1916" y="19806"/>
                    <a:pt x="578" y="21781"/>
                    <a:pt x="1794" y="22541"/>
                  </a:cubicBezTo>
                  <a:cubicBezTo>
                    <a:pt x="2197" y="22793"/>
                    <a:pt x="2571" y="22912"/>
                    <a:pt x="2916" y="22912"/>
                  </a:cubicBezTo>
                  <a:cubicBezTo>
                    <a:pt x="3612" y="22912"/>
                    <a:pt x="4194" y="22432"/>
                    <a:pt x="4682" y="21599"/>
                  </a:cubicBezTo>
                  <a:cubicBezTo>
                    <a:pt x="5350" y="20322"/>
                    <a:pt x="4955" y="17708"/>
                    <a:pt x="4256" y="15581"/>
                  </a:cubicBezTo>
                  <a:cubicBezTo>
                    <a:pt x="3587" y="13453"/>
                    <a:pt x="4560" y="11538"/>
                    <a:pt x="5776" y="10353"/>
                  </a:cubicBezTo>
                  <a:cubicBezTo>
                    <a:pt x="6961" y="9137"/>
                    <a:pt x="6901" y="5702"/>
                    <a:pt x="6901" y="5702"/>
                  </a:cubicBezTo>
                  <a:lnTo>
                    <a:pt x="6901" y="5702"/>
                  </a:lnTo>
                  <a:cubicBezTo>
                    <a:pt x="7919" y="7326"/>
                    <a:pt x="8514" y="9075"/>
                    <a:pt x="9858" y="9075"/>
                  </a:cubicBezTo>
                  <a:cubicBezTo>
                    <a:pt x="9998" y="9075"/>
                    <a:pt x="10147" y="9056"/>
                    <a:pt x="10305" y="9015"/>
                  </a:cubicBezTo>
                  <a:cubicBezTo>
                    <a:pt x="10761" y="8889"/>
                    <a:pt x="11206" y="8823"/>
                    <a:pt x="11631" y="8823"/>
                  </a:cubicBezTo>
                  <a:cubicBezTo>
                    <a:pt x="12735" y="8823"/>
                    <a:pt x="13706" y="9266"/>
                    <a:pt x="14408" y="10231"/>
                  </a:cubicBezTo>
                  <a:cubicBezTo>
                    <a:pt x="15442" y="11569"/>
                    <a:pt x="16688" y="12055"/>
                    <a:pt x="17721" y="12055"/>
                  </a:cubicBezTo>
                  <a:cubicBezTo>
                    <a:pt x="18755" y="12055"/>
                    <a:pt x="19211" y="16280"/>
                    <a:pt x="18603" y="18286"/>
                  </a:cubicBezTo>
                  <a:cubicBezTo>
                    <a:pt x="17772" y="21057"/>
                    <a:pt x="19452" y="22348"/>
                    <a:pt x="20718" y="22348"/>
                  </a:cubicBezTo>
                  <a:cubicBezTo>
                    <a:pt x="21258" y="22348"/>
                    <a:pt x="21722" y="22114"/>
                    <a:pt x="21886" y="21660"/>
                  </a:cubicBezTo>
                  <a:cubicBezTo>
                    <a:pt x="22463" y="20140"/>
                    <a:pt x="21582" y="19532"/>
                    <a:pt x="22007" y="16949"/>
                  </a:cubicBezTo>
                  <a:cubicBezTo>
                    <a:pt x="22463" y="14365"/>
                    <a:pt x="23831" y="13879"/>
                    <a:pt x="22463" y="10018"/>
                  </a:cubicBezTo>
                  <a:cubicBezTo>
                    <a:pt x="21065" y="6128"/>
                    <a:pt x="20791" y="5337"/>
                    <a:pt x="19302" y="3423"/>
                  </a:cubicBezTo>
                  <a:cubicBezTo>
                    <a:pt x="17868" y="1644"/>
                    <a:pt x="15160" y="0"/>
                    <a:pt x="125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5"/>
            <p:cNvSpPr/>
            <p:nvPr/>
          </p:nvSpPr>
          <p:spPr>
            <a:xfrm flipH="1">
              <a:off x="3207762" y="2689010"/>
              <a:ext cx="255825" cy="482602"/>
            </a:xfrm>
            <a:custGeom>
              <a:rect b="b" l="l" r="r" t="t"/>
              <a:pathLst>
                <a:path extrusionOk="0" h="30501" w="16171">
                  <a:moveTo>
                    <a:pt x="13352" y="1"/>
                  </a:moveTo>
                  <a:cubicBezTo>
                    <a:pt x="12898" y="1"/>
                    <a:pt x="12439" y="168"/>
                    <a:pt x="12067" y="497"/>
                  </a:cubicBezTo>
                  <a:cubicBezTo>
                    <a:pt x="11824" y="679"/>
                    <a:pt x="11672" y="953"/>
                    <a:pt x="11551" y="1196"/>
                  </a:cubicBezTo>
                  <a:lnTo>
                    <a:pt x="11520" y="1348"/>
                  </a:lnTo>
                  <a:cubicBezTo>
                    <a:pt x="11308" y="1956"/>
                    <a:pt x="11308" y="2533"/>
                    <a:pt x="11338" y="3080"/>
                  </a:cubicBezTo>
                  <a:cubicBezTo>
                    <a:pt x="11368" y="3627"/>
                    <a:pt x="11551" y="4144"/>
                    <a:pt x="11703" y="4661"/>
                  </a:cubicBezTo>
                  <a:cubicBezTo>
                    <a:pt x="11855" y="5208"/>
                    <a:pt x="12067" y="5725"/>
                    <a:pt x="12098" y="6272"/>
                  </a:cubicBezTo>
                  <a:cubicBezTo>
                    <a:pt x="12128" y="6819"/>
                    <a:pt x="12128" y="7366"/>
                    <a:pt x="12098" y="7883"/>
                  </a:cubicBezTo>
                  <a:cubicBezTo>
                    <a:pt x="12067" y="9007"/>
                    <a:pt x="11915" y="10071"/>
                    <a:pt x="11703" y="11074"/>
                  </a:cubicBezTo>
                  <a:cubicBezTo>
                    <a:pt x="11642" y="11622"/>
                    <a:pt x="11520" y="12138"/>
                    <a:pt x="11368" y="12655"/>
                  </a:cubicBezTo>
                  <a:cubicBezTo>
                    <a:pt x="11247" y="13172"/>
                    <a:pt x="11064" y="13658"/>
                    <a:pt x="10912" y="14175"/>
                  </a:cubicBezTo>
                  <a:cubicBezTo>
                    <a:pt x="10760" y="14661"/>
                    <a:pt x="10578" y="15147"/>
                    <a:pt x="10396" y="15603"/>
                  </a:cubicBezTo>
                  <a:cubicBezTo>
                    <a:pt x="10304" y="15877"/>
                    <a:pt x="10183" y="16090"/>
                    <a:pt x="10092" y="16333"/>
                  </a:cubicBezTo>
                  <a:lnTo>
                    <a:pt x="9727" y="17002"/>
                  </a:lnTo>
                  <a:cubicBezTo>
                    <a:pt x="9514" y="17518"/>
                    <a:pt x="9271" y="17974"/>
                    <a:pt x="9028" y="18430"/>
                  </a:cubicBezTo>
                  <a:lnTo>
                    <a:pt x="8906" y="18065"/>
                  </a:lnTo>
                  <a:cubicBezTo>
                    <a:pt x="8724" y="17427"/>
                    <a:pt x="8572" y="16819"/>
                    <a:pt x="8359" y="16211"/>
                  </a:cubicBezTo>
                  <a:cubicBezTo>
                    <a:pt x="8177" y="15573"/>
                    <a:pt x="8025" y="14965"/>
                    <a:pt x="7842" y="14357"/>
                  </a:cubicBezTo>
                  <a:cubicBezTo>
                    <a:pt x="7569" y="13415"/>
                    <a:pt x="7265" y="12503"/>
                    <a:pt x="6961" y="11561"/>
                  </a:cubicBezTo>
                  <a:cubicBezTo>
                    <a:pt x="4681" y="12625"/>
                    <a:pt x="2371" y="13536"/>
                    <a:pt x="0" y="14388"/>
                  </a:cubicBezTo>
                  <a:cubicBezTo>
                    <a:pt x="92" y="16120"/>
                    <a:pt x="244" y="17822"/>
                    <a:pt x="304" y="19494"/>
                  </a:cubicBezTo>
                  <a:cubicBezTo>
                    <a:pt x="426" y="19889"/>
                    <a:pt x="578" y="20284"/>
                    <a:pt x="730" y="20649"/>
                  </a:cubicBezTo>
                  <a:cubicBezTo>
                    <a:pt x="1186" y="21834"/>
                    <a:pt x="1642" y="23050"/>
                    <a:pt x="2128" y="24236"/>
                  </a:cubicBezTo>
                  <a:cubicBezTo>
                    <a:pt x="2584" y="25421"/>
                    <a:pt x="3101" y="26637"/>
                    <a:pt x="3587" y="27792"/>
                  </a:cubicBezTo>
                  <a:lnTo>
                    <a:pt x="3769" y="28248"/>
                  </a:lnTo>
                  <a:cubicBezTo>
                    <a:pt x="4365" y="29667"/>
                    <a:pt x="5719" y="30501"/>
                    <a:pt x="7156" y="30501"/>
                  </a:cubicBezTo>
                  <a:cubicBezTo>
                    <a:pt x="7627" y="30501"/>
                    <a:pt x="8107" y="30411"/>
                    <a:pt x="8572" y="30224"/>
                  </a:cubicBezTo>
                  <a:cubicBezTo>
                    <a:pt x="8967" y="30072"/>
                    <a:pt x="9362" y="29828"/>
                    <a:pt x="9666" y="29525"/>
                  </a:cubicBezTo>
                  <a:lnTo>
                    <a:pt x="9818" y="29373"/>
                  </a:lnTo>
                  <a:lnTo>
                    <a:pt x="9940" y="29251"/>
                  </a:lnTo>
                  <a:lnTo>
                    <a:pt x="10122" y="29008"/>
                  </a:lnTo>
                  <a:lnTo>
                    <a:pt x="10487" y="28613"/>
                  </a:lnTo>
                  <a:cubicBezTo>
                    <a:pt x="10730" y="28339"/>
                    <a:pt x="10912" y="28066"/>
                    <a:pt x="11156" y="27792"/>
                  </a:cubicBezTo>
                  <a:cubicBezTo>
                    <a:pt x="11551" y="27245"/>
                    <a:pt x="11946" y="26698"/>
                    <a:pt x="12280" y="26120"/>
                  </a:cubicBezTo>
                  <a:cubicBezTo>
                    <a:pt x="12615" y="25573"/>
                    <a:pt x="12979" y="24996"/>
                    <a:pt x="13283" y="24418"/>
                  </a:cubicBezTo>
                  <a:cubicBezTo>
                    <a:pt x="13587" y="23841"/>
                    <a:pt x="13830" y="23233"/>
                    <a:pt x="14104" y="22625"/>
                  </a:cubicBezTo>
                  <a:cubicBezTo>
                    <a:pt x="14378" y="22017"/>
                    <a:pt x="14590" y="21409"/>
                    <a:pt x="14803" y="20801"/>
                  </a:cubicBezTo>
                  <a:cubicBezTo>
                    <a:pt x="14985" y="20193"/>
                    <a:pt x="15168" y="19555"/>
                    <a:pt x="15320" y="18947"/>
                  </a:cubicBezTo>
                  <a:cubicBezTo>
                    <a:pt x="15411" y="18612"/>
                    <a:pt x="15441" y="18309"/>
                    <a:pt x="15502" y="18005"/>
                  </a:cubicBezTo>
                  <a:cubicBezTo>
                    <a:pt x="15593" y="17670"/>
                    <a:pt x="15654" y="17366"/>
                    <a:pt x="15715" y="17062"/>
                  </a:cubicBezTo>
                  <a:cubicBezTo>
                    <a:pt x="15806" y="16454"/>
                    <a:pt x="15897" y="15786"/>
                    <a:pt x="15958" y="15178"/>
                  </a:cubicBezTo>
                  <a:cubicBezTo>
                    <a:pt x="16049" y="14570"/>
                    <a:pt x="16110" y="13932"/>
                    <a:pt x="16110" y="13324"/>
                  </a:cubicBezTo>
                  <a:cubicBezTo>
                    <a:pt x="16171" y="12716"/>
                    <a:pt x="16171" y="12077"/>
                    <a:pt x="16171" y="11470"/>
                  </a:cubicBezTo>
                  <a:cubicBezTo>
                    <a:pt x="16171" y="10831"/>
                    <a:pt x="16171" y="10223"/>
                    <a:pt x="16110" y="9615"/>
                  </a:cubicBezTo>
                  <a:cubicBezTo>
                    <a:pt x="16049" y="9007"/>
                    <a:pt x="16049" y="8400"/>
                    <a:pt x="15958" y="7792"/>
                  </a:cubicBezTo>
                  <a:lnTo>
                    <a:pt x="15867" y="6880"/>
                  </a:lnTo>
                  <a:lnTo>
                    <a:pt x="15745" y="5968"/>
                  </a:lnTo>
                  <a:cubicBezTo>
                    <a:pt x="15715" y="5360"/>
                    <a:pt x="15715" y="4752"/>
                    <a:pt x="15745" y="4144"/>
                  </a:cubicBezTo>
                  <a:cubicBezTo>
                    <a:pt x="15776" y="3475"/>
                    <a:pt x="15745" y="2928"/>
                    <a:pt x="15593" y="2320"/>
                  </a:cubicBezTo>
                  <a:cubicBezTo>
                    <a:pt x="15441" y="1713"/>
                    <a:pt x="15198" y="1135"/>
                    <a:pt x="14742" y="649"/>
                  </a:cubicBezTo>
                  <a:cubicBezTo>
                    <a:pt x="14372" y="214"/>
                    <a:pt x="13865" y="1"/>
                    <a:pt x="13352" y="1"/>
                  </a:cubicBezTo>
                  <a:close/>
                </a:path>
              </a:pathLst>
            </a:custGeom>
            <a:solidFill>
              <a:srgbClr val="FFC0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5"/>
            <p:cNvSpPr/>
            <p:nvPr/>
          </p:nvSpPr>
          <p:spPr>
            <a:xfrm flipH="1">
              <a:off x="3577539" y="2867598"/>
              <a:ext cx="463083" cy="306371"/>
            </a:xfrm>
            <a:custGeom>
              <a:rect b="b" l="l" r="r" t="t"/>
              <a:pathLst>
                <a:path extrusionOk="0" h="19363" w="29272">
                  <a:moveTo>
                    <a:pt x="2615" y="0"/>
                  </a:moveTo>
                  <a:cubicBezTo>
                    <a:pt x="2615" y="0"/>
                    <a:pt x="2341" y="760"/>
                    <a:pt x="2219" y="1125"/>
                  </a:cubicBezTo>
                  <a:cubicBezTo>
                    <a:pt x="2067" y="1520"/>
                    <a:pt x="1946" y="1885"/>
                    <a:pt x="1855" y="2249"/>
                  </a:cubicBezTo>
                  <a:cubicBezTo>
                    <a:pt x="1794" y="2614"/>
                    <a:pt x="1672" y="2949"/>
                    <a:pt x="1611" y="3313"/>
                  </a:cubicBezTo>
                  <a:cubicBezTo>
                    <a:pt x="1459" y="3982"/>
                    <a:pt x="1308" y="4681"/>
                    <a:pt x="1186" y="5350"/>
                  </a:cubicBezTo>
                  <a:cubicBezTo>
                    <a:pt x="1034" y="6049"/>
                    <a:pt x="912" y="6718"/>
                    <a:pt x="852" y="7356"/>
                  </a:cubicBezTo>
                  <a:cubicBezTo>
                    <a:pt x="730" y="8025"/>
                    <a:pt x="639" y="8693"/>
                    <a:pt x="578" y="9332"/>
                  </a:cubicBezTo>
                  <a:cubicBezTo>
                    <a:pt x="517" y="10031"/>
                    <a:pt x="456" y="10669"/>
                    <a:pt x="396" y="11307"/>
                  </a:cubicBezTo>
                  <a:lnTo>
                    <a:pt x="244" y="13283"/>
                  </a:lnTo>
                  <a:lnTo>
                    <a:pt x="152" y="15137"/>
                  </a:lnTo>
                  <a:lnTo>
                    <a:pt x="122" y="15654"/>
                  </a:lnTo>
                  <a:cubicBezTo>
                    <a:pt x="1" y="17630"/>
                    <a:pt x="1520" y="19241"/>
                    <a:pt x="3466" y="19362"/>
                  </a:cubicBezTo>
                  <a:lnTo>
                    <a:pt x="6688" y="19362"/>
                  </a:lnTo>
                  <a:cubicBezTo>
                    <a:pt x="7721" y="19362"/>
                    <a:pt x="8724" y="19332"/>
                    <a:pt x="9727" y="19301"/>
                  </a:cubicBezTo>
                  <a:cubicBezTo>
                    <a:pt x="11764" y="19210"/>
                    <a:pt x="13800" y="19058"/>
                    <a:pt x="15806" y="18967"/>
                  </a:cubicBezTo>
                  <a:lnTo>
                    <a:pt x="17326" y="18876"/>
                  </a:lnTo>
                  <a:cubicBezTo>
                    <a:pt x="17843" y="18845"/>
                    <a:pt x="18360" y="18815"/>
                    <a:pt x="18846" y="18815"/>
                  </a:cubicBezTo>
                  <a:cubicBezTo>
                    <a:pt x="19879" y="18754"/>
                    <a:pt x="20882" y="18724"/>
                    <a:pt x="21885" y="18724"/>
                  </a:cubicBezTo>
                  <a:cubicBezTo>
                    <a:pt x="22230" y="18724"/>
                    <a:pt x="22574" y="18710"/>
                    <a:pt x="22910" y="18710"/>
                  </a:cubicBezTo>
                  <a:cubicBezTo>
                    <a:pt x="23078" y="18710"/>
                    <a:pt x="23243" y="18714"/>
                    <a:pt x="23405" y="18724"/>
                  </a:cubicBezTo>
                  <a:cubicBezTo>
                    <a:pt x="23922" y="18754"/>
                    <a:pt x="24408" y="18906"/>
                    <a:pt x="24895" y="19028"/>
                  </a:cubicBezTo>
                  <a:cubicBezTo>
                    <a:pt x="25442" y="19180"/>
                    <a:pt x="25928" y="19271"/>
                    <a:pt x="26414" y="19271"/>
                  </a:cubicBezTo>
                  <a:cubicBezTo>
                    <a:pt x="26961" y="19210"/>
                    <a:pt x="27448" y="19149"/>
                    <a:pt x="27965" y="18845"/>
                  </a:cubicBezTo>
                  <a:cubicBezTo>
                    <a:pt x="28968" y="18268"/>
                    <a:pt x="29272" y="17022"/>
                    <a:pt x="28694" y="16079"/>
                  </a:cubicBezTo>
                  <a:cubicBezTo>
                    <a:pt x="28542" y="15836"/>
                    <a:pt x="28390" y="15654"/>
                    <a:pt x="28208" y="15502"/>
                  </a:cubicBezTo>
                  <a:cubicBezTo>
                    <a:pt x="27721" y="15107"/>
                    <a:pt x="27205" y="14955"/>
                    <a:pt x="26718" y="14894"/>
                  </a:cubicBezTo>
                  <a:cubicBezTo>
                    <a:pt x="26475" y="14848"/>
                    <a:pt x="26217" y="14826"/>
                    <a:pt x="25958" y="14826"/>
                  </a:cubicBezTo>
                  <a:cubicBezTo>
                    <a:pt x="25700" y="14826"/>
                    <a:pt x="25442" y="14848"/>
                    <a:pt x="25199" y="14894"/>
                  </a:cubicBezTo>
                  <a:cubicBezTo>
                    <a:pt x="24779" y="14946"/>
                    <a:pt x="24314" y="15022"/>
                    <a:pt x="23881" y="15022"/>
                  </a:cubicBezTo>
                  <a:cubicBezTo>
                    <a:pt x="23813" y="15022"/>
                    <a:pt x="23745" y="15020"/>
                    <a:pt x="23679" y="15016"/>
                  </a:cubicBezTo>
                  <a:cubicBezTo>
                    <a:pt x="23162" y="14955"/>
                    <a:pt x="22645" y="14894"/>
                    <a:pt x="22159" y="14803"/>
                  </a:cubicBezTo>
                  <a:cubicBezTo>
                    <a:pt x="21186" y="14651"/>
                    <a:pt x="20153" y="14468"/>
                    <a:pt x="19150" y="14316"/>
                  </a:cubicBezTo>
                  <a:cubicBezTo>
                    <a:pt x="18663" y="14256"/>
                    <a:pt x="18177" y="14134"/>
                    <a:pt x="17691" y="14043"/>
                  </a:cubicBezTo>
                  <a:lnTo>
                    <a:pt x="16201" y="13800"/>
                  </a:lnTo>
                  <a:cubicBezTo>
                    <a:pt x="14195" y="13405"/>
                    <a:pt x="12220" y="13040"/>
                    <a:pt x="10183" y="12675"/>
                  </a:cubicBezTo>
                  <a:cubicBezTo>
                    <a:pt x="9575" y="12614"/>
                    <a:pt x="8998" y="12493"/>
                    <a:pt x="8451" y="12432"/>
                  </a:cubicBezTo>
                  <a:cubicBezTo>
                    <a:pt x="8694" y="11247"/>
                    <a:pt x="8967" y="10031"/>
                    <a:pt x="9241" y="8876"/>
                  </a:cubicBezTo>
                  <a:lnTo>
                    <a:pt x="9666" y="7174"/>
                  </a:lnTo>
                  <a:cubicBezTo>
                    <a:pt x="9818" y="6596"/>
                    <a:pt x="10821" y="2736"/>
                    <a:pt x="10821" y="2736"/>
                  </a:cubicBezTo>
                  <a:cubicBezTo>
                    <a:pt x="10913" y="2645"/>
                    <a:pt x="2615" y="0"/>
                    <a:pt x="2615" y="0"/>
                  </a:cubicBezTo>
                  <a:close/>
                </a:path>
              </a:pathLst>
            </a:custGeom>
            <a:solidFill>
              <a:srgbClr val="FFC0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5"/>
            <p:cNvSpPr/>
            <p:nvPr/>
          </p:nvSpPr>
          <p:spPr>
            <a:xfrm flipH="1">
              <a:off x="2437389" y="2845000"/>
              <a:ext cx="1771511" cy="453089"/>
            </a:xfrm>
            <a:custGeom>
              <a:rect b="b" l="l" r="r" t="t"/>
              <a:pathLst>
                <a:path extrusionOk="0" h="24895" w="108665">
                  <a:moveTo>
                    <a:pt x="0" y="1"/>
                  </a:moveTo>
                  <a:cubicBezTo>
                    <a:pt x="0" y="1"/>
                    <a:pt x="1672" y="10791"/>
                    <a:pt x="11064" y="16931"/>
                  </a:cubicBezTo>
                  <a:cubicBezTo>
                    <a:pt x="17782" y="21277"/>
                    <a:pt x="26627" y="24895"/>
                    <a:pt x="54348" y="24895"/>
                  </a:cubicBezTo>
                  <a:cubicBezTo>
                    <a:pt x="82038" y="24895"/>
                    <a:pt x="90914" y="21277"/>
                    <a:pt x="97601" y="16931"/>
                  </a:cubicBezTo>
                  <a:cubicBezTo>
                    <a:pt x="107023" y="10791"/>
                    <a:pt x="108665" y="1"/>
                    <a:pt x="108665" y="1"/>
                  </a:cubicBezTo>
                  <a:lnTo>
                    <a:pt x="108665" y="1"/>
                  </a:lnTo>
                  <a:lnTo>
                    <a:pt x="54378" y="244"/>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5"/>
            <p:cNvSpPr/>
            <p:nvPr/>
          </p:nvSpPr>
          <p:spPr>
            <a:xfrm flipH="1">
              <a:off x="2252281" y="3407383"/>
              <a:ext cx="2088398" cy="523567"/>
            </a:xfrm>
            <a:custGeom>
              <a:rect b="b" l="l" r="r" t="t"/>
              <a:pathLst>
                <a:path extrusionOk="0" h="33090" w="132010">
                  <a:moveTo>
                    <a:pt x="10337" y="1"/>
                  </a:moveTo>
                  <a:cubicBezTo>
                    <a:pt x="611" y="1"/>
                    <a:pt x="1" y="29625"/>
                    <a:pt x="1" y="29625"/>
                  </a:cubicBezTo>
                  <a:cubicBezTo>
                    <a:pt x="1" y="29625"/>
                    <a:pt x="42220" y="33090"/>
                    <a:pt x="66020" y="33090"/>
                  </a:cubicBezTo>
                  <a:cubicBezTo>
                    <a:pt x="89850" y="33090"/>
                    <a:pt x="132009" y="29625"/>
                    <a:pt x="132009" y="29625"/>
                  </a:cubicBezTo>
                  <a:cubicBezTo>
                    <a:pt x="132009" y="29625"/>
                    <a:pt x="131427" y="1"/>
                    <a:pt x="121703" y="1"/>
                  </a:cubicBezTo>
                  <a:cubicBezTo>
                    <a:pt x="121248" y="1"/>
                    <a:pt x="120773" y="66"/>
                    <a:pt x="120276" y="202"/>
                  </a:cubicBezTo>
                  <a:cubicBezTo>
                    <a:pt x="109182" y="3241"/>
                    <a:pt x="78786" y="5582"/>
                    <a:pt x="66020" y="5582"/>
                  </a:cubicBezTo>
                  <a:cubicBezTo>
                    <a:pt x="53254" y="5582"/>
                    <a:pt x="22889" y="3181"/>
                    <a:pt x="11764" y="202"/>
                  </a:cubicBezTo>
                  <a:cubicBezTo>
                    <a:pt x="11268" y="66"/>
                    <a:pt x="10792" y="1"/>
                    <a:pt x="10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5"/>
            <p:cNvSpPr/>
            <p:nvPr/>
          </p:nvSpPr>
          <p:spPr>
            <a:xfrm flipH="1">
              <a:off x="2990886" y="3643819"/>
              <a:ext cx="610225" cy="167386"/>
            </a:xfrm>
            <a:custGeom>
              <a:rect b="b" l="l" r="r" t="t"/>
              <a:pathLst>
                <a:path extrusionOk="0" h="10579" w="38573">
                  <a:moveTo>
                    <a:pt x="1338" y="1"/>
                  </a:moveTo>
                  <a:cubicBezTo>
                    <a:pt x="608" y="1"/>
                    <a:pt x="0" y="548"/>
                    <a:pt x="0" y="1308"/>
                  </a:cubicBezTo>
                  <a:lnTo>
                    <a:pt x="0" y="9271"/>
                  </a:lnTo>
                  <a:cubicBezTo>
                    <a:pt x="0" y="10031"/>
                    <a:pt x="608" y="10578"/>
                    <a:pt x="1338" y="10578"/>
                  </a:cubicBezTo>
                  <a:lnTo>
                    <a:pt x="37235" y="10578"/>
                  </a:lnTo>
                  <a:cubicBezTo>
                    <a:pt x="37995" y="10578"/>
                    <a:pt x="38572" y="9970"/>
                    <a:pt x="38572" y="9271"/>
                  </a:cubicBezTo>
                  <a:lnTo>
                    <a:pt x="38572" y="1308"/>
                  </a:lnTo>
                  <a:cubicBezTo>
                    <a:pt x="38572" y="548"/>
                    <a:pt x="37964" y="1"/>
                    <a:pt x="372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5"/>
            <p:cNvSpPr/>
            <p:nvPr/>
          </p:nvSpPr>
          <p:spPr>
            <a:xfrm flipH="1">
              <a:off x="2990411" y="3643819"/>
              <a:ext cx="610225" cy="166896"/>
            </a:xfrm>
            <a:custGeom>
              <a:rect b="b" l="l" r="r" t="t"/>
              <a:pathLst>
                <a:path extrusionOk="0" h="10548" w="38573">
                  <a:moveTo>
                    <a:pt x="36597" y="1"/>
                  </a:moveTo>
                  <a:lnTo>
                    <a:pt x="36597" y="8451"/>
                  </a:lnTo>
                  <a:lnTo>
                    <a:pt x="1" y="8451"/>
                  </a:lnTo>
                  <a:lnTo>
                    <a:pt x="1" y="9210"/>
                  </a:lnTo>
                  <a:cubicBezTo>
                    <a:pt x="1" y="9940"/>
                    <a:pt x="578" y="10548"/>
                    <a:pt x="1338" y="10548"/>
                  </a:cubicBezTo>
                  <a:lnTo>
                    <a:pt x="37235" y="10548"/>
                  </a:lnTo>
                  <a:cubicBezTo>
                    <a:pt x="37965" y="10548"/>
                    <a:pt x="38573" y="9970"/>
                    <a:pt x="38573" y="9210"/>
                  </a:cubicBezTo>
                  <a:lnTo>
                    <a:pt x="38573" y="1277"/>
                  </a:lnTo>
                  <a:cubicBezTo>
                    <a:pt x="38512" y="548"/>
                    <a:pt x="37934" y="1"/>
                    <a:pt x="37205" y="1"/>
                  </a:cubicBezTo>
                  <a:close/>
                </a:path>
              </a:pathLst>
            </a:custGeom>
            <a:solidFill>
              <a:schemeClr val="accent3">
                <a:alpha val="602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5"/>
            <p:cNvSpPr/>
            <p:nvPr/>
          </p:nvSpPr>
          <p:spPr>
            <a:xfrm flipH="1">
              <a:off x="3193809" y="3324473"/>
              <a:ext cx="198130" cy="117846"/>
            </a:xfrm>
            <a:custGeom>
              <a:rect b="b" l="l" r="r" t="t"/>
              <a:pathLst>
                <a:path extrusionOk="0" h="7448" w="12524">
                  <a:moveTo>
                    <a:pt x="6262" y="1"/>
                  </a:moveTo>
                  <a:cubicBezTo>
                    <a:pt x="2797" y="1"/>
                    <a:pt x="0" y="1673"/>
                    <a:pt x="0" y="3709"/>
                  </a:cubicBezTo>
                  <a:cubicBezTo>
                    <a:pt x="0" y="5776"/>
                    <a:pt x="2797" y="7448"/>
                    <a:pt x="6262" y="7448"/>
                  </a:cubicBezTo>
                  <a:cubicBezTo>
                    <a:pt x="9727" y="7448"/>
                    <a:pt x="12523" y="5776"/>
                    <a:pt x="12523" y="3709"/>
                  </a:cubicBezTo>
                  <a:cubicBezTo>
                    <a:pt x="12523" y="1673"/>
                    <a:pt x="9727" y="1"/>
                    <a:pt x="62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5"/>
            <p:cNvSpPr/>
            <p:nvPr/>
          </p:nvSpPr>
          <p:spPr>
            <a:xfrm flipH="1">
              <a:off x="3193334" y="3353824"/>
              <a:ext cx="198604" cy="88021"/>
            </a:xfrm>
            <a:custGeom>
              <a:rect b="b" l="l" r="r" t="t"/>
              <a:pathLst>
                <a:path extrusionOk="0" h="5563" w="12554">
                  <a:moveTo>
                    <a:pt x="11733" y="0"/>
                  </a:moveTo>
                  <a:cubicBezTo>
                    <a:pt x="10365" y="2280"/>
                    <a:pt x="7599" y="3648"/>
                    <a:pt x="4864" y="3648"/>
                  </a:cubicBezTo>
                  <a:cubicBezTo>
                    <a:pt x="2918" y="3648"/>
                    <a:pt x="1247" y="2705"/>
                    <a:pt x="91" y="1337"/>
                  </a:cubicBezTo>
                  <a:cubicBezTo>
                    <a:pt x="31" y="1489"/>
                    <a:pt x="0" y="1672"/>
                    <a:pt x="0" y="1824"/>
                  </a:cubicBezTo>
                  <a:cubicBezTo>
                    <a:pt x="0" y="3891"/>
                    <a:pt x="2827" y="5562"/>
                    <a:pt x="6262" y="5562"/>
                  </a:cubicBezTo>
                  <a:cubicBezTo>
                    <a:pt x="9727" y="5562"/>
                    <a:pt x="12554" y="3891"/>
                    <a:pt x="12554" y="1824"/>
                  </a:cubicBezTo>
                  <a:cubicBezTo>
                    <a:pt x="12523" y="1186"/>
                    <a:pt x="12250" y="578"/>
                    <a:pt x="117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5"/>
            <p:cNvSpPr/>
            <p:nvPr/>
          </p:nvSpPr>
          <p:spPr>
            <a:xfrm flipH="1">
              <a:off x="3755450" y="3027263"/>
              <a:ext cx="531378" cy="337146"/>
            </a:xfrm>
            <a:custGeom>
              <a:rect b="b" l="l" r="r" t="t"/>
              <a:pathLst>
                <a:path extrusionOk="0" h="21308" w="33589">
                  <a:moveTo>
                    <a:pt x="1885" y="0"/>
                  </a:moveTo>
                  <a:cubicBezTo>
                    <a:pt x="274" y="3587"/>
                    <a:pt x="1" y="14256"/>
                    <a:pt x="1703" y="16414"/>
                  </a:cubicBezTo>
                  <a:cubicBezTo>
                    <a:pt x="5624" y="21308"/>
                    <a:pt x="20001" y="20183"/>
                    <a:pt x="33588" y="21308"/>
                  </a:cubicBezTo>
                  <a:lnTo>
                    <a:pt x="28603" y="14560"/>
                  </a:lnTo>
                  <a:lnTo>
                    <a:pt x="18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5"/>
            <p:cNvSpPr/>
            <p:nvPr/>
          </p:nvSpPr>
          <p:spPr>
            <a:xfrm flipH="1">
              <a:off x="3754976" y="3027263"/>
              <a:ext cx="527518" cy="337636"/>
            </a:xfrm>
            <a:custGeom>
              <a:rect b="b" l="l" r="r" t="t"/>
              <a:pathLst>
                <a:path extrusionOk="0" h="21339" w="33345">
                  <a:moveTo>
                    <a:pt x="1611" y="0"/>
                  </a:moveTo>
                  <a:cubicBezTo>
                    <a:pt x="0" y="3587"/>
                    <a:pt x="23466" y="11916"/>
                    <a:pt x="33345" y="21338"/>
                  </a:cubicBezTo>
                  <a:lnTo>
                    <a:pt x="28329" y="14560"/>
                  </a:lnTo>
                  <a:lnTo>
                    <a:pt x="1611" y="0"/>
                  </a:lnTo>
                  <a:close/>
                </a:path>
              </a:pathLst>
            </a:custGeom>
            <a:solidFill>
              <a:schemeClr val="accent3">
                <a:alpha val="602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5"/>
            <p:cNvSpPr/>
            <p:nvPr/>
          </p:nvSpPr>
          <p:spPr>
            <a:xfrm flipH="1">
              <a:off x="3755450" y="3027263"/>
              <a:ext cx="531378" cy="337146"/>
            </a:xfrm>
            <a:custGeom>
              <a:rect b="b" l="l" r="r" t="t"/>
              <a:pathLst>
                <a:path extrusionOk="0" h="21308" w="33589">
                  <a:moveTo>
                    <a:pt x="1885" y="0"/>
                  </a:moveTo>
                  <a:cubicBezTo>
                    <a:pt x="274" y="3587"/>
                    <a:pt x="1" y="14256"/>
                    <a:pt x="1703" y="16414"/>
                  </a:cubicBezTo>
                  <a:cubicBezTo>
                    <a:pt x="5624" y="21308"/>
                    <a:pt x="20001" y="20183"/>
                    <a:pt x="33588" y="21308"/>
                  </a:cubicBezTo>
                  <a:lnTo>
                    <a:pt x="9241" y="16505"/>
                  </a:lnTo>
                  <a:cubicBezTo>
                    <a:pt x="4135" y="14894"/>
                    <a:pt x="2463" y="10700"/>
                    <a:pt x="1885" y="0"/>
                  </a:cubicBezTo>
                  <a:close/>
                </a:path>
              </a:pathLst>
            </a:custGeom>
            <a:solidFill>
              <a:schemeClr val="accent3">
                <a:alpha val="602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5"/>
            <p:cNvSpPr/>
            <p:nvPr/>
          </p:nvSpPr>
          <p:spPr>
            <a:xfrm flipH="1">
              <a:off x="2298444" y="3027263"/>
              <a:ext cx="531378" cy="337146"/>
            </a:xfrm>
            <a:custGeom>
              <a:rect b="b" l="l" r="r" t="t"/>
              <a:pathLst>
                <a:path extrusionOk="0" h="21308" w="33589">
                  <a:moveTo>
                    <a:pt x="31673" y="0"/>
                  </a:moveTo>
                  <a:lnTo>
                    <a:pt x="4986" y="14560"/>
                  </a:lnTo>
                  <a:lnTo>
                    <a:pt x="1" y="21308"/>
                  </a:lnTo>
                  <a:cubicBezTo>
                    <a:pt x="13557" y="20183"/>
                    <a:pt x="27965" y="21308"/>
                    <a:pt x="31886" y="16414"/>
                  </a:cubicBezTo>
                  <a:cubicBezTo>
                    <a:pt x="33588" y="14256"/>
                    <a:pt x="33315" y="3587"/>
                    <a:pt x="316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5"/>
            <p:cNvSpPr/>
            <p:nvPr/>
          </p:nvSpPr>
          <p:spPr>
            <a:xfrm flipH="1">
              <a:off x="2302779" y="3027263"/>
              <a:ext cx="527518" cy="337636"/>
            </a:xfrm>
            <a:custGeom>
              <a:rect b="b" l="l" r="r" t="t"/>
              <a:pathLst>
                <a:path extrusionOk="0" h="21339" w="33345">
                  <a:moveTo>
                    <a:pt x="31703" y="0"/>
                  </a:moveTo>
                  <a:lnTo>
                    <a:pt x="5016" y="14560"/>
                  </a:lnTo>
                  <a:lnTo>
                    <a:pt x="0" y="21338"/>
                  </a:lnTo>
                  <a:cubicBezTo>
                    <a:pt x="9879" y="11916"/>
                    <a:pt x="33345" y="3587"/>
                    <a:pt x="31703" y="0"/>
                  </a:cubicBezTo>
                  <a:close/>
                </a:path>
              </a:pathLst>
            </a:custGeom>
            <a:solidFill>
              <a:schemeClr val="accent3">
                <a:alpha val="602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5"/>
            <p:cNvSpPr/>
            <p:nvPr/>
          </p:nvSpPr>
          <p:spPr>
            <a:xfrm flipH="1">
              <a:off x="2298444" y="3027263"/>
              <a:ext cx="531378" cy="337146"/>
            </a:xfrm>
            <a:custGeom>
              <a:rect b="b" l="l" r="r" t="t"/>
              <a:pathLst>
                <a:path extrusionOk="0" h="21308" w="33589">
                  <a:moveTo>
                    <a:pt x="31673" y="0"/>
                  </a:moveTo>
                  <a:cubicBezTo>
                    <a:pt x="31126" y="10700"/>
                    <a:pt x="29454" y="14894"/>
                    <a:pt x="24348" y="16505"/>
                  </a:cubicBezTo>
                  <a:lnTo>
                    <a:pt x="1" y="21308"/>
                  </a:lnTo>
                  <a:cubicBezTo>
                    <a:pt x="13557" y="20183"/>
                    <a:pt x="27965" y="21308"/>
                    <a:pt x="31886" y="16414"/>
                  </a:cubicBezTo>
                  <a:cubicBezTo>
                    <a:pt x="33588" y="14256"/>
                    <a:pt x="33315" y="3587"/>
                    <a:pt x="31673" y="0"/>
                  </a:cubicBezTo>
                  <a:close/>
                </a:path>
              </a:pathLst>
            </a:custGeom>
            <a:solidFill>
              <a:schemeClr val="accent3">
                <a:alpha val="602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55"/>
          <p:cNvGrpSpPr/>
          <p:nvPr/>
        </p:nvGrpSpPr>
        <p:grpSpPr>
          <a:xfrm>
            <a:off x="8" y="1297832"/>
            <a:ext cx="1847001" cy="2815883"/>
            <a:chOff x="8" y="1297832"/>
            <a:chExt cx="1847001" cy="2815883"/>
          </a:xfrm>
        </p:grpSpPr>
        <p:sp>
          <p:nvSpPr>
            <p:cNvPr id="1181" name="Google Shape;1181;p55"/>
            <p:cNvSpPr/>
            <p:nvPr/>
          </p:nvSpPr>
          <p:spPr>
            <a:xfrm flipH="1">
              <a:off x="8" y="1297832"/>
              <a:ext cx="1451722" cy="2257507"/>
            </a:xfrm>
            <a:custGeom>
              <a:rect b="b" l="l" r="r" t="t"/>
              <a:pathLst>
                <a:path extrusionOk="0" h="142677" w="91765">
                  <a:moveTo>
                    <a:pt x="0" y="0"/>
                  </a:moveTo>
                  <a:lnTo>
                    <a:pt x="0" y="142677"/>
                  </a:lnTo>
                  <a:lnTo>
                    <a:pt x="91765" y="142677"/>
                  </a:lnTo>
                  <a:lnTo>
                    <a:pt x="917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5"/>
            <p:cNvSpPr/>
            <p:nvPr/>
          </p:nvSpPr>
          <p:spPr>
            <a:xfrm flipH="1">
              <a:off x="554910" y="1676797"/>
              <a:ext cx="896820" cy="1059032"/>
            </a:xfrm>
            <a:custGeom>
              <a:rect b="b" l="l" r="r" t="t"/>
              <a:pathLst>
                <a:path extrusionOk="0" h="66932" w="56689">
                  <a:moveTo>
                    <a:pt x="0" y="1"/>
                  </a:moveTo>
                  <a:lnTo>
                    <a:pt x="0" y="66932"/>
                  </a:lnTo>
                  <a:lnTo>
                    <a:pt x="56688" y="66932"/>
                  </a:lnTo>
                  <a:lnTo>
                    <a:pt x="56688" y="1"/>
                  </a:lnTo>
                  <a:close/>
                </a:path>
              </a:pathLst>
            </a:custGeom>
            <a:solidFill>
              <a:schemeClr val="accent3">
                <a:alpha val="602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5"/>
            <p:cNvSpPr/>
            <p:nvPr/>
          </p:nvSpPr>
          <p:spPr>
            <a:xfrm flipH="1">
              <a:off x="8" y="3555323"/>
              <a:ext cx="1451722" cy="467001"/>
            </a:xfrm>
            <a:custGeom>
              <a:rect b="b" l="l" r="r" t="t"/>
              <a:pathLst>
                <a:path extrusionOk="0" h="29515" w="91765">
                  <a:moveTo>
                    <a:pt x="0" y="1"/>
                  </a:moveTo>
                  <a:lnTo>
                    <a:pt x="0" y="29515"/>
                  </a:lnTo>
                  <a:lnTo>
                    <a:pt x="91765" y="29515"/>
                  </a:lnTo>
                  <a:lnTo>
                    <a:pt x="917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5"/>
            <p:cNvSpPr/>
            <p:nvPr/>
          </p:nvSpPr>
          <p:spPr>
            <a:xfrm flipH="1">
              <a:off x="8" y="3930934"/>
              <a:ext cx="1485878" cy="182782"/>
            </a:xfrm>
            <a:custGeom>
              <a:rect b="b" l="l" r="r" t="t"/>
              <a:pathLst>
                <a:path extrusionOk="0" h="11552" w="93924">
                  <a:moveTo>
                    <a:pt x="2220" y="1"/>
                  </a:moveTo>
                  <a:cubicBezTo>
                    <a:pt x="1004" y="1"/>
                    <a:pt x="1" y="1004"/>
                    <a:pt x="1" y="2189"/>
                  </a:cubicBezTo>
                  <a:lnTo>
                    <a:pt x="1" y="11551"/>
                  </a:lnTo>
                  <a:lnTo>
                    <a:pt x="93924" y="11551"/>
                  </a:lnTo>
                  <a:lnTo>
                    <a:pt x="9392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5"/>
            <p:cNvSpPr/>
            <p:nvPr/>
          </p:nvSpPr>
          <p:spPr>
            <a:xfrm flipH="1">
              <a:off x="957402" y="3002738"/>
              <a:ext cx="495783" cy="351101"/>
            </a:xfrm>
            <a:custGeom>
              <a:rect b="b" l="l" r="r" t="t"/>
              <a:pathLst>
                <a:path extrusionOk="0" h="22190" w="31339">
                  <a:moveTo>
                    <a:pt x="1" y="0"/>
                  </a:moveTo>
                  <a:lnTo>
                    <a:pt x="1" y="22189"/>
                  </a:lnTo>
                  <a:lnTo>
                    <a:pt x="28603" y="22189"/>
                  </a:lnTo>
                  <a:cubicBezTo>
                    <a:pt x="30123" y="22189"/>
                    <a:pt x="31339" y="20973"/>
                    <a:pt x="31308" y="19453"/>
                  </a:cubicBezTo>
                  <a:lnTo>
                    <a:pt x="31308" y="2706"/>
                  </a:lnTo>
                  <a:cubicBezTo>
                    <a:pt x="31308" y="1216"/>
                    <a:pt x="30093" y="0"/>
                    <a:pt x="286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5"/>
            <p:cNvSpPr/>
            <p:nvPr/>
          </p:nvSpPr>
          <p:spPr>
            <a:xfrm flipH="1">
              <a:off x="1133384" y="3075838"/>
              <a:ext cx="318346" cy="39936"/>
            </a:xfrm>
            <a:custGeom>
              <a:rect b="b" l="l" r="r" t="t"/>
              <a:pathLst>
                <a:path extrusionOk="0" h="2524" w="20123">
                  <a:moveTo>
                    <a:pt x="0" y="0"/>
                  </a:moveTo>
                  <a:lnTo>
                    <a:pt x="0" y="2523"/>
                  </a:lnTo>
                  <a:lnTo>
                    <a:pt x="20122" y="2523"/>
                  </a:lnTo>
                  <a:lnTo>
                    <a:pt x="2012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5"/>
            <p:cNvSpPr/>
            <p:nvPr/>
          </p:nvSpPr>
          <p:spPr>
            <a:xfrm flipH="1">
              <a:off x="1055486" y="3155679"/>
              <a:ext cx="396244" cy="30316"/>
            </a:xfrm>
            <a:custGeom>
              <a:rect b="b" l="l" r="r" t="t"/>
              <a:pathLst>
                <a:path extrusionOk="0" h="1916" w="25047">
                  <a:moveTo>
                    <a:pt x="0" y="0"/>
                  </a:moveTo>
                  <a:lnTo>
                    <a:pt x="0" y="1915"/>
                  </a:lnTo>
                  <a:lnTo>
                    <a:pt x="25046" y="1915"/>
                  </a:lnTo>
                  <a:lnTo>
                    <a:pt x="250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5"/>
            <p:cNvSpPr/>
            <p:nvPr/>
          </p:nvSpPr>
          <p:spPr>
            <a:xfrm flipH="1">
              <a:off x="1055486" y="3207608"/>
              <a:ext cx="396244" cy="30806"/>
            </a:xfrm>
            <a:custGeom>
              <a:rect b="b" l="l" r="r" t="t"/>
              <a:pathLst>
                <a:path extrusionOk="0" h="1947" w="25047">
                  <a:moveTo>
                    <a:pt x="0" y="1"/>
                  </a:moveTo>
                  <a:lnTo>
                    <a:pt x="0" y="1946"/>
                  </a:lnTo>
                  <a:lnTo>
                    <a:pt x="25046" y="1946"/>
                  </a:lnTo>
                  <a:lnTo>
                    <a:pt x="250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5"/>
            <p:cNvSpPr/>
            <p:nvPr/>
          </p:nvSpPr>
          <p:spPr>
            <a:xfrm flipH="1">
              <a:off x="1055486" y="3260519"/>
              <a:ext cx="396244" cy="30791"/>
            </a:xfrm>
            <a:custGeom>
              <a:rect b="b" l="l" r="r" t="t"/>
              <a:pathLst>
                <a:path extrusionOk="0" h="1946" w="25047">
                  <a:moveTo>
                    <a:pt x="0" y="0"/>
                  </a:moveTo>
                  <a:lnTo>
                    <a:pt x="0" y="1946"/>
                  </a:lnTo>
                  <a:lnTo>
                    <a:pt x="25046" y="1946"/>
                  </a:lnTo>
                  <a:lnTo>
                    <a:pt x="250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5"/>
            <p:cNvSpPr/>
            <p:nvPr/>
          </p:nvSpPr>
          <p:spPr>
            <a:xfrm flipH="1">
              <a:off x="554910" y="1620058"/>
              <a:ext cx="896820" cy="56281"/>
            </a:xfrm>
            <a:custGeom>
              <a:rect b="b" l="l" r="r" t="t"/>
              <a:pathLst>
                <a:path extrusionOk="0" h="3557" w="56689">
                  <a:moveTo>
                    <a:pt x="0" y="0"/>
                  </a:moveTo>
                  <a:lnTo>
                    <a:pt x="0" y="3556"/>
                  </a:lnTo>
                  <a:lnTo>
                    <a:pt x="56688" y="3556"/>
                  </a:lnTo>
                  <a:lnTo>
                    <a:pt x="5668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5"/>
            <p:cNvSpPr/>
            <p:nvPr/>
          </p:nvSpPr>
          <p:spPr>
            <a:xfrm flipH="1">
              <a:off x="1085307" y="2055303"/>
              <a:ext cx="191390" cy="261419"/>
            </a:xfrm>
            <a:custGeom>
              <a:rect b="b" l="l" r="r" t="t"/>
              <a:pathLst>
                <a:path extrusionOk="0" h="16522" w="12098">
                  <a:moveTo>
                    <a:pt x="2280" y="0"/>
                  </a:moveTo>
                  <a:cubicBezTo>
                    <a:pt x="2432" y="334"/>
                    <a:pt x="2553" y="699"/>
                    <a:pt x="2614" y="1064"/>
                  </a:cubicBezTo>
                  <a:cubicBezTo>
                    <a:pt x="3161" y="3313"/>
                    <a:pt x="2158" y="5593"/>
                    <a:pt x="1368" y="7781"/>
                  </a:cubicBezTo>
                  <a:cubicBezTo>
                    <a:pt x="578" y="9939"/>
                    <a:pt x="0" y="12493"/>
                    <a:pt x="1216" y="14468"/>
                  </a:cubicBezTo>
                  <a:cubicBezTo>
                    <a:pt x="2071" y="15824"/>
                    <a:pt x="3698" y="16521"/>
                    <a:pt x="5323" y="16521"/>
                  </a:cubicBezTo>
                  <a:cubicBezTo>
                    <a:pt x="6067" y="16521"/>
                    <a:pt x="6809" y="16375"/>
                    <a:pt x="7477" y="16079"/>
                  </a:cubicBezTo>
                  <a:cubicBezTo>
                    <a:pt x="9605" y="15137"/>
                    <a:pt x="11064" y="12918"/>
                    <a:pt x="11550" y="10608"/>
                  </a:cubicBezTo>
                  <a:cubicBezTo>
                    <a:pt x="12098" y="8328"/>
                    <a:pt x="11824" y="5897"/>
                    <a:pt x="11399" y="3617"/>
                  </a:cubicBezTo>
                  <a:cubicBezTo>
                    <a:pt x="11186" y="2401"/>
                    <a:pt x="10912" y="1185"/>
                    <a:pt x="106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5"/>
            <p:cNvSpPr/>
            <p:nvPr/>
          </p:nvSpPr>
          <p:spPr>
            <a:xfrm flipH="1">
              <a:off x="1193026" y="2299808"/>
              <a:ext cx="543385" cy="356354"/>
            </a:xfrm>
            <a:custGeom>
              <a:rect b="b" l="l" r="r" t="t"/>
              <a:pathLst>
                <a:path extrusionOk="0" h="22522" w="34348">
                  <a:moveTo>
                    <a:pt x="30379" y="0"/>
                  </a:moveTo>
                  <a:cubicBezTo>
                    <a:pt x="28776" y="0"/>
                    <a:pt x="27314" y="1104"/>
                    <a:pt x="26901" y="2754"/>
                  </a:cubicBezTo>
                  <a:lnTo>
                    <a:pt x="26840" y="2845"/>
                  </a:lnTo>
                  <a:cubicBezTo>
                    <a:pt x="26840" y="2845"/>
                    <a:pt x="26810" y="2967"/>
                    <a:pt x="26779" y="3210"/>
                  </a:cubicBezTo>
                  <a:cubicBezTo>
                    <a:pt x="26688" y="3483"/>
                    <a:pt x="26627" y="3818"/>
                    <a:pt x="26475" y="4304"/>
                  </a:cubicBezTo>
                  <a:cubicBezTo>
                    <a:pt x="26202" y="5246"/>
                    <a:pt x="25746" y="6614"/>
                    <a:pt x="25138" y="8225"/>
                  </a:cubicBezTo>
                  <a:cubicBezTo>
                    <a:pt x="24834" y="9015"/>
                    <a:pt x="24469" y="9867"/>
                    <a:pt x="24044" y="10687"/>
                  </a:cubicBezTo>
                  <a:cubicBezTo>
                    <a:pt x="23618" y="11569"/>
                    <a:pt x="23132" y="12389"/>
                    <a:pt x="22585" y="13180"/>
                  </a:cubicBezTo>
                  <a:cubicBezTo>
                    <a:pt x="22068" y="14000"/>
                    <a:pt x="21430" y="14760"/>
                    <a:pt x="20761" y="15307"/>
                  </a:cubicBezTo>
                  <a:cubicBezTo>
                    <a:pt x="20640" y="15459"/>
                    <a:pt x="20427" y="15581"/>
                    <a:pt x="20275" y="15733"/>
                  </a:cubicBezTo>
                  <a:cubicBezTo>
                    <a:pt x="20092" y="15854"/>
                    <a:pt x="19940" y="15976"/>
                    <a:pt x="19758" y="16067"/>
                  </a:cubicBezTo>
                  <a:cubicBezTo>
                    <a:pt x="19454" y="16310"/>
                    <a:pt x="19120" y="16462"/>
                    <a:pt x="18755" y="16584"/>
                  </a:cubicBezTo>
                  <a:cubicBezTo>
                    <a:pt x="18421" y="16675"/>
                    <a:pt x="18056" y="16766"/>
                    <a:pt x="17630" y="16797"/>
                  </a:cubicBezTo>
                  <a:cubicBezTo>
                    <a:pt x="17418" y="16812"/>
                    <a:pt x="17205" y="16820"/>
                    <a:pt x="16984" y="16820"/>
                  </a:cubicBezTo>
                  <a:cubicBezTo>
                    <a:pt x="16764" y="16820"/>
                    <a:pt x="16536" y="16812"/>
                    <a:pt x="16293" y="16797"/>
                  </a:cubicBezTo>
                  <a:cubicBezTo>
                    <a:pt x="15351" y="16706"/>
                    <a:pt x="14287" y="16462"/>
                    <a:pt x="13253" y="16158"/>
                  </a:cubicBezTo>
                  <a:cubicBezTo>
                    <a:pt x="12220" y="15854"/>
                    <a:pt x="11217" y="15429"/>
                    <a:pt x="10214" y="15064"/>
                  </a:cubicBezTo>
                  <a:cubicBezTo>
                    <a:pt x="9241" y="14669"/>
                    <a:pt x="8329" y="14213"/>
                    <a:pt x="7448" y="13848"/>
                  </a:cubicBezTo>
                  <a:cubicBezTo>
                    <a:pt x="6992" y="13666"/>
                    <a:pt x="6566" y="13453"/>
                    <a:pt x="6202" y="13271"/>
                  </a:cubicBezTo>
                  <a:cubicBezTo>
                    <a:pt x="5776" y="13119"/>
                    <a:pt x="5381" y="12967"/>
                    <a:pt x="5047" y="12754"/>
                  </a:cubicBezTo>
                  <a:cubicBezTo>
                    <a:pt x="4743" y="12511"/>
                    <a:pt x="4439" y="12298"/>
                    <a:pt x="4135" y="12085"/>
                  </a:cubicBezTo>
                  <a:cubicBezTo>
                    <a:pt x="3861" y="11903"/>
                    <a:pt x="3557" y="11721"/>
                    <a:pt x="3314" y="11599"/>
                  </a:cubicBezTo>
                  <a:cubicBezTo>
                    <a:pt x="2767" y="11326"/>
                    <a:pt x="2281" y="11265"/>
                    <a:pt x="1946" y="11265"/>
                  </a:cubicBezTo>
                  <a:cubicBezTo>
                    <a:pt x="1873" y="11259"/>
                    <a:pt x="1808" y="11256"/>
                    <a:pt x="1749" y="11256"/>
                  </a:cubicBezTo>
                  <a:cubicBezTo>
                    <a:pt x="1516" y="11256"/>
                    <a:pt x="1399" y="11295"/>
                    <a:pt x="1399" y="11295"/>
                  </a:cubicBezTo>
                  <a:cubicBezTo>
                    <a:pt x="1247" y="11326"/>
                    <a:pt x="1095" y="11417"/>
                    <a:pt x="973" y="11478"/>
                  </a:cubicBezTo>
                  <a:cubicBezTo>
                    <a:pt x="214" y="11994"/>
                    <a:pt x="1" y="12997"/>
                    <a:pt x="487" y="13757"/>
                  </a:cubicBezTo>
                  <a:lnTo>
                    <a:pt x="578" y="13879"/>
                  </a:lnTo>
                  <a:cubicBezTo>
                    <a:pt x="578" y="13879"/>
                    <a:pt x="639" y="14031"/>
                    <a:pt x="882" y="14213"/>
                  </a:cubicBezTo>
                  <a:cubicBezTo>
                    <a:pt x="1095" y="14426"/>
                    <a:pt x="1429" y="14639"/>
                    <a:pt x="1885" y="14821"/>
                  </a:cubicBezTo>
                  <a:cubicBezTo>
                    <a:pt x="2129" y="14943"/>
                    <a:pt x="2402" y="15034"/>
                    <a:pt x="2706" y="15095"/>
                  </a:cubicBezTo>
                  <a:cubicBezTo>
                    <a:pt x="3010" y="15186"/>
                    <a:pt x="3344" y="15247"/>
                    <a:pt x="3679" y="15399"/>
                  </a:cubicBezTo>
                  <a:cubicBezTo>
                    <a:pt x="4013" y="15551"/>
                    <a:pt x="4378" y="15794"/>
                    <a:pt x="4712" y="16006"/>
                  </a:cubicBezTo>
                  <a:cubicBezTo>
                    <a:pt x="5047" y="16219"/>
                    <a:pt x="5442" y="16462"/>
                    <a:pt x="5806" y="16736"/>
                  </a:cubicBezTo>
                  <a:cubicBezTo>
                    <a:pt x="6566" y="17253"/>
                    <a:pt x="7417" y="17830"/>
                    <a:pt x="8329" y="18468"/>
                  </a:cubicBezTo>
                  <a:cubicBezTo>
                    <a:pt x="9241" y="19107"/>
                    <a:pt x="10214" y="19776"/>
                    <a:pt x="11308" y="20414"/>
                  </a:cubicBezTo>
                  <a:cubicBezTo>
                    <a:pt x="11886" y="20718"/>
                    <a:pt x="12463" y="21022"/>
                    <a:pt x="13101" y="21326"/>
                  </a:cubicBezTo>
                  <a:cubicBezTo>
                    <a:pt x="13740" y="21630"/>
                    <a:pt x="14439" y="21903"/>
                    <a:pt x="15168" y="22086"/>
                  </a:cubicBezTo>
                  <a:cubicBezTo>
                    <a:pt x="15867" y="22268"/>
                    <a:pt x="16688" y="22481"/>
                    <a:pt x="17509" y="22511"/>
                  </a:cubicBezTo>
                  <a:cubicBezTo>
                    <a:pt x="17700" y="22518"/>
                    <a:pt x="17891" y="22522"/>
                    <a:pt x="18083" y="22522"/>
                  </a:cubicBezTo>
                  <a:cubicBezTo>
                    <a:pt x="18744" y="22522"/>
                    <a:pt x="19409" y="22477"/>
                    <a:pt x="20092" y="22359"/>
                  </a:cubicBezTo>
                  <a:cubicBezTo>
                    <a:pt x="20974" y="22146"/>
                    <a:pt x="21855" y="21903"/>
                    <a:pt x="22646" y="21508"/>
                  </a:cubicBezTo>
                  <a:cubicBezTo>
                    <a:pt x="23010" y="21326"/>
                    <a:pt x="23406" y="21113"/>
                    <a:pt x="23740" y="20900"/>
                  </a:cubicBezTo>
                  <a:cubicBezTo>
                    <a:pt x="24074" y="20687"/>
                    <a:pt x="24439" y="20444"/>
                    <a:pt x="24743" y="20231"/>
                  </a:cubicBezTo>
                  <a:cubicBezTo>
                    <a:pt x="26020" y="19259"/>
                    <a:pt x="27053" y="18165"/>
                    <a:pt x="27934" y="17101"/>
                  </a:cubicBezTo>
                  <a:cubicBezTo>
                    <a:pt x="28786" y="16006"/>
                    <a:pt x="29515" y="14943"/>
                    <a:pt x="30123" y="13879"/>
                  </a:cubicBezTo>
                  <a:cubicBezTo>
                    <a:pt x="30731" y="12815"/>
                    <a:pt x="31217" y="11842"/>
                    <a:pt x="31643" y="10870"/>
                  </a:cubicBezTo>
                  <a:cubicBezTo>
                    <a:pt x="32524" y="9015"/>
                    <a:pt x="33041" y="7374"/>
                    <a:pt x="33406" y="6249"/>
                  </a:cubicBezTo>
                  <a:cubicBezTo>
                    <a:pt x="33588" y="5672"/>
                    <a:pt x="33679" y="5216"/>
                    <a:pt x="33770" y="4882"/>
                  </a:cubicBezTo>
                  <a:cubicBezTo>
                    <a:pt x="33831" y="4547"/>
                    <a:pt x="33892" y="4335"/>
                    <a:pt x="33892" y="4335"/>
                  </a:cubicBezTo>
                  <a:cubicBezTo>
                    <a:pt x="34348" y="2420"/>
                    <a:pt x="33163" y="474"/>
                    <a:pt x="31248" y="110"/>
                  </a:cubicBezTo>
                  <a:cubicBezTo>
                    <a:pt x="30957" y="36"/>
                    <a:pt x="30666" y="0"/>
                    <a:pt x="303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5"/>
            <p:cNvSpPr/>
            <p:nvPr/>
          </p:nvSpPr>
          <p:spPr>
            <a:xfrm flipH="1">
              <a:off x="909784" y="2189478"/>
              <a:ext cx="403948" cy="189981"/>
            </a:xfrm>
            <a:custGeom>
              <a:rect b="b" l="l" r="r" t="t"/>
              <a:pathLst>
                <a:path extrusionOk="0" h="12007" w="25534">
                  <a:moveTo>
                    <a:pt x="11156" y="0"/>
                  </a:moveTo>
                  <a:cubicBezTo>
                    <a:pt x="11156" y="0"/>
                    <a:pt x="11004" y="5928"/>
                    <a:pt x="5411" y="6080"/>
                  </a:cubicBezTo>
                  <a:cubicBezTo>
                    <a:pt x="3587" y="6110"/>
                    <a:pt x="1" y="12007"/>
                    <a:pt x="1" y="12007"/>
                  </a:cubicBezTo>
                  <a:lnTo>
                    <a:pt x="25533" y="12007"/>
                  </a:lnTo>
                  <a:cubicBezTo>
                    <a:pt x="25533" y="12007"/>
                    <a:pt x="23800" y="6110"/>
                    <a:pt x="23010" y="6080"/>
                  </a:cubicBezTo>
                  <a:cubicBezTo>
                    <a:pt x="17417" y="5928"/>
                    <a:pt x="17965" y="1186"/>
                    <a:pt x="17965" y="1186"/>
                  </a:cubicBezTo>
                  <a:lnTo>
                    <a:pt x="14226" y="1064"/>
                  </a:lnTo>
                  <a:lnTo>
                    <a:pt x="111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5"/>
            <p:cNvSpPr/>
            <p:nvPr/>
          </p:nvSpPr>
          <p:spPr>
            <a:xfrm flipH="1">
              <a:off x="861707" y="2280758"/>
              <a:ext cx="416920" cy="488741"/>
            </a:xfrm>
            <a:custGeom>
              <a:rect b="b" l="l" r="r" t="t"/>
              <a:pathLst>
                <a:path extrusionOk="0" h="30889" w="26354">
                  <a:moveTo>
                    <a:pt x="19645" y="0"/>
                  </a:moveTo>
                  <a:cubicBezTo>
                    <a:pt x="19296" y="0"/>
                    <a:pt x="19089" y="37"/>
                    <a:pt x="19089" y="37"/>
                  </a:cubicBezTo>
                  <a:cubicBezTo>
                    <a:pt x="19089" y="37"/>
                    <a:pt x="17539" y="2925"/>
                    <a:pt x="11824" y="3016"/>
                  </a:cubicBezTo>
                  <a:cubicBezTo>
                    <a:pt x="6080" y="2925"/>
                    <a:pt x="4530" y="219"/>
                    <a:pt x="4530" y="219"/>
                  </a:cubicBezTo>
                  <a:cubicBezTo>
                    <a:pt x="4530" y="219"/>
                    <a:pt x="2250" y="311"/>
                    <a:pt x="760" y="1040"/>
                  </a:cubicBezTo>
                  <a:cubicBezTo>
                    <a:pt x="2706" y="8122"/>
                    <a:pt x="1" y="11375"/>
                    <a:pt x="517" y="14444"/>
                  </a:cubicBezTo>
                  <a:cubicBezTo>
                    <a:pt x="1004" y="17484"/>
                    <a:pt x="1642" y="30888"/>
                    <a:pt x="1642" y="30888"/>
                  </a:cubicBezTo>
                  <a:lnTo>
                    <a:pt x="21794" y="30098"/>
                  </a:lnTo>
                  <a:cubicBezTo>
                    <a:pt x="20366" y="21131"/>
                    <a:pt x="23679" y="8365"/>
                    <a:pt x="23679" y="8365"/>
                  </a:cubicBezTo>
                  <a:cubicBezTo>
                    <a:pt x="23679" y="8365"/>
                    <a:pt x="26354" y="4232"/>
                    <a:pt x="23983" y="1891"/>
                  </a:cubicBezTo>
                  <a:cubicBezTo>
                    <a:pt x="22326" y="235"/>
                    <a:pt x="20530" y="0"/>
                    <a:pt x="19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5"/>
            <p:cNvSpPr/>
            <p:nvPr/>
          </p:nvSpPr>
          <p:spPr>
            <a:xfrm flipH="1">
              <a:off x="977114" y="1903217"/>
              <a:ext cx="283241" cy="375278"/>
            </a:xfrm>
            <a:custGeom>
              <a:rect b="b" l="l" r="r" t="t"/>
              <a:pathLst>
                <a:path extrusionOk="0" h="23718" w="17904">
                  <a:moveTo>
                    <a:pt x="8901" y="0"/>
                  </a:moveTo>
                  <a:cubicBezTo>
                    <a:pt x="8792" y="0"/>
                    <a:pt x="8682" y="2"/>
                    <a:pt x="8572" y="7"/>
                  </a:cubicBezTo>
                  <a:cubicBezTo>
                    <a:pt x="3709" y="189"/>
                    <a:pt x="1064" y="2499"/>
                    <a:pt x="730" y="6816"/>
                  </a:cubicBezTo>
                  <a:cubicBezTo>
                    <a:pt x="1" y="15630"/>
                    <a:pt x="2402" y="18153"/>
                    <a:pt x="3466" y="18670"/>
                  </a:cubicBezTo>
                  <a:cubicBezTo>
                    <a:pt x="4056" y="18948"/>
                    <a:pt x="4699" y="19047"/>
                    <a:pt x="5316" y="19047"/>
                  </a:cubicBezTo>
                  <a:cubicBezTo>
                    <a:pt x="6857" y="19047"/>
                    <a:pt x="8238" y="18427"/>
                    <a:pt x="8238" y="18427"/>
                  </a:cubicBezTo>
                  <a:lnTo>
                    <a:pt x="8238" y="18427"/>
                  </a:lnTo>
                  <a:lnTo>
                    <a:pt x="8207" y="22257"/>
                  </a:lnTo>
                  <a:cubicBezTo>
                    <a:pt x="8741" y="23354"/>
                    <a:pt x="9673" y="23718"/>
                    <a:pt x="10673" y="23718"/>
                  </a:cubicBezTo>
                  <a:cubicBezTo>
                    <a:pt x="12636" y="23718"/>
                    <a:pt x="14864" y="22317"/>
                    <a:pt x="14864" y="22317"/>
                  </a:cubicBezTo>
                  <a:cubicBezTo>
                    <a:pt x="14864" y="22317"/>
                    <a:pt x="13891" y="17363"/>
                    <a:pt x="15381" y="14567"/>
                  </a:cubicBezTo>
                  <a:cubicBezTo>
                    <a:pt x="16870" y="11740"/>
                    <a:pt x="17326" y="11679"/>
                    <a:pt x="17326" y="11679"/>
                  </a:cubicBezTo>
                  <a:cubicBezTo>
                    <a:pt x="17904" y="9308"/>
                    <a:pt x="17448" y="6086"/>
                    <a:pt x="16080" y="4110"/>
                  </a:cubicBezTo>
                  <a:lnTo>
                    <a:pt x="15837" y="3776"/>
                  </a:lnTo>
                  <a:cubicBezTo>
                    <a:pt x="14258" y="1466"/>
                    <a:pt x="11666" y="0"/>
                    <a:pt x="89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5"/>
            <p:cNvSpPr/>
            <p:nvPr/>
          </p:nvSpPr>
          <p:spPr>
            <a:xfrm flipH="1">
              <a:off x="651096" y="2292878"/>
              <a:ext cx="426048" cy="512696"/>
            </a:xfrm>
            <a:custGeom>
              <a:rect b="b" l="l" r="r" t="t"/>
              <a:pathLst>
                <a:path extrusionOk="0" h="32403" w="26931">
                  <a:moveTo>
                    <a:pt x="9788" y="0"/>
                  </a:moveTo>
                  <a:cubicBezTo>
                    <a:pt x="9393" y="152"/>
                    <a:pt x="8845" y="1399"/>
                    <a:pt x="8390" y="2766"/>
                  </a:cubicBezTo>
                  <a:cubicBezTo>
                    <a:pt x="7721" y="4773"/>
                    <a:pt x="8177" y="7751"/>
                    <a:pt x="8967" y="9423"/>
                  </a:cubicBezTo>
                  <a:cubicBezTo>
                    <a:pt x="9788" y="10396"/>
                    <a:pt x="10973" y="11824"/>
                    <a:pt x="12341" y="13557"/>
                  </a:cubicBezTo>
                  <a:cubicBezTo>
                    <a:pt x="13709" y="15259"/>
                    <a:pt x="15320" y="17326"/>
                    <a:pt x="16870" y="19514"/>
                  </a:cubicBezTo>
                  <a:cubicBezTo>
                    <a:pt x="17630" y="20639"/>
                    <a:pt x="18420" y="21764"/>
                    <a:pt x="19058" y="22919"/>
                  </a:cubicBezTo>
                  <a:cubicBezTo>
                    <a:pt x="19423" y="23466"/>
                    <a:pt x="19727" y="24043"/>
                    <a:pt x="19940" y="24590"/>
                  </a:cubicBezTo>
                  <a:cubicBezTo>
                    <a:pt x="19970" y="24682"/>
                    <a:pt x="20062" y="24803"/>
                    <a:pt x="20092" y="24925"/>
                  </a:cubicBezTo>
                  <a:lnTo>
                    <a:pt x="20062" y="24925"/>
                  </a:lnTo>
                  <a:lnTo>
                    <a:pt x="19940" y="24955"/>
                  </a:lnTo>
                  <a:lnTo>
                    <a:pt x="19758" y="24955"/>
                  </a:lnTo>
                  <a:lnTo>
                    <a:pt x="19180" y="25016"/>
                  </a:lnTo>
                  <a:lnTo>
                    <a:pt x="18055" y="25138"/>
                  </a:lnTo>
                  <a:cubicBezTo>
                    <a:pt x="17296" y="25259"/>
                    <a:pt x="16566" y="25350"/>
                    <a:pt x="15837" y="25502"/>
                  </a:cubicBezTo>
                  <a:cubicBezTo>
                    <a:pt x="14408" y="25745"/>
                    <a:pt x="13040" y="26019"/>
                    <a:pt x="11703" y="26323"/>
                  </a:cubicBezTo>
                  <a:cubicBezTo>
                    <a:pt x="10396" y="26627"/>
                    <a:pt x="9149" y="26961"/>
                    <a:pt x="8025" y="27235"/>
                  </a:cubicBezTo>
                  <a:cubicBezTo>
                    <a:pt x="7447" y="27387"/>
                    <a:pt x="6900" y="27539"/>
                    <a:pt x="6383" y="27691"/>
                  </a:cubicBezTo>
                  <a:cubicBezTo>
                    <a:pt x="5836" y="27843"/>
                    <a:pt x="5380" y="27964"/>
                    <a:pt x="4894" y="28116"/>
                  </a:cubicBezTo>
                  <a:cubicBezTo>
                    <a:pt x="3982" y="28420"/>
                    <a:pt x="3101" y="28329"/>
                    <a:pt x="2402" y="28511"/>
                  </a:cubicBezTo>
                  <a:cubicBezTo>
                    <a:pt x="2037" y="28603"/>
                    <a:pt x="1733" y="28724"/>
                    <a:pt x="1490" y="28815"/>
                  </a:cubicBezTo>
                  <a:cubicBezTo>
                    <a:pt x="1216" y="28937"/>
                    <a:pt x="1034" y="29089"/>
                    <a:pt x="882" y="29211"/>
                  </a:cubicBezTo>
                  <a:cubicBezTo>
                    <a:pt x="578" y="29484"/>
                    <a:pt x="426" y="29667"/>
                    <a:pt x="426" y="29667"/>
                  </a:cubicBezTo>
                  <a:cubicBezTo>
                    <a:pt x="0" y="30518"/>
                    <a:pt x="244" y="31521"/>
                    <a:pt x="1034" y="32068"/>
                  </a:cubicBezTo>
                  <a:cubicBezTo>
                    <a:pt x="1125" y="32129"/>
                    <a:pt x="1307" y="32220"/>
                    <a:pt x="1459" y="32250"/>
                  </a:cubicBezTo>
                  <a:lnTo>
                    <a:pt x="1642" y="32341"/>
                  </a:lnTo>
                  <a:cubicBezTo>
                    <a:pt x="1642" y="32341"/>
                    <a:pt x="1854" y="32402"/>
                    <a:pt x="2219" y="32402"/>
                  </a:cubicBezTo>
                  <a:cubicBezTo>
                    <a:pt x="2554" y="32402"/>
                    <a:pt x="3010" y="32341"/>
                    <a:pt x="3587" y="32098"/>
                  </a:cubicBezTo>
                  <a:cubicBezTo>
                    <a:pt x="4134" y="31855"/>
                    <a:pt x="4803" y="31369"/>
                    <a:pt x="5715" y="31277"/>
                  </a:cubicBezTo>
                  <a:cubicBezTo>
                    <a:pt x="6566" y="31156"/>
                    <a:pt x="7569" y="31004"/>
                    <a:pt x="8663" y="30913"/>
                  </a:cubicBezTo>
                  <a:cubicBezTo>
                    <a:pt x="9757" y="30852"/>
                    <a:pt x="10973" y="30791"/>
                    <a:pt x="12250" y="30791"/>
                  </a:cubicBezTo>
                  <a:cubicBezTo>
                    <a:pt x="13526" y="30791"/>
                    <a:pt x="14864" y="30852"/>
                    <a:pt x="16232" y="30882"/>
                  </a:cubicBezTo>
                  <a:cubicBezTo>
                    <a:pt x="16745" y="30910"/>
                    <a:pt x="17261" y="30923"/>
                    <a:pt x="17770" y="30923"/>
                  </a:cubicBezTo>
                  <a:cubicBezTo>
                    <a:pt x="20605" y="30923"/>
                    <a:pt x="23233" y="30521"/>
                    <a:pt x="24135" y="30031"/>
                  </a:cubicBezTo>
                  <a:cubicBezTo>
                    <a:pt x="24226" y="29970"/>
                    <a:pt x="24408" y="29879"/>
                    <a:pt x="24499" y="29819"/>
                  </a:cubicBezTo>
                  <a:lnTo>
                    <a:pt x="24925" y="29545"/>
                  </a:lnTo>
                  <a:lnTo>
                    <a:pt x="25046" y="29484"/>
                  </a:lnTo>
                  <a:cubicBezTo>
                    <a:pt x="25138" y="29393"/>
                    <a:pt x="25320" y="29302"/>
                    <a:pt x="25442" y="29180"/>
                  </a:cubicBezTo>
                  <a:cubicBezTo>
                    <a:pt x="25715" y="28937"/>
                    <a:pt x="25958" y="28633"/>
                    <a:pt x="26141" y="28329"/>
                  </a:cubicBezTo>
                  <a:cubicBezTo>
                    <a:pt x="26505" y="27721"/>
                    <a:pt x="26749" y="27113"/>
                    <a:pt x="26809" y="26627"/>
                  </a:cubicBezTo>
                  <a:cubicBezTo>
                    <a:pt x="26931" y="26141"/>
                    <a:pt x="26931" y="25685"/>
                    <a:pt x="26931" y="25290"/>
                  </a:cubicBezTo>
                  <a:cubicBezTo>
                    <a:pt x="26901" y="24530"/>
                    <a:pt x="26779" y="23983"/>
                    <a:pt x="26657" y="23435"/>
                  </a:cubicBezTo>
                  <a:cubicBezTo>
                    <a:pt x="26505" y="22919"/>
                    <a:pt x="26353" y="22463"/>
                    <a:pt x="26201" y="21976"/>
                  </a:cubicBezTo>
                  <a:cubicBezTo>
                    <a:pt x="25867" y="21125"/>
                    <a:pt x="25533" y="20365"/>
                    <a:pt x="25138" y="19606"/>
                  </a:cubicBezTo>
                  <a:cubicBezTo>
                    <a:pt x="24378" y="18116"/>
                    <a:pt x="23587" y="16779"/>
                    <a:pt x="22797" y="15533"/>
                  </a:cubicBezTo>
                  <a:cubicBezTo>
                    <a:pt x="21186" y="13040"/>
                    <a:pt x="19606" y="10821"/>
                    <a:pt x="18207" y="8967"/>
                  </a:cubicBezTo>
                  <a:cubicBezTo>
                    <a:pt x="16779" y="7083"/>
                    <a:pt x="15563" y="5624"/>
                    <a:pt x="14742" y="4560"/>
                  </a:cubicBezTo>
                  <a:cubicBezTo>
                    <a:pt x="13861" y="3526"/>
                    <a:pt x="13374" y="2918"/>
                    <a:pt x="13374" y="2918"/>
                  </a:cubicBezTo>
                  <a:cubicBezTo>
                    <a:pt x="12979" y="2462"/>
                    <a:pt x="10335" y="183"/>
                    <a:pt x="97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5"/>
            <p:cNvSpPr/>
            <p:nvPr/>
          </p:nvSpPr>
          <p:spPr>
            <a:xfrm flipH="1">
              <a:off x="905940" y="1925922"/>
              <a:ext cx="243343" cy="453061"/>
            </a:xfrm>
            <a:custGeom>
              <a:rect b="b" l="l" r="r" t="t"/>
              <a:pathLst>
                <a:path extrusionOk="0" h="28634" w="15382">
                  <a:moveTo>
                    <a:pt x="10001" y="1"/>
                  </a:moveTo>
                  <a:cubicBezTo>
                    <a:pt x="9120" y="669"/>
                    <a:pt x="8208" y="1308"/>
                    <a:pt x="7266" y="1916"/>
                  </a:cubicBezTo>
                  <a:cubicBezTo>
                    <a:pt x="5016" y="3435"/>
                    <a:pt x="2585" y="5229"/>
                    <a:pt x="1" y="6384"/>
                  </a:cubicBezTo>
                  <a:cubicBezTo>
                    <a:pt x="1612" y="6992"/>
                    <a:pt x="3496" y="7144"/>
                    <a:pt x="4469" y="8572"/>
                  </a:cubicBezTo>
                  <a:cubicBezTo>
                    <a:pt x="5320" y="9727"/>
                    <a:pt x="5077" y="11338"/>
                    <a:pt x="4834" y="12706"/>
                  </a:cubicBezTo>
                  <a:cubicBezTo>
                    <a:pt x="4530" y="14104"/>
                    <a:pt x="4226" y="15624"/>
                    <a:pt x="4864" y="16931"/>
                  </a:cubicBezTo>
                  <a:cubicBezTo>
                    <a:pt x="5351" y="17873"/>
                    <a:pt x="6293" y="18481"/>
                    <a:pt x="6749" y="19423"/>
                  </a:cubicBezTo>
                  <a:cubicBezTo>
                    <a:pt x="7296" y="20457"/>
                    <a:pt x="7144" y="21703"/>
                    <a:pt x="6962" y="22858"/>
                  </a:cubicBezTo>
                  <a:cubicBezTo>
                    <a:pt x="6749" y="23983"/>
                    <a:pt x="6506" y="25168"/>
                    <a:pt x="6810" y="26293"/>
                  </a:cubicBezTo>
                  <a:cubicBezTo>
                    <a:pt x="7114" y="27448"/>
                    <a:pt x="8086" y="28633"/>
                    <a:pt x="9241" y="28633"/>
                  </a:cubicBezTo>
                  <a:cubicBezTo>
                    <a:pt x="9253" y="28633"/>
                    <a:pt x="9264" y="28634"/>
                    <a:pt x="9276" y="28634"/>
                  </a:cubicBezTo>
                  <a:cubicBezTo>
                    <a:pt x="11030" y="28634"/>
                    <a:pt x="12988" y="26333"/>
                    <a:pt x="14287" y="23132"/>
                  </a:cubicBezTo>
                  <a:cubicBezTo>
                    <a:pt x="14925" y="21551"/>
                    <a:pt x="15260" y="18086"/>
                    <a:pt x="15320" y="16353"/>
                  </a:cubicBezTo>
                  <a:cubicBezTo>
                    <a:pt x="15381" y="12797"/>
                    <a:pt x="15229" y="9210"/>
                    <a:pt x="14257" y="5806"/>
                  </a:cubicBezTo>
                  <a:cubicBezTo>
                    <a:pt x="13527" y="3314"/>
                    <a:pt x="12007" y="1581"/>
                    <a:pt x="10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5"/>
            <p:cNvSpPr/>
            <p:nvPr/>
          </p:nvSpPr>
          <p:spPr>
            <a:xfrm flipH="1">
              <a:off x="1011728" y="2426578"/>
              <a:ext cx="61097" cy="38971"/>
            </a:xfrm>
            <a:custGeom>
              <a:rect b="b" l="l" r="r" t="t"/>
              <a:pathLst>
                <a:path extrusionOk="0" h="2463" w="3862">
                  <a:moveTo>
                    <a:pt x="1916" y="0"/>
                  </a:moveTo>
                  <a:cubicBezTo>
                    <a:pt x="852" y="0"/>
                    <a:pt x="1" y="548"/>
                    <a:pt x="1" y="1247"/>
                  </a:cubicBezTo>
                  <a:cubicBezTo>
                    <a:pt x="1" y="1915"/>
                    <a:pt x="852" y="2462"/>
                    <a:pt x="1916" y="2462"/>
                  </a:cubicBezTo>
                  <a:cubicBezTo>
                    <a:pt x="3010" y="2462"/>
                    <a:pt x="3861" y="1915"/>
                    <a:pt x="3861" y="1247"/>
                  </a:cubicBezTo>
                  <a:cubicBezTo>
                    <a:pt x="3861" y="548"/>
                    <a:pt x="3010" y="0"/>
                    <a:pt x="19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5"/>
            <p:cNvSpPr/>
            <p:nvPr/>
          </p:nvSpPr>
          <p:spPr>
            <a:xfrm flipH="1">
              <a:off x="1675805" y="2395803"/>
              <a:ext cx="163500" cy="220281"/>
            </a:xfrm>
            <a:custGeom>
              <a:rect b="b" l="l" r="r" t="t"/>
              <a:pathLst>
                <a:path extrusionOk="0" h="13922" w="10335">
                  <a:moveTo>
                    <a:pt x="9058" y="0"/>
                  </a:moveTo>
                  <a:lnTo>
                    <a:pt x="0" y="1915"/>
                  </a:lnTo>
                  <a:lnTo>
                    <a:pt x="4104" y="13921"/>
                  </a:lnTo>
                  <a:lnTo>
                    <a:pt x="10335" y="12614"/>
                  </a:lnTo>
                  <a:lnTo>
                    <a:pt x="90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5"/>
            <p:cNvSpPr/>
            <p:nvPr/>
          </p:nvSpPr>
          <p:spPr>
            <a:xfrm flipH="1">
              <a:off x="1679174" y="2443888"/>
              <a:ext cx="145228" cy="126501"/>
            </a:xfrm>
            <a:custGeom>
              <a:rect b="b" l="l" r="r" t="t"/>
              <a:pathLst>
                <a:path extrusionOk="0" h="7995" w="9180">
                  <a:moveTo>
                    <a:pt x="8481" y="1"/>
                  </a:moveTo>
                  <a:lnTo>
                    <a:pt x="0" y="1824"/>
                  </a:lnTo>
                  <a:lnTo>
                    <a:pt x="2067" y="7995"/>
                  </a:lnTo>
                  <a:lnTo>
                    <a:pt x="9180" y="6445"/>
                  </a:lnTo>
                  <a:lnTo>
                    <a:pt x="848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5"/>
            <p:cNvSpPr/>
            <p:nvPr/>
          </p:nvSpPr>
          <p:spPr>
            <a:xfrm flipH="1">
              <a:off x="1689742" y="2373114"/>
              <a:ext cx="157267" cy="68464"/>
            </a:xfrm>
            <a:custGeom>
              <a:rect b="b" l="l" r="r" t="t"/>
              <a:pathLst>
                <a:path extrusionOk="0" h="4327" w="9941">
                  <a:moveTo>
                    <a:pt x="9207" y="1"/>
                  </a:moveTo>
                  <a:cubicBezTo>
                    <a:pt x="9188" y="1"/>
                    <a:pt x="9169" y="2"/>
                    <a:pt x="9150" y="6"/>
                  </a:cubicBezTo>
                  <a:lnTo>
                    <a:pt x="335" y="1920"/>
                  </a:lnTo>
                  <a:cubicBezTo>
                    <a:pt x="122" y="1951"/>
                    <a:pt x="1" y="2164"/>
                    <a:pt x="31" y="2376"/>
                  </a:cubicBezTo>
                  <a:lnTo>
                    <a:pt x="366" y="3987"/>
                  </a:lnTo>
                  <a:cubicBezTo>
                    <a:pt x="420" y="4206"/>
                    <a:pt x="598" y="4326"/>
                    <a:pt x="765" y="4326"/>
                  </a:cubicBezTo>
                  <a:cubicBezTo>
                    <a:pt x="784" y="4326"/>
                    <a:pt x="803" y="4325"/>
                    <a:pt x="822" y="4322"/>
                  </a:cubicBezTo>
                  <a:lnTo>
                    <a:pt x="9636" y="2407"/>
                  </a:lnTo>
                  <a:cubicBezTo>
                    <a:pt x="9849" y="2346"/>
                    <a:pt x="9940" y="2133"/>
                    <a:pt x="9940" y="1951"/>
                  </a:cubicBezTo>
                  <a:lnTo>
                    <a:pt x="9606" y="309"/>
                  </a:lnTo>
                  <a:cubicBezTo>
                    <a:pt x="9579" y="118"/>
                    <a:pt x="9380" y="1"/>
                    <a:pt x="92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5"/>
            <p:cNvSpPr/>
            <p:nvPr/>
          </p:nvSpPr>
          <p:spPr>
            <a:xfrm flipH="1">
              <a:off x="938640" y="1832854"/>
              <a:ext cx="301513" cy="180076"/>
            </a:xfrm>
            <a:custGeom>
              <a:rect b="b" l="l" r="r" t="t"/>
              <a:pathLst>
                <a:path extrusionOk="0" h="11381" w="19059">
                  <a:moveTo>
                    <a:pt x="9212" y="0"/>
                  </a:moveTo>
                  <a:cubicBezTo>
                    <a:pt x="695" y="0"/>
                    <a:pt x="0" y="8922"/>
                    <a:pt x="0" y="8922"/>
                  </a:cubicBezTo>
                  <a:cubicBezTo>
                    <a:pt x="0" y="8922"/>
                    <a:pt x="5336" y="11381"/>
                    <a:pt x="10983" y="11381"/>
                  </a:cubicBezTo>
                  <a:cubicBezTo>
                    <a:pt x="13807" y="11381"/>
                    <a:pt x="16708" y="10766"/>
                    <a:pt x="19058" y="8922"/>
                  </a:cubicBezTo>
                  <a:cubicBezTo>
                    <a:pt x="19058" y="8922"/>
                    <a:pt x="18967" y="472"/>
                    <a:pt x="9848" y="16"/>
                  </a:cubicBezTo>
                  <a:cubicBezTo>
                    <a:pt x="9632" y="5"/>
                    <a:pt x="9420" y="0"/>
                    <a:pt x="92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5"/>
            <p:cNvSpPr/>
            <p:nvPr/>
          </p:nvSpPr>
          <p:spPr>
            <a:xfrm flipH="1">
              <a:off x="1021347" y="1954292"/>
              <a:ext cx="318836" cy="103179"/>
            </a:xfrm>
            <a:custGeom>
              <a:rect b="b" l="l" r="r" t="t"/>
              <a:pathLst>
                <a:path extrusionOk="0" h="6521" w="20154">
                  <a:moveTo>
                    <a:pt x="6536" y="1"/>
                  </a:moveTo>
                  <a:cubicBezTo>
                    <a:pt x="6535" y="1"/>
                    <a:pt x="1" y="2615"/>
                    <a:pt x="791" y="4104"/>
                  </a:cubicBezTo>
                  <a:cubicBezTo>
                    <a:pt x="1252" y="4972"/>
                    <a:pt x="3929" y="6520"/>
                    <a:pt x="8308" y="6520"/>
                  </a:cubicBezTo>
                  <a:cubicBezTo>
                    <a:pt x="11446" y="6520"/>
                    <a:pt x="15458" y="5725"/>
                    <a:pt x="20153" y="3314"/>
                  </a:cubicBezTo>
                  <a:lnTo>
                    <a:pt x="20153" y="3314"/>
                  </a:lnTo>
                  <a:cubicBezTo>
                    <a:pt x="20153" y="3314"/>
                    <a:pt x="19719" y="3326"/>
                    <a:pt x="19005" y="3326"/>
                  </a:cubicBezTo>
                  <a:cubicBezTo>
                    <a:pt x="17220" y="3326"/>
                    <a:pt x="13688" y="3249"/>
                    <a:pt x="10822" y="2706"/>
                  </a:cubicBezTo>
                  <a:cubicBezTo>
                    <a:pt x="5108" y="1612"/>
                    <a:pt x="6536" y="1"/>
                    <a:pt x="65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5"/>
            <p:cNvSpPr/>
            <p:nvPr/>
          </p:nvSpPr>
          <p:spPr>
            <a:xfrm flipH="1">
              <a:off x="555400" y="2735813"/>
              <a:ext cx="963659" cy="72166"/>
            </a:xfrm>
            <a:custGeom>
              <a:rect b="b" l="l" r="r" t="t"/>
              <a:pathLst>
                <a:path extrusionOk="0" h="4561" w="60914">
                  <a:moveTo>
                    <a:pt x="1" y="1"/>
                  </a:moveTo>
                  <a:lnTo>
                    <a:pt x="1" y="4560"/>
                  </a:lnTo>
                  <a:lnTo>
                    <a:pt x="60914" y="4560"/>
                  </a:lnTo>
                  <a:lnTo>
                    <a:pt x="609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180"/>
                                        </p:tgtEl>
                                        <p:attrNameLst>
                                          <p:attrName>style.visibility</p:attrName>
                                        </p:attrNameLst>
                                      </p:cBhvr>
                                      <p:to>
                                        <p:strVal val="visible"/>
                                      </p:to>
                                    </p:set>
                                    <p:anim calcmode="lin" valueType="num">
                                      <p:cBhvr additive="base">
                                        <p:cTn dur="1000"/>
                                        <p:tgtEl>
                                          <p:spTgt spid="118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1">
                                  <p:stCondLst>
                                    <p:cond delay="0"/>
                                  </p:stCondLst>
                                  <p:childTnLst>
                                    <p:set>
                                      <p:cBhvr>
                                        <p:cTn dur="1" fill="hold">
                                          <p:stCondLst>
                                            <p:cond delay="0"/>
                                          </p:stCondLst>
                                        </p:cTn>
                                        <p:tgtEl>
                                          <p:spTgt spid="1135"/>
                                        </p:tgtEl>
                                        <p:attrNameLst>
                                          <p:attrName>style.visibility</p:attrName>
                                        </p:attrNameLst>
                                      </p:cBhvr>
                                      <p:to>
                                        <p:strVal val="visible"/>
                                      </p:to>
                                    </p:set>
                                    <p:anim calcmode="lin" valueType="num">
                                      <p:cBhvr additive="base">
                                        <p:cTn dur="1000"/>
                                        <p:tgtEl>
                                          <p:spTgt spid="113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 name="Shape 1208"/>
        <p:cNvGrpSpPr/>
        <p:nvPr/>
      </p:nvGrpSpPr>
      <p:grpSpPr>
        <a:xfrm>
          <a:off x="0" y="0"/>
          <a:ext cx="0" cy="0"/>
          <a:chOff x="0" y="0"/>
          <a:chExt cx="0" cy="0"/>
        </a:xfrm>
      </p:grpSpPr>
      <p:sp>
        <p:nvSpPr>
          <p:cNvPr id="1209" name="Google Shape;1209;p56"/>
          <p:cNvSpPr txBox="1"/>
          <p:nvPr>
            <p:ph type="title"/>
          </p:nvPr>
        </p:nvSpPr>
        <p:spPr>
          <a:xfrm>
            <a:off x="3348113" y="-158250"/>
            <a:ext cx="27768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Class Diagram</a:t>
            </a:r>
            <a:endParaRPr/>
          </a:p>
        </p:txBody>
      </p:sp>
      <p:pic>
        <p:nvPicPr>
          <p:cNvPr id="1210" name="Google Shape;1210;p56"/>
          <p:cNvPicPr preferRelativeResize="0"/>
          <p:nvPr/>
        </p:nvPicPr>
        <p:blipFill>
          <a:blip r:embed="rId3">
            <a:alphaModFix/>
          </a:blip>
          <a:stretch>
            <a:fillRect/>
          </a:stretch>
        </p:blipFill>
        <p:spPr>
          <a:xfrm>
            <a:off x="408324" y="462025"/>
            <a:ext cx="6191700" cy="4353675"/>
          </a:xfrm>
          <a:prstGeom prst="rect">
            <a:avLst/>
          </a:prstGeom>
          <a:noFill/>
          <a:ln>
            <a:noFill/>
          </a:ln>
        </p:spPr>
      </p:pic>
      <p:grpSp>
        <p:nvGrpSpPr>
          <p:cNvPr id="1211" name="Google Shape;1211;p56"/>
          <p:cNvGrpSpPr/>
          <p:nvPr/>
        </p:nvGrpSpPr>
        <p:grpSpPr>
          <a:xfrm>
            <a:off x="6927255" y="497502"/>
            <a:ext cx="2578070" cy="4148487"/>
            <a:chOff x="2173025" y="238125"/>
            <a:chExt cx="3255550" cy="5238650"/>
          </a:xfrm>
        </p:grpSpPr>
        <p:sp>
          <p:nvSpPr>
            <p:cNvPr id="1212" name="Google Shape;1212;p56"/>
            <p:cNvSpPr/>
            <p:nvPr/>
          </p:nvSpPr>
          <p:spPr>
            <a:xfrm>
              <a:off x="2261650" y="2577725"/>
              <a:ext cx="461575" cy="336175"/>
            </a:xfrm>
            <a:custGeom>
              <a:rect b="b" l="l" r="r" t="t"/>
              <a:pathLst>
                <a:path extrusionOk="0" h="13447" w="18463">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6"/>
            <p:cNvSpPr/>
            <p:nvPr/>
          </p:nvSpPr>
          <p:spPr>
            <a:xfrm>
              <a:off x="2207775" y="2097675"/>
              <a:ext cx="517175" cy="381075"/>
            </a:xfrm>
            <a:custGeom>
              <a:rect b="b" l="l" r="r" t="t"/>
              <a:pathLst>
                <a:path extrusionOk="0" h="15243" w="20687">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6"/>
            <p:cNvSpPr/>
            <p:nvPr/>
          </p:nvSpPr>
          <p:spPr>
            <a:xfrm>
              <a:off x="2173025" y="1595125"/>
              <a:ext cx="696750" cy="578000"/>
            </a:xfrm>
            <a:custGeom>
              <a:rect b="b" l="l" r="r" t="t"/>
              <a:pathLst>
                <a:path extrusionOk="0" h="23120" w="2787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6"/>
            <p:cNvSpPr/>
            <p:nvPr/>
          </p:nvSpPr>
          <p:spPr>
            <a:xfrm>
              <a:off x="2436925" y="238125"/>
              <a:ext cx="1805800" cy="3360150"/>
            </a:xfrm>
            <a:custGeom>
              <a:rect b="b" l="l" r="r" t="t"/>
              <a:pathLst>
                <a:path extrusionOk="0" h="134406" w="72232">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6"/>
            <p:cNvSpPr/>
            <p:nvPr/>
          </p:nvSpPr>
          <p:spPr>
            <a:xfrm>
              <a:off x="2542225" y="363775"/>
              <a:ext cx="1602050" cy="2948700"/>
            </a:xfrm>
            <a:custGeom>
              <a:rect b="b" l="l" r="r" t="t"/>
              <a:pathLst>
                <a:path extrusionOk="0" h="117948" w="64082">
                  <a:moveTo>
                    <a:pt x="3715" y="1"/>
                  </a:moveTo>
                  <a:cubicBezTo>
                    <a:pt x="1663" y="1"/>
                    <a:pt x="0" y="1664"/>
                    <a:pt x="0" y="3716"/>
                  </a:cubicBezTo>
                  <a:lnTo>
                    <a:pt x="0" y="114234"/>
                  </a:lnTo>
                  <a:cubicBezTo>
                    <a:pt x="0" y="116285"/>
                    <a:pt x="1663" y="117948"/>
                    <a:pt x="3715" y="117948"/>
                  </a:cubicBezTo>
                  <a:lnTo>
                    <a:pt x="60367" y="117948"/>
                  </a:lnTo>
                  <a:cubicBezTo>
                    <a:pt x="62418" y="117948"/>
                    <a:pt x="64081" y="116285"/>
                    <a:pt x="64081" y="114234"/>
                  </a:cubicBezTo>
                  <a:lnTo>
                    <a:pt x="64081" y="3716"/>
                  </a:lnTo>
                  <a:cubicBezTo>
                    <a:pt x="64081" y="1664"/>
                    <a:pt x="62418" y="1"/>
                    <a:pt x="603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6"/>
            <p:cNvSpPr/>
            <p:nvPr/>
          </p:nvSpPr>
          <p:spPr>
            <a:xfrm>
              <a:off x="2913100" y="2197400"/>
              <a:ext cx="1647225" cy="2266625"/>
            </a:xfrm>
            <a:custGeom>
              <a:rect b="b" l="l" r="r" t="t"/>
              <a:pathLst>
                <a:path extrusionOk="0" h="90665" w="65889">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6"/>
            <p:cNvSpPr/>
            <p:nvPr/>
          </p:nvSpPr>
          <p:spPr>
            <a:xfrm>
              <a:off x="3254650" y="3358200"/>
              <a:ext cx="182900" cy="182875"/>
            </a:xfrm>
            <a:custGeom>
              <a:rect b="b" l="l" r="r" t="t"/>
              <a:pathLst>
                <a:path extrusionOk="0" h="7315" w="7316">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6"/>
            <p:cNvSpPr/>
            <p:nvPr/>
          </p:nvSpPr>
          <p:spPr>
            <a:xfrm>
              <a:off x="3436925" y="3544900"/>
              <a:ext cx="1621625" cy="1529150"/>
            </a:xfrm>
            <a:custGeom>
              <a:rect b="b" l="l" r="r" t="t"/>
              <a:pathLst>
                <a:path extrusionOk="0" h="61166" w="64865">
                  <a:moveTo>
                    <a:pt x="33329" y="0"/>
                  </a:moveTo>
                  <a:lnTo>
                    <a:pt x="1" y="25930"/>
                  </a:lnTo>
                  <a:lnTo>
                    <a:pt x="35235" y="61165"/>
                  </a:lnTo>
                  <a:lnTo>
                    <a:pt x="64864" y="31536"/>
                  </a:lnTo>
                  <a:lnTo>
                    <a:pt x="333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6"/>
            <p:cNvSpPr/>
            <p:nvPr/>
          </p:nvSpPr>
          <p:spPr>
            <a:xfrm>
              <a:off x="3850450" y="3898675"/>
              <a:ext cx="1578125" cy="1578100"/>
            </a:xfrm>
            <a:custGeom>
              <a:rect b="b" l="l" r="r" t="t"/>
              <a:pathLst>
                <a:path extrusionOk="0" h="63124" w="63125">
                  <a:moveTo>
                    <a:pt x="35959" y="1"/>
                  </a:moveTo>
                  <a:lnTo>
                    <a:pt x="1" y="35958"/>
                  </a:lnTo>
                  <a:lnTo>
                    <a:pt x="27167" y="63124"/>
                  </a:lnTo>
                  <a:lnTo>
                    <a:pt x="63125" y="27167"/>
                  </a:lnTo>
                  <a:lnTo>
                    <a:pt x="359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6"/>
            <p:cNvSpPr/>
            <p:nvPr/>
          </p:nvSpPr>
          <p:spPr>
            <a:xfrm>
              <a:off x="2733250" y="736725"/>
              <a:ext cx="1264525" cy="953425"/>
            </a:xfrm>
            <a:custGeom>
              <a:rect b="b" l="l" r="r" t="t"/>
              <a:pathLst>
                <a:path extrusionOk="0" h="38137" w="50581">
                  <a:moveTo>
                    <a:pt x="24210" y="1"/>
                  </a:moveTo>
                  <a:cubicBezTo>
                    <a:pt x="22039" y="1"/>
                    <a:pt x="19995" y="506"/>
                    <a:pt x="18204" y="1392"/>
                  </a:cubicBezTo>
                  <a:cubicBezTo>
                    <a:pt x="0" y="8808"/>
                    <a:pt x="23954" y="37607"/>
                    <a:pt x="24385" y="38124"/>
                  </a:cubicBezTo>
                  <a:lnTo>
                    <a:pt x="24385" y="38137"/>
                  </a:lnTo>
                  <a:cubicBezTo>
                    <a:pt x="24385" y="38137"/>
                    <a:pt x="24390" y="38131"/>
                    <a:pt x="24391" y="38130"/>
                  </a:cubicBezTo>
                  <a:lnTo>
                    <a:pt x="24396" y="38137"/>
                  </a:lnTo>
                  <a:lnTo>
                    <a:pt x="24396" y="38123"/>
                  </a:lnTo>
                  <a:cubicBezTo>
                    <a:pt x="24844" y="37589"/>
                    <a:pt x="50580" y="6644"/>
                    <a:pt x="28389" y="661"/>
                  </a:cubicBezTo>
                  <a:cubicBezTo>
                    <a:pt x="27078" y="240"/>
                    <a:pt x="25676" y="1"/>
                    <a:pt x="242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6"/>
            <p:cNvSpPr/>
            <p:nvPr/>
          </p:nvSpPr>
          <p:spPr>
            <a:xfrm>
              <a:off x="3111325" y="843525"/>
              <a:ext cx="725475" cy="846625"/>
            </a:xfrm>
            <a:custGeom>
              <a:rect b="b" l="l" r="r" t="t"/>
              <a:pathLst>
                <a:path extrusionOk="0" h="33865" w="29019">
                  <a:moveTo>
                    <a:pt x="19766" y="0"/>
                  </a:moveTo>
                  <a:lnTo>
                    <a:pt x="1" y="19765"/>
                  </a:lnTo>
                  <a:cubicBezTo>
                    <a:pt x="3770" y="27248"/>
                    <a:pt x="9062" y="33611"/>
                    <a:pt x="9262" y="33851"/>
                  </a:cubicBezTo>
                  <a:lnTo>
                    <a:pt x="9262" y="33865"/>
                  </a:lnTo>
                  <a:cubicBezTo>
                    <a:pt x="9262" y="33865"/>
                    <a:pt x="9267" y="33859"/>
                    <a:pt x="9268" y="33857"/>
                  </a:cubicBezTo>
                  <a:lnTo>
                    <a:pt x="9273" y="33865"/>
                  </a:lnTo>
                  <a:lnTo>
                    <a:pt x="9273" y="33851"/>
                  </a:lnTo>
                  <a:cubicBezTo>
                    <a:pt x="9660" y="33388"/>
                    <a:pt x="29018" y="10109"/>
                    <a:pt x="197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6"/>
            <p:cNvSpPr/>
            <p:nvPr/>
          </p:nvSpPr>
          <p:spPr>
            <a:xfrm>
              <a:off x="3215575" y="934275"/>
              <a:ext cx="254875" cy="254850"/>
            </a:xfrm>
            <a:custGeom>
              <a:rect b="b" l="l" r="r" t="t"/>
              <a:pathLst>
                <a:path extrusionOk="0" h="10194" w="10195">
                  <a:moveTo>
                    <a:pt x="5098" y="0"/>
                  </a:moveTo>
                  <a:cubicBezTo>
                    <a:pt x="3746" y="0"/>
                    <a:pt x="2449" y="537"/>
                    <a:pt x="1494" y="1493"/>
                  </a:cubicBezTo>
                  <a:cubicBezTo>
                    <a:pt x="538" y="2449"/>
                    <a:pt x="1" y="3745"/>
                    <a:pt x="1" y="5096"/>
                  </a:cubicBezTo>
                  <a:cubicBezTo>
                    <a:pt x="1" y="6449"/>
                    <a:pt x="538" y="7745"/>
                    <a:pt x="1494" y="8701"/>
                  </a:cubicBezTo>
                  <a:cubicBezTo>
                    <a:pt x="2449" y="9657"/>
                    <a:pt x="3746" y="10194"/>
                    <a:pt x="5098" y="10194"/>
                  </a:cubicBezTo>
                  <a:cubicBezTo>
                    <a:pt x="6449" y="10194"/>
                    <a:pt x="7746" y="9657"/>
                    <a:pt x="8702" y="8701"/>
                  </a:cubicBezTo>
                  <a:cubicBezTo>
                    <a:pt x="9657" y="7745"/>
                    <a:pt x="10194" y="6449"/>
                    <a:pt x="10194" y="5096"/>
                  </a:cubicBezTo>
                  <a:cubicBezTo>
                    <a:pt x="10194" y="3745"/>
                    <a:pt x="9657" y="2449"/>
                    <a:pt x="8702" y="1493"/>
                  </a:cubicBezTo>
                  <a:cubicBezTo>
                    <a:pt x="7746" y="537"/>
                    <a:pt x="6449" y="0"/>
                    <a:pt x="50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6"/>
            <p:cNvSpPr/>
            <p:nvPr/>
          </p:nvSpPr>
          <p:spPr>
            <a:xfrm>
              <a:off x="2850900" y="2158875"/>
              <a:ext cx="984675" cy="231975"/>
            </a:xfrm>
            <a:custGeom>
              <a:rect b="b" l="l" r="r" t="t"/>
              <a:pathLst>
                <a:path extrusionOk="0" h="9279" w="39387">
                  <a:moveTo>
                    <a:pt x="3353" y="1"/>
                  </a:moveTo>
                  <a:cubicBezTo>
                    <a:pt x="1502" y="1"/>
                    <a:pt x="1" y="1720"/>
                    <a:pt x="1" y="3840"/>
                  </a:cubicBezTo>
                  <a:lnTo>
                    <a:pt x="1" y="5440"/>
                  </a:lnTo>
                  <a:cubicBezTo>
                    <a:pt x="1" y="7559"/>
                    <a:pt x="1502" y="9279"/>
                    <a:pt x="3353" y="9279"/>
                  </a:cubicBezTo>
                  <a:lnTo>
                    <a:pt x="36034" y="9279"/>
                  </a:lnTo>
                  <a:cubicBezTo>
                    <a:pt x="37885" y="9279"/>
                    <a:pt x="39386" y="7559"/>
                    <a:pt x="39386" y="5440"/>
                  </a:cubicBezTo>
                  <a:lnTo>
                    <a:pt x="39386" y="3840"/>
                  </a:lnTo>
                  <a:cubicBezTo>
                    <a:pt x="39386" y="1720"/>
                    <a:pt x="37885" y="1"/>
                    <a:pt x="360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6"/>
            <p:cNvSpPr/>
            <p:nvPr/>
          </p:nvSpPr>
          <p:spPr>
            <a:xfrm>
              <a:off x="2933025" y="1831500"/>
              <a:ext cx="818425" cy="302200"/>
            </a:xfrm>
            <a:custGeom>
              <a:rect b="b" l="l" r="r" t="t"/>
              <a:pathLst>
                <a:path extrusionOk="0" h="12088" w="32737">
                  <a:moveTo>
                    <a:pt x="11332" y="0"/>
                  </a:moveTo>
                  <a:cubicBezTo>
                    <a:pt x="5075" y="0"/>
                    <a:pt x="1" y="5074"/>
                    <a:pt x="1" y="11332"/>
                  </a:cubicBezTo>
                  <a:lnTo>
                    <a:pt x="1" y="12088"/>
                  </a:lnTo>
                  <a:lnTo>
                    <a:pt x="32737" y="12088"/>
                  </a:lnTo>
                  <a:lnTo>
                    <a:pt x="32737" y="11332"/>
                  </a:lnTo>
                  <a:cubicBezTo>
                    <a:pt x="32737" y="5074"/>
                    <a:pt x="27663" y="0"/>
                    <a:pt x="214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6"/>
            <p:cNvSpPr/>
            <p:nvPr/>
          </p:nvSpPr>
          <p:spPr>
            <a:xfrm>
              <a:off x="2934875" y="2416975"/>
              <a:ext cx="814725" cy="251825"/>
            </a:xfrm>
            <a:custGeom>
              <a:rect b="b" l="l" r="r" t="t"/>
              <a:pathLst>
                <a:path extrusionOk="0" h="10073" w="32589">
                  <a:moveTo>
                    <a:pt x="1" y="0"/>
                  </a:moveTo>
                  <a:cubicBezTo>
                    <a:pt x="628" y="5666"/>
                    <a:pt x="5427" y="10073"/>
                    <a:pt x="11258" y="10073"/>
                  </a:cubicBezTo>
                  <a:lnTo>
                    <a:pt x="21332" y="10073"/>
                  </a:lnTo>
                  <a:cubicBezTo>
                    <a:pt x="27163" y="10073"/>
                    <a:pt x="31962" y="5666"/>
                    <a:pt x="325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0" name="Shape 1230"/>
        <p:cNvGrpSpPr/>
        <p:nvPr/>
      </p:nvGrpSpPr>
      <p:grpSpPr>
        <a:xfrm>
          <a:off x="0" y="0"/>
          <a:ext cx="0" cy="0"/>
          <a:chOff x="0" y="0"/>
          <a:chExt cx="0" cy="0"/>
        </a:xfrm>
      </p:grpSpPr>
      <p:sp>
        <p:nvSpPr>
          <p:cNvPr id="1231" name="Google Shape;1231;p57"/>
          <p:cNvSpPr txBox="1"/>
          <p:nvPr>
            <p:ph type="title"/>
          </p:nvPr>
        </p:nvSpPr>
        <p:spPr>
          <a:xfrm>
            <a:off x="3348129" y="-158250"/>
            <a:ext cx="37437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Sequence</a:t>
            </a:r>
            <a:r>
              <a:rPr lang="en"/>
              <a:t> Diagram</a:t>
            </a:r>
            <a:endParaRPr/>
          </a:p>
        </p:txBody>
      </p:sp>
      <p:pic>
        <p:nvPicPr>
          <p:cNvPr id="1232" name="Google Shape;1232;p57"/>
          <p:cNvPicPr preferRelativeResize="0"/>
          <p:nvPr/>
        </p:nvPicPr>
        <p:blipFill>
          <a:blip r:embed="rId3">
            <a:alphaModFix/>
          </a:blip>
          <a:stretch>
            <a:fillRect/>
          </a:stretch>
        </p:blipFill>
        <p:spPr>
          <a:xfrm>
            <a:off x="2662150" y="548650"/>
            <a:ext cx="6306876" cy="4515174"/>
          </a:xfrm>
          <a:prstGeom prst="rect">
            <a:avLst/>
          </a:prstGeom>
          <a:noFill/>
          <a:ln>
            <a:noFill/>
          </a:ln>
        </p:spPr>
      </p:pic>
      <p:grpSp>
        <p:nvGrpSpPr>
          <p:cNvPr id="1233" name="Google Shape;1233;p57"/>
          <p:cNvGrpSpPr/>
          <p:nvPr/>
        </p:nvGrpSpPr>
        <p:grpSpPr>
          <a:xfrm>
            <a:off x="164916" y="1101871"/>
            <a:ext cx="1972123" cy="3328015"/>
            <a:chOff x="465325" y="1946700"/>
            <a:chExt cx="1416450" cy="2390300"/>
          </a:xfrm>
        </p:grpSpPr>
        <p:sp>
          <p:nvSpPr>
            <p:cNvPr id="1234" name="Google Shape;1234;p57"/>
            <p:cNvSpPr/>
            <p:nvPr/>
          </p:nvSpPr>
          <p:spPr>
            <a:xfrm>
              <a:off x="933425" y="2285275"/>
              <a:ext cx="948350" cy="1623150"/>
            </a:xfrm>
            <a:custGeom>
              <a:rect b="b" l="l" r="r" t="t"/>
              <a:pathLst>
                <a:path extrusionOk="0" h="64926" w="37934">
                  <a:moveTo>
                    <a:pt x="2067" y="1"/>
                  </a:moveTo>
                  <a:cubicBezTo>
                    <a:pt x="912" y="1"/>
                    <a:pt x="0" y="913"/>
                    <a:pt x="0" y="2037"/>
                  </a:cubicBezTo>
                  <a:lnTo>
                    <a:pt x="0" y="40336"/>
                  </a:lnTo>
                  <a:lnTo>
                    <a:pt x="0" y="62859"/>
                  </a:lnTo>
                  <a:cubicBezTo>
                    <a:pt x="0" y="64014"/>
                    <a:pt x="912" y="64926"/>
                    <a:pt x="2037" y="64926"/>
                  </a:cubicBezTo>
                  <a:lnTo>
                    <a:pt x="35867" y="64926"/>
                  </a:lnTo>
                  <a:cubicBezTo>
                    <a:pt x="37022" y="64926"/>
                    <a:pt x="37934" y="64014"/>
                    <a:pt x="37934" y="62859"/>
                  </a:cubicBezTo>
                  <a:lnTo>
                    <a:pt x="37934" y="2037"/>
                  </a:lnTo>
                  <a:cubicBezTo>
                    <a:pt x="37934" y="913"/>
                    <a:pt x="37022" y="1"/>
                    <a:pt x="358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7"/>
            <p:cNvSpPr/>
            <p:nvPr/>
          </p:nvSpPr>
          <p:spPr>
            <a:xfrm>
              <a:off x="932650" y="2316425"/>
              <a:ext cx="949125" cy="1539575"/>
            </a:xfrm>
            <a:custGeom>
              <a:rect b="b" l="l" r="r" t="t"/>
              <a:pathLst>
                <a:path extrusionOk="0" h="61583" w="37965">
                  <a:moveTo>
                    <a:pt x="2007" y="1"/>
                  </a:moveTo>
                  <a:cubicBezTo>
                    <a:pt x="913" y="1"/>
                    <a:pt x="1" y="913"/>
                    <a:pt x="1" y="2007"/>
                  </a:cubicBezTo>
                  <a:lnTo>
                    <a:pt x="1" y="59576"/>
                  </a:lnTo>
                  <a:cubicBezTo>
                    <a:pt x="31" y="60670"/>
                    <a:pt x="913" y="61582"/>
                    <a:pt x="2007" y="61582"/>
                  </a:cubicBezTo>
                  <a:lnTo>
                    <a:pt x="35928" y="61582"/>
                  </a:lnTo>
                  <a:cubicBezTo>
                    <a:pt x="37053" y="61582"/>
                    <a:pt x="37965" y="60670"/>
                    <a:pt x="37965" y="59576"/>
                  </a:cubicBezTo>
                  <a:lnTo>
                    <a:pt x="37965" y="2007"/>
                  </a:lnTo>
                  <a:cubicBezTo>
                    <a:pt x="37965" y="913"/>
                    <a:pt x="37053" y="1"/>
                    <a:pt x="359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7"/>
            <p:cNvSpPr/>
            <p:nvPr/>
          </p:nvSpPr>
          <p:spPr>
            <a:xfrm>
              <a:off x="1007875" y="2399250"/>
              <a:ext cx="796400" cy="1379225"/>
            </a:xfrm>
            <a:custGeom>
              <a:rect b="b" l="l" r="r" t="t"/>
              <a:pathLst>
                <a:path extrusionOk="0" h="55169" w="31856">
                  <a:moveTo>
                    <a:pt x="609" y="1"/>
                  </a:moveTo>
                  <a:cubicBezTo>
                    <a:pt x="244" y="1"/>
                    <a:pt x="1" y="244"/>
                    <a:pt x="1" y="609"/>
                  </a:cubicBezTo>
                  <a:lnTo>
                    <a:pt x="1" y="54591"/>
                  </a:lnTo>
                  <a:cubicBezTo>
                    <a:pt x="1" y="54895"/>
                    <a:pt x="244" y="55169"/>
                    <a:pt x="609" y="55169"/>
                  </a:cubicBezTo>
                  <a:lnTo>
                    <a:pt x="31248" y="55169"/>
                  </a:lnTo>
                  <a:cubicBezTo>
                    <a:pt x="31612" y="55169"/>
                    <a:pt x="31856" y="54895"/>
                    <a:pt x="31856" y="54561"/>
                  </a:cubicBezTo>
                  <a:lnTo>
                    <a:pt x="31856" y="609"/>
                  </a:lnTo>
                  <a:cubicBezTo>
                    <a:pt x="31856" y="244"/>
                    <a:pt x="31612" y="1"/>
                    <a:pt x="312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7"/>
            <p:cNvSpPr/>
            <p:nvPr/>
          </p:nvSpPr>
          <p:spPr>
            <a:xfrm>
              <a:off x="1092225" y="3248825"/>
              <a:ext cx="319175" cy="283450"/>
            </a:xfrm>
            <a:custGeom>
              <a:rect b="b" l="l" r="r" t="t"/>
              <a:pathLst>
                <a:path extrusionOk="0" h="11338" w="12767">
                  <a:moveTo>
                    <a:pt x="1" y="0"/>
                  </a:moveTo>
                  <a:lnTo>
                    <a:pt x="1" y="11338"/>
                  </a:lnTo>
                  <a:lnTo>
                    <a:pt x="12767" y="11338"/>
                  </a:lnTo>
                  <a:lnTo>
                    <a:pt x="12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7"/>
            <p:cNvSpPr/>
            <p:nvPr/>
          </p:nvSpPr>
          <p:spPr>
            <a:xfrm>
              <a:off x="1092225" y="2931175"/>
              <a:ext cx="319175" cy="282725"/>
            </a:xfrm>
            <a:custGeom>
              <a:rect b="b" l="l" r="r" t="t"/>
              <a:pathLst>
                <a:path extrusionOk="0" h="11309" w="12767">
                  <a:moveTo>
                    <a:pt x="1" y="1"/>
                  </a:moveTo>
                  <a:lnTo>
                    <a:pt x="1" y="11308"/>
                  </a:lnTo>
                  <a:lnTo>
                    <a:pt x="12767" y="11308"/>
                  </a:lnTo>
                  <a:lnTo>
                    <a:pt x="12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7"/>
            <p:cNvSpPr/>
            <p:nvPr/>
          </p:nvSpPr>
          <p:spPr>
            <a:xfrm>
              <a:off x="1453950" y="3248825"/>
              <a:ext cx="319175" cy="283450"/>
            </a:xfrm>
            <a:custGeom>
              <a:rect b="b" l="l" r="r" t="t"/>
              <a:pathLst>
                <a:path extrusionOk="0" h="11338" w="12767">
                  <a:moveTo>
                    <a:pt x="0" y="0"/>
                  </a:moveTo>
                  <a:lnTo>
                    <a:pt x="0" y="11338"/>
                  </a:lnTo>
                  <a:lnTo>
                    <a:pt x="12766" y="11338"/>
                  </a:lnTo>
                  <a:lnTo>
                    <a:pt x="1276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7"/>
            <p:cNvSpPr/>
            <p:nvPr/>
          </p:nvSpPr>
          <p:spPr>
            <a:xfrm>
              <a:off x="1440275" y="2935750"/>
              <a:ext cx="319175" cy="282700"/>
            </a:xfrm>
            <a:custGeom>
              <a:rect b="b" l="l" r="r" t="t"/>
              <a:pathLst>
                <a:path extrusionOk="0" h="11308" w="12767">
                  <a:moveTo>
                    <a:pt x="0" y="0"/>
                  </a:moveTo>
                  <a:lnTo>
                    <a:pt x="0" y="11307"/>
                  </a:lnTo>
                  <a:lnTo>
                    <a:pt x="12766" y="11307"/>
                  </a:lnTo>
                  <a:lnTo>
                    <a:pt x="1276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7"/>
            <p:cNvSpPr/>
            <p:nvPr/>
          </p:nvSpPr>
          <p:spPr>
            <a:xfrm>
              <a:off x="1066400" y="3580125"/>
              <a:ext cx="713550" cy="135300"/>
            </a:xfrm>
            <a:custGeom>
              <a:rect b="b" l="l" r="r" t="t"/>
              <a:pathLst>
                <a:path extrusionOk="0" h="5412" w="28542">
                  <a:moveTo>
                    <a:pt x="2736" y="1"/>
                  </a:moveTo>
                  <a:cubicBezTo>
                    <a:pt x="1247" y="1"/>
                    <a:pt x="31" y="1247"/>
                    <a:pt x="31" y="2706"/>
                  </a:cubicBezTo>
                  <a:cubicBezTo>
                    <a:pt x="0" y="4195"/>
                    <a:pt x="1216" y="5411"/>
                    <a:pt x="2736" y="5411"/>
                  </a:cubicBezTo>
                  <a:lnTo>
                    <a:pt x="25837" y="5411"/>
                  </a:lnTo>
                  <a:cubicBezTo>
                    <a:pt x="27326" y="5411"/>
                    <a:pt x="28542" y="4195"/>
                    <a:pt x="28542" y="2706"/>
                  </a:cubicBezTo>
                  <a:cubicBezTo>
                    <a:pt x="28542" y="1247"/>
                    <a:pt x="27326" y="1"/>
                    <a:pt x="258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7"/>
            <p:cNvSpPr/>
            <p:nvPr/>
          </p:nvSpPr>
          <p:spPr>
            <a:xfrm>
              <a:off x="1034475" y="2940300"/>
              <a:ext cx="38775" cy="604900"/>
            </a:xfrm>
            <a:custGeom>
              <a:rect b="b" l="l" r="r" t="t"/>
              <a:pathLst>
                <a:path extrusionOk="0" h="24196" w="1551">
                  <a:moveTo>
                    <a:pt x="791" y="1"/>
                  </a:moveTo>
                  <a:cubicBezTo>
                    <a:pt x="365" y="1"/>
                    <a:pt x="31" y="335"/>
                    <a:pt x="31" y="761"/>
                  </a:cubicBezTo>
                  <a:lnTo>
                    <a:pt x="31" y="23436"/>
                  </a:lnTo>
                  <a:cubicBezTo>
                    <a:pt x="1" y="23861"/>
                    <a:pt x="335" y="24196"/>
                    <a:pt x="791" y="24196"/>
                  </a:cubicBezTo>
                  <a:cubicBezTo>
                    <a:pt x="1217" y="24196"/>
                    <a:pt x="1551" y="23861"/>
                    <a:pt x="1551" y="23436"/>
                  </a:cubicBezTo>
                  <a:lnTo>
                    <a:pt x="1551" y="761"/>
                  </a:lnTo>
                  <a:cubicBezTo>
                    <a:pt x="1551" y="335"/>
                    <a:pt x="1217" y="1"/>
                    <a:pt x="7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7"/>
            <p:cNvSpPr/>
            <p:nvPr/>
          </p:nvSpPr>
          <p:spPr>
            <a:xfrm>
              <a:off x="908350" y="3900800"/>
              <a:ext cx="286500" cy="257625"/>
            </a:xfrm>
            <a:custGeom>
              <a:rect b="b" l="l" r="r" t="t"/>
              <a:pathLst>
                <a:path extrusionOk="0" h="10305" w="11460">
                  <a:moveTo>
                    <a:pt x="3556" y="1"/>
                  </a:moveTo>
                  <a:cubicBezTo>
                    <a:pt x="3435" y="1"/>
                    <a:pt x="0" y="7934"/>
                    <a:pt x="0" y="7934"/>
                  </a:cubicBezTo>
                  <a:lnTo>
                    <a:pt x="2249" y="10305"/>
                  </a:lnTo>
                  <a:lnTo>
                    <a:pt x="114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7"/>
            <p:cNvSpPr/>
            <p:nvPr/>
          </p:nvSpPr>
          <p:spPr>
            <a:xfrm>
              <a:off x="646925" y="3550500"/>
              <a:ext cx="95025" cy="290300"/>
            </a:xfrm>
            <a:custGeom>
              <a:rect b="b" l="l" r="r" t="t"/>
              <a:pathLst>
                <a:path extrusionOk="0" h="11612" w="3801">
                  <a:moveTo>
                    <a:pt x="3800" y="0"/>
                  </a:moveTo>
                  <a:lnTo>
                    <a:pt x="3800" y="0"/>
                  </a:lnTo>
                  <a:lnTo>
                    <a:pt x="1" y="11611"/>
                  </a:lnTo>
                  <a:close/>
                </a:path>
              </a:pathLst>
            </a:custGeom>
            <a:solidFill>
              <a:srgbClr val="FDC2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7"/>
            <p:cNvSpPr/>
            <p:nvPr/>
          </p:nvSpPr>
          <p:spPr>
            <a:xfrm>
              <a:off x="646925" y="3168275"/>
              <a:ext cx="513725" cy="930875"/>
            </a:xfrm>
            <a:custGeom>
              <a:rect b="b" l="l" r="r" t="t"/>
              <a:pathLst>
                <a:path extrusionOk="0" h="37235" w="20549">
                  <a:moveTo>
                    <a:pt x="15867" y="0"/>
                  </a:moveTo>
                  <a:lnTo>
                    <a:pt x="6992" y="8146"/>
                  </a:lnTo>
                  <a:cubicBezTo>
                    <a:pt x="6141" y="8967"/>
                    <a:pt x="5533" y="10000"/>
                    <a:pt x="5168" y="11125"/>
                  </a:cubicBezTo>
                  <a:lnTo>
                    <a:pt x="3800" y="15289"/>
                  </a:lnTo>
                  <a:lnTo>
                    <a:pt x="1" y="26900"/>
                  </a:lnTo>
                  <a:lnTo>
                    <a:pt x="10427" y="37235"/>
                  </a:lnTo>
                  <a:cubicBezTo>
                    <a:pt x="10427" y="37235"/>
                    <a:pt x="11855" y="35198"/>
                    <a:pt x="13101" y="32189"/>
                  </a:cubicBezTo>
                  <a:cubicBezTo>
                    <a:pt x="15077" y="27387"/>
                    <a:pt x="16658" y="20244"/>
                    <a:pt x="11551" y="15198"/>
                  </a:cubicBezTo>
                  <a:lnTo>
                    <a:pt x="17326" y="9362"/>
                  </a:lnTo>
                  <a:cubicBezTo>
                    <a:pt x="20548" y="6110"/>
                    <a:pt x="19089" y="3192"/>
                    <a:pt x="158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7"/>
            <p:cNvSpPr/>
            <p:nvPr/>
          </p:nvSpPr>
          <p:spPr>
            <a:xfrm>
              <a:off x="465325" y="3798225"/>
              <a:ext cx="538025" cy="538775"/>
            </a:xfrm>
            <a:custGeom>
              <a:rect b="b" l="l" r="r" t="t"/>
              <a:pathLst>
                <a:path extrusionOk="0" h="21551" w="21521">
                  <a:moveTo>
                    <a:pt x="5806" y="0"/>
                  </a:moveTo>
                  <a:lnTo>
                    <a:pt x="0" y="5806"/>
                  </a:lnTo>
                  <a:lnTo>
                    <a:pt x="15715" y="21551"/>
                  </a:lnTo>
                  <a:lnTo>
                    <a:pt x="21520" y="15715"/>
                  </a:lnTo>
                  <a:lnTo>
                    <a:pt x="19514" y="13739"/>
                  </a:lnTo>
                  <a:lnTo>
                    <a:pt x="7417" y="1581"/>
                  </a:lnTo>
                  <a:lnTo>
                    <a:pt x="58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7"/>
            <p:cNvSpPr/>
            <p:nvPr/>
          </p:nvSpPr>
          <p:spPr>
            <a:xfrm>
              <a:off x="1180375" y="2428375"/>
              <a:ext cx="473450" cy="457775"/>
            </a:xfrm>
            <a:custGeom>
              <a:rect b="b" l="l" r="r" t="t"/>
              <a:pathLst>
                <a:path extrusionOk="0" h="18311" w="18938">
                  <a:moveTo>
                    <a:pt x="8379" y="1"/>
                  </a:moveTo>
                  <a:cubicBezTo>
                    <a:pt x="6199" y="1"/>
                    <a:pt x="4270" y="1026"/>
                    <a:pt x="3040" y="2727"/>
                  </a:cubicBezTo>
                  <a:cubicBezTo>
                    <a:pt x="1065" y="4186"/>
                    <a:pt x="1" y="6526"/>
                    <a:pt x="365" y="9170"/>
                  </a:cubicBezTo>
                  <a:cubicBezTo>
                    <a:pt x="1" y="11784"/>
                    <a:pt x="1065" y="14125"/>
                    <a:pt x="3040" y="15584"/>
                  </a:cubicBezTo>
                  <a:cubicBezTo>
                    <a:pt x="4296" y="17285"/>
                    <a:pt x="6206" y="18310"/>
                    <a:pt x="8381" y="18310"/>
                  </a:cubicBezTo>
                  <a:cubicBezTo>
                    <a:pt x="8732" y="18310"/>
                    <a:pt x="9090" y="18283"/>
                    <a:pt x="9454" y="18228"/>
                  </a:cubicBezTo>
                  <a:cubicBezTo>
                    <a:pt x="9821" y="18283"/>
                    <a:pt x="10183" y="18310"/>
                    <a:pt x="10538" y="18310"/>
                  </a:cubicBezTo>
                  <a:cubicBezTo>
                    <a:pt x="12732" y="18310"/>
                    <a:pt x="14641" y="17285"/>
                    <a:pt x="15898" y="15584"/>
                  </a:cubicBezTo>
                  <a:cubicBezTo>
                    <a:pt x="17843" y="14125"/>
                    <a:pt x="18937" y="11784"/>
                    <a:pt x="18542" y="9170"/>
                  </a:cubicBezTo>
                  <a:cubicBezTo>
                    <a:pt x="18876" y="6526"/>
                    <a:pt x="17813" y="4186"/>
                    <a:pt x="15898" y="2727"/>
                  </a:cubicBezTo>
                  <a:cubicBezTo>
                    <a:pt x="14641" y="1026"/>
                    <a:pt x="12732" y="1"/>
                    <a:pt x="10538" y="1"/>
                  </a:cubicBezTo>
                  <a:cubicBezTo>
                    <a:pt x="10183" y="1"/>
                    <a:pt x="9821" y="27"/>
                    <a:pt x="9454" y="82"/>
                  </a:cubicBezTo>
                  <a:cubicBezTo>
                    <a:pt x="9090" y="27"/>
                    <a:pt x="8732" y="1"/>
                    <a:pt x="83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7"/>
            <p:cNvSpPr/>
            <p:nvPr/>
          </p:nvSpPr>
          <p:spPr>
            <a:xfrm>
              <a:off x="1216100" y="2464650"/>
              <a:ext cx="403525" cy="390575"/>
            </a:xfrm>
            <a:custGeom>
              <a:rect b="b" l="l" r="r" t="t"/>
              <a:pathLst>
                <a:path extrusionOk="0" h="15623" w="16141">
                  <a:moveTo>
                    <a:pt x="8914" y="1"/>
                  </a:moveTo>
                  <a:cubicBezTo>
                    <a:pt x="8632" y="1"/>
                    <a:pt x="8345" y="20"/>
                    <a:pt x="8055" y="60"/>
                  </a:cubicBezTo>
                  <a:cubicBezTo>
                    <a:pt x="7771" y="21"/>
                    <a:pt x="7490" y="2"/>
                    <a:pt x="7213" y="2"/>
                  </a:cubicBezTo>
                  <a:cubicBezTo>
                    <a:pt x="5328" y="2"/>
                    <a:pt x="3644" y="882"/>
                    <a:pt x="2584" y="2339"/>
                  </a:cubicBezTo>
                  <a:cubicBezTo>
                    <a:pt x="882" y="3616"/>
                    <a:pt x="0" y="5622"/>
                    <a:pt x="304" y="7811"/>
                  </a:cubicBezTo>
                  <a:cubicBezTo>
                    <a:pt x="0" y="10060"/>
                    <a:pt x="912" y="12066"/>
                    <a:pt x="2584" y="13282"/>
                  </a:cubicBezTo>
                  <a:cubicBezTo>
                    <a:pt x="3690" y="14783"/>
                    <a:pt x="5343" y="15622"/>
                    <a:pt x="7188" y="15622"/>
                  </a:cubicBezTo>
                  <a:cubicBezTo>
                    <a:pt x="7473" y="15622"/>
                    <a:pt x="7763" y="15602"/>
                    <a:pt x="8055" y="15562"/>
                  </a:cubicBezTo>
                  <a:cubicBezTo>
                    <a:pt x="8343" y="15600"/>
                    <a:pt x="8628" y="15619"/>
                    <a:pt x="8908" y="15619"/>
                  </a:cubicBezTo>
                  <a:cubicBezTo>
                    <a:pt x="10813" y="15619"/>
                    <a:pt x="12497" y="14740"/>
                    <a:pt x="13557" y="13282"/>
                  </a:cubicBezTo>
                  <a:cubicBezTo>
                    <a:pt x="15259" y="12036"/>
                    <a:pt x="16140" y="10030"/>
                    <a:pt x="15836" y="7811"/>
                  </a:cubicBezTo>
                  <a:cubicBezTo>
                    <a:pt x="16140" y="5592"/>
                    <a:pt x="15259" y="3555"/>
                    <a:pt x="13557" y="2339"/>
                  </a:cubicBezTo>
                  <a:cubicBezTo>
                    <a:pt x="12447" y="860"/>
                    <a:pt x="10786" y="1"/>
                    <a:pt x="89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7"/>
            <p:cNvSpPr/>
            <p:nvPr/>
          </p:nvSpPr>
          <p:spPr>
            <a:xfrm>
              <a:off x="1237375" y="2485300"/>
              <a:ext cx="361725" cy="349975"/>
            </a:xfrm>
            <a:custGeom>
              <a:rect b="b" l="l" r="r" t="t"/>
              <a:pathLst>
                <a:path extrusionOk="0" h="13999" w="14469">
                  <a:moveTo>
                    <a:pt x="6435" y="1"/>
                  </a:moveTo>
                  <a:cubicBezTo>
                    <a:pt x="4762" y="1"/>
                    <a:pt x="3261" y="771"/>
                    <a:pt x="2310" y="2091"/>
                  </a:cubicBezTo>
                  <a:cubicBezTo>
                    <a:pt x="791" y="3185"/>
                    <a:pt x="0" y="4979"/>
                    <a:pt x="274" y="6985"/>
                  </a:cubicBezTo>
                  <a:cubicBezTo>
                    <a:pt x="0" y="8960"/>
                    <a:pt x="791" y="10784"/>
                    <a:pt x="2310" y="11909"/>
                  </a:cubicBezTo>
                  <a:cubicBezTo>
                    <a:pt x="3261" y="13229"/>
                    <a:pt x="4739" y="13999"/>
                    <a:pt x="6426" y="13999"/>
                  </a:cubicBezTo>
                  <a:cubicBezTo>
                    <a:pt x="6681" y="13999"/>
                    <a:pt x="6941" y="13981"/>
                    <a:pt x="7204" y="13945"/>
                  </a:cubicBezTo>
                  <a:cubicBezTo>
                    <a:pt x="7467" y="13981"/>
                    <a:pt x="7727" y="13999"/>
                    <a:pt x="7982" y="13999"/>
                  </a:cubicBezTo>
                  <a:cubicBezTo>
                    <a:pt x="9670" y="13999"/>
                    <a:pt x="11151" y="13229"/>
                    <a:pt x="12128" y="11909"/>
                  </a:cubicBezTo>
                  <a:cubicBezTo>
                    <a:pt x="13648" y="10784"/>
                    <a:pt x="14438" y="9021"/>
                    <a:pt x="14165" y="6985"/>
                  </a:cubicBezTo>
                  <a:cubicBezTo>
                    <a:pt x="14469" y="4979"/>
                    <a:pt x="13678" y="3155"/>
                    <a:pt x="12128" y="2091"/>
                  </a:cubicBezTo>
                  <a:cubicBezTo>
                    <a:pt x="11151" y="771"/>
                    <a:pt x="9693" y="1"/>
                    <a:pt x="7991" y="1"/>
                  </a:cubicBezTo>
                  <a:cubicBezTo>
                    <a:pt x="7734" y="1"/>
                    <a:pt x="7471" y="19"/>
                    <a:pt x="7204" y="54"/>
                  </a:cubicBezTo>
                  <a:cubicBezTo>
                    <a:pt x="6945" y="19"/>
                    <a:pt x="6688" y="1"/>
                    <a:pt x="64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7"/>
            <p:cNvSpPr/>
            <p:nvPr/>
          </p:nvSpPr>
          <p:spPr>
            <a:xfrm>
              <a:off x="1249525" y="2497425"/>
              <a:ext cx="336650" cy="325750"/>
            </a:xfrm>
            <a:custGeom>
              <a:rect b="b" l="l" r="r" t="t"/>
              <a:pathLst>
                <a:path extrusionOk="0" h="13030" w="13466">
                  <a:moveTo>
                    <a:pt x="7473" y="1"/>
                  </a:moveTo>
                  <a:cubicBezTo>
                    <a:pt x="7226" y="1"/>
                    <a:pt x="6974" y="19"/>
                    <a:pt x="6718" y="56"/>
                  </a:cubicBezTo>
                  <a:cubicBezTo>
                    <a:pt x="6482" y="25"/>
                    <a:pt x="6248" y="10"/>
                    <a:pt x="6019" y="10"/>
                  </a:cubicBezTo>
                  <a:cubicBezTo>
                    <a:pt x="4448" y="10"/>
                    <a:pt x="3060" y="720"/>
                    <a:pt x="2159" y="1940"/>
                  </a:cubicBezTo>
                  <a:cubicBezTo>
                    <a:pt x="761" y="2974"/>
                    <a:pt x="1" y="4646"/>
                    <a:pt x="274" y="6500"/>
                  </a:cubicBezTo>
                  <a:cubicBezTo>
                    <a:pt x="61" y="8384"/>
                    <a:pt x="761" y="10056"/>
                    <a:pt x="2159" y="11059"/>
                  </a:cubicBezTo>
                  <a:cubicBezTo>
                    <a:pt x="3052" y="12294"/>
                    <a:pt x="4422" y="13029"/>
                    <a:pt x="5975" y="13029"/>
                  </a:cubicBezTo>
                  <a:cubicBezTo>
                    <a:pt x="6219" y="13029"/>
                    <a:pt x="6467" y="13011"/>
                    <a:pt x="6718" y="12974"/>
                  </a:cubicBezTo>
                  <a:cubicBezTo>
                    <a:pt x="6941" y="12999"/>
                    <a:pt x="7160" y="13011"/>
                    <a:pt x="7376" y="13011"/>
                  </a:cubicBezTo>
                  <a:cubicBezTo>
                    <a:pt x="8988" y="13011"/>
                    <a:pt x="10393" y="12319"/>
                    <a:pt x="11277" y="11059"/>
                  </a:cubicBezTo>
                  <a:cubicBezTo>
                    <a:pt x="12706" y="10056"/>
                    <a:pt x="13466" y="8384"/>
                    <a:pt x="13192" y="6500"/>
                  </a:cubicBezTo>
                  <a:cubicBezTo>
                    <a:pt x="13466" y="4646"/>
                    <a:pt x="12706" y="2974"/>
                    <a:pt x="11277" y="1940"/>
                  </a:cubicBezTo>
                  <a:cubicBezTo>
                    <a:pt x="10411" y="732"/>
                    <a:pt x="9045" y="1"/>
                    <a:pt x="7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7"/>
            <p:cNvSpPr/>
            <p:nvPr/>
          </p:nvSpPr>
          <p:spPr>
            <a:xfrm>
              <a:off x="1292850" y="2556000"/>
              <a:ext cx="69925" cy="44650"/>
            </a:xfrm>
            <a:custGeom>
              <a:rect b="b" l="l" r="r" t="t"/>
              <a:pathLst>
                <a:path extrusionOk="0" h="1786" w="2797">
                  <a:moveTo>
                    <a:pt x="2393" y="1"/>
                  </a:moveTo>
                  <a:cubicBezTo>
                    <a:pt x="1963" y="1"/>
                    <a:pt x="1550" y="80"/>
                    <a:pt x="1155" y="266"/>
                  </a:cubicBezTo>
                  <a:cubicBezTo>
                    <a:pt x="639" y="509"/>
                    <a:pt x="243" y="904"/>
                    <a:pt x="0" y="1391"/>
                  </a:cubicBezTo>
                  <a:cubicBezTo>
                    <a:pt x="183" y="1512"/>
                    <a:pt x="335" y="1634"/>
                    <a:pt x="517" y="1786"/>
                  </a:cubicBezTo>
                  <a:lnTo>
                    <a:pt x="547" y="1786"/>
                  </a:lnTo>
                  <a:cubicBezTo>
                    <a:pt x="760" y="1391"/>
                    <a:pt x="1094" y="1056"/>
                    <a:pt x="1520" y="874"/>
                  </a:cubicBezTo>
                  <a:cubicBezTo>
                    <a:pt x="1809" y="705"/>
                    <a:pt x="2137" y="651"/>
                    <a:pt x="2472" y="651"/>
                  </a:cubicBezTo>
                  <a:cubicBezTo>
                    <a:pt x="2560" y="651"/>
                    <a:pt x="2648" y="655"/>
                    <a:pt x="2736" y="661"/>
                  </a:cubicBezTo>
                  <a:cubicBezTo>
                    <a:pt x="2766" y="448"/>
                    <a:pt x="2766" y="205"/>
                    <a:pt x="2797" y="23"/>
                  </a:cubicBezTo>
                  <a:cubicBezTo>
                    <a:pt x="2660" y="9"/>
                    <a:pt x="2526" y="1"/>
                    <a:pt x="2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7"/>
            <p:cNvSpPr/>
            <p:nvPr/>
          </p:nvSpPr>
          <p:spPr>
            <a:xfrm>
              <a:off x="1409100" y="2628750"/>
              <a:ext cx="63100" cy="55500"/>
            </a:xfrm>
            <a:custGeom>
              <a:rect b="b" l="l" r="r" t="t"/>
              <a:pathLst>
                <a:path extrusionOk="0" h="2220" w="2524">
                  <a:moveTo>
                    <a:pt x="2432" y="0"/>
                  </a:moveTo>
                  <a:cubicBezTo>
                    <a:pt x="1946" y="92"/>
                    <a:pt x="1429" y="274"/>
                    <a:pt x="973" y="608"/>
                  </a:cubicBezTo>
                  <a:cubicBezTo>
                    <a:pt x="518" y="943"/>
                    <a:pt x="214" y="1459"/>
                    <a:pt x="1" y="1946"/>
                  </a:cubicBezTo>
                  <a:cubicBezTo>
                    <a:pt x="214" y="2007"/>
                    <a:pt x="396" y="2098"/>
                    <a:pt x="609" y="2219"/>
                  </a:cubicBezTo>
                  <a:lnTo>
                    <a:pt x="639" y="2219"/>
                  </a:lnTo>
                  <a:cubicBezTo>
                    <a:pt x="761" y="1794"/>
                    <a:pt x="1034" y="1399"/>
                    <a:pt x="1369" y="1095"/>
                  </a:cubicBezTo>
                  <a:cubicBezTo>
                    <a:pt x="1733" y="852"/>
                    <a:pt x="2128" y="700"/>
                    <a:pt x="2524" y="700"/>
                  </a:cubicBezTo>
                  <a:cubicBezTo>
                    <a:pt x="2524" y="456"/>
                    <a:pt x="2463" y="244"/>
                    <a:pt x="2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7"/>
            <p:cNvSpPr/>
            <p:nvPr/>
          </p:nvSpPr>
          <p:spPr>
            <a:xfrm>
              <a:off x="1445575" y="2747300"/>
              <a:ext cx="64625" cy="51700"/>
            </a:xfrm>
            <a:custGeom>
              <a:rect b="b" l="l" r="r" t="t"/>
              <a:pathLst>
                <a:path extrusionOk="0" h="2068" w="2585">
                  <a:moveTo>
                    <a:pt x="1976" y="0"/>
                  </a:moveTo>
                  <a:cubicBezTo>
                    <a:pt x="1825" y="426"/>
                    <a:pt x="1551" y="760"/>
                    <a:pt x="1156" y="1034"/>
                  </a:cubicBezTo>
                  <a:cubicBezTo>
                    <a:pt x="791" y="1246"/>
                    <a:pt x="396" y="1368"/>
                    <a:pt x="1" y="1368"/>
                  </a:cubicBezTo>
                  <a:lnTo>
                    <a:pt x="1" y="2067"/>
                  </a:lnTo>
                  <a:cubicBezTo>
                    <a:pt x="518" y="2037"/>
                    <a:pt x="1065" y="1885"/>
                    <a:pt x="1551" y="1581"/>
                  </a:cubicBezTo>
                  <a:cubicBezTo>
                    <a:pt x="2037" y="1277"/>
                    <a:pt x="2372" y="821"/>
                    <a:pt x="2584" y="304"/>
                  </a:cubicBezTo>
                  <a:cubicBezTo>
                    <a:pt x="2372" y="243"/>
                    <a:pt x="2189" y="122"/>
                    <a:pt x="20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7"/>
            <p:cNvSpPr/>
            <p:nvPr/>
          </p:nvSpPr>
          <p:spPr>
            <a:xfrm>
              <a:off x="1282975" y="2688025"/>
              <a:ext cx="76000" cy="31300"/>
            </a:xfrm>
            <a:custGeom>
              <a:rect b="b" l="l" r="r" t="t"/>
              <a:pathLst>
                <a:path extrusionOk="0" h="1252" w="3040">
                  <a:moveTo>
                    <a:pt x="456" y="0"/>
                  </a:moveTo>
                  <a:cubicBezTo>
                    <a:pt x="304" y="152"/>
                    <a:pt x="152" y="335"/>
                    <a:pt x="0" y="487"/>
                  </a:cubicBezTo>
                  <a:cubicBezTo>
                    <a:pt x="334" y="821"/>
                    <a:pt x="851" y="1095"/>
                    <a:pt x="1398" y="1216"/>
                  </a:cubicBezTo>
                  <a:cubicBezTo>
                    <a:pt x="1549" y="1240"/>
                    <a:pt x="1700" y="1251"/>
                    <a:pt x="1850" y="1251"/>
                  </a:cubicBezTo>
                  <a:cubicBezTo>
                    <a:pt x="2271" y="1251"/>
                    <a:pt x="2680" y="1160"/>
                    <a:pt x="3040" y="1003"/>
                  </a:cubicBezTo>
                  <a:cubicBezTo>
                    <a:pt x="2979" y="821"/>
                    <a:pt x="2888" y="608"/>
                    <a:pt x="2857" y="395"/>
                  </a:cubicBezTo>
                  <a:lnTo>
                    <a:pt x="2857" y="365"/>
                  </a:lnTo>
                  <a:cubicBezTo>
                    <a:pt x="2568" y="499"/>
                    <a:pt x="2246" y="583"/>
                    <a:pt x="1916" y="583"/>
                  </a:cubicBezTo>
                  <a:cubicBezTo>
                    <a:pt x="1795" y="583"/>
                    <a:pt x="1672" y="572"/>
                    <a:pt x="1550" y="547"/>
                  </a:cubicBezTo>
                  <a:cubicBezTo>
                    <a:pt x="1155" y="487"/>
                    <a:pt x="760" y="304"/>
                    <a:pt x="4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7"/>
            <p:cNvSpPr/>
            <p:nvPr/>
          </p:nvSpPr>
          <p:spPr>
            <a:xfrm>
              <a:off x="1431900" y="2551250"/>
              <a:ext cx="76025" cy="31300"/>
            </a:xfrm>
            <a:custGeom>
              <a:rect b="b" l="l" r="r" t="t"/>
              <a:pathLst>
                <a:path extrusionOk="0" h="1252" w="3041">
                  <a:moveTo>
                    <a:pt x="457" y="0"/>
                  </a:moveTo>
                  <a:cubicBezTo>
                    <a:pt x="305" y="152"/>
                    <a:pt x="153" y="334"/>
                    <a:pt x="1" y="486"/>
                  </a:cubicBezTo>
                  <a:cubicBezTo>
                    <a:pt x="396" y="851"/>
                    <a:pt x="882" y="1125"/>
                    <a:pt x="1429" y="1216"/>
                  </a:cubicBezTo>
                  <a:cubicBezTo>
                    <a:pt x="1572" y="1240"/>
                    <a:pt x="1717" y="1251"/>
                    <a:pt x="1862" y="1251"/>
                  </a:cubicBezTo>
                  <a:cubicBezTo>
                    <a:pt x="2272" y="1251"/>
                    <a:pt x="2681" y="1160"/>
                    <a:pt x="3040" y="1003"/>
                  </a:cubicBezTo>
                  <a:cubicBezTo>
                    <a:pt x="2979" y="821"/>
                    <a:pt x="2888" y="608"/>
                    <a:pt x="2858" y="395"/>
                  </a:cubicBezTo>
                  <a:lnTo>
                    <a:pt x="2858" y="365"/>
                  </a:lnTo>
                  <a:cubicBezTo>
                    <a:pt x="2591" y="498"/>
                    <a:pt x="2275" y="583"/>
                    <a:pt x="1946" y="583"/>
                  </a:cubicBezTo>
                  <a:cubicBezTo>
                    <a:pt x="1826" y="583"/>
                    <a:pt x="1703" y="572"/>
                    <a:pt x="1581" y="547"/>
                  </a:cubicBezTo>
                  <a:cubicBezTo>
                    <a:pt x="1156" y="486"/>
                    <a:pt x="761" y="304"/>
                    <a:pt x="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7"/>
            <p:cNvSpPr/>
            <p:nvPr/>
          </p:nvSpPr>
          <p:spPr>
            <a:xfrm>
              <a:off x="1295125" y="2638625"/>
              <a:ext cx="25100" cy="24350"/>
            </a:xfrm>
            <a:custGeom>
              <a:rect b="b" l="l" r="r" t="t"/>
              <a:pathLst>
                <a:path extrusionOk="0" fill="none" h="974" w="1004">
                  <a:moveTo>
                    <a:pt x="1003" y="487"/>
                  </a:moveTo>
                  <a:cubicBezTo>
                    <a:pt x="1003" y="760"/>
                    <a:pt x="760" y="973"/>
                    <a:pt x="487" y="973"/>
                  </a:cubicBezTo>
                  <a:cubicBezTo>
                    <a:pt x="244" y="973"/>
                    <a:pt x="0" y="760"/>
                    <a:pt x="0" y="487"/>
                  </a:cubicBezTo>
                  <a:cubicBezTo>
                    <a:pt x="0" y="213"/>
                    <a:pt x="244" y="1"/>
                    <a:pt x="487" y="1"/>
                  </a:cubicBezTo>
                  <a:cubicBezTo>
                    <a:pt x="760" y="1"/>
                    <a:pt x="1003" y="213"/>
                    <a:pt x="1003" y="487"/>
                  </a:cubicBezTo>
                  <a:close/>
                </a:path>
              </a:pathLst>
            </a:custGeom>
            <a:noFill/>
            <a:ln cap="flat" cmpd="sng" w="9875">
              <a:solidFill>
                <a:srgbClr val="231F2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7"/>
            <p:cNvSpPr/>
            <p:nvPr/>
          </p:nvSpPr>
          <p:spPr>
            <a:xfrm>
              <a:off x="1478250" y="2696375"/>
              <a:ext cx="25100" cy="24350"/>
            </a:xfrm>
            <a:custGeom>
              <a:rect b="b" l="l" r="r" t="t"/>
              <a:pathLst>
                <a:path extrusionOk="0" fill="none" h="974" w="1004">
                  <a:moveTo>
                    <a:pt x="1004" y="487"/>
                  </a:moveTo>
                  <a:cubicBezTo>
                    <a:pt x="1004" y="761"/>
                    <a:pt x="791" y="973"/>
                    <a:pt x="518" y="973"/>
                  </a:cubicBezTo>
                  <a:cubicBezTo>
                    <a:pt x="244" y="973"/>
                    <a:pt x="1" y="761"/>
                    <a:pt x="1" y="487"/>
                  </a:cubicBezTo>
                  <a:cubicBezTo>
                    <a:pt x="1" y="213"/>
                    <a:pt x="244" y="1"/>
                    <a:pt x="518" y="1"/>
                  </a:cubicBezTo>
                  <a:cubicBezTo>
                    <a:pt x="791" y="1"/>
                    <a:pt x="1004" y="213"/>
                    <a:pt x="1004" y="487"/>
                  </a:cubicBezTo>
                  <a:close/>
                </a:path>
              </a:pathLst>
            </a:custGeom>
            <a:noFill/>
            <a:ln cap="flat" cmpd="sng" w="9875">
              <a:solidFill>
                <a:srgbClr val="231F2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7"/>
            <p:cNvSpPr/>
            <p:nvPr/>
          </p:nvSpPr>
          <p:spPr>
            <a:xfrm>
              <a:off x="1532975" y="2671300"/>
              <a:ext cx="24325" cy="25100"/>
            </a:xfrm>
            <a:custGeom>
              <a:rect b="b" l="l" r="r" t="t"/>
              <a:pathLst>
                <a:path extrusionOk="0" fill="none" h="1004" w="973">
                  <a:moveTo>
                    <a:pt x="973" y="517"/>
                  </a:moveTo>
                  <a:cubicBezTo>
                    <a:pt x="973" y="760"/>
                    <a:pt x="760" y="1004"/>
                    <a:pt x="487" y="1004"/>
                  </a:cubicBezTo>
                  <a:cubicBezTo>
                    <a:pt x="213" y="1004"/>
                    <a:pt x="0" y="760"/>
                    <a:pt x="0" y="517"/>
                  </a:cubicBezTo>
                  <a:cubicBezTo>
                    <a:pt x="0" y="244"/>
                    <a:pt x="213" y="1"/>
                    <a:pt x="487" y="1"/>
                  </a:cubicBezTo>
                  <a:cubicBezTo>
                    <a:pt x="760" y="1"/>
                    <a:pt x="973" y="244"/>
                    <a:pt x="973" y="517"/>
                  </a:cubicBezTo>
                  <a:close/>
                </a:path>
              </a:pathLst>
            </a:custGeom>
            <a:noFill/>
            <a:ln cap="flat" cmpd="sng" w="9875">
              <a:solidFill>
                <a:srgbClr val="231F2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7"/>
            <p:cNvSpPr/>
            <p:nvPr/>
          </p:nvSpPr>
          <p:spPr>
            <a:xfrm>
              <a:off x="1349825" y="2665225"/>
              <a:ext cx="24350" cy="24350"/>
            </a:xfrm>
            <a:custGeom>
              <a:rect b="b" l="l" r="r" t="t"/>
              <a:pathLst>
                <a:path extrusionOk="0" fill="none" h="974" w="974">
                  <a:moveTo>
                    <a:pt x="974" y="487"/>
                  </a:moveTo>
                  <a:cubicBezTo>
                    <a:pt x="974" y="760"/>
                    <a:pt x="761" y="973"/>
                    <a:pt x="487" y="973"/>
                  </a:cubicBezTo>
                  <a:cubicBezTo>
                    <a:pt x="214" y="973"/>
                    <a:pt x="1" y="760"/>
                    <a:pt x="1" y="487"/>
                  </a:cubicBezTo>
                  <a:cubicBezTo>
                    <a:pt x="1" y="213"/>
                    <a:pt x="214" y="0"/>
                    <a:pt x="487" y="0"/>
                  </a:cubicBezTo>
                  <a:cubicBezTo>
                    <a:pt x="761" y="0"/>
                    <a:pt x="974" y="213"/>
                    <a:pt x="974" y="487"/>
                  </a:cubicBezTo>
                  <a:close/>
                </a:path>
              </a:pathLst>
            </a:custGeom>
            <a:noFill/>
            <a:ln cap="flat" cmpd="sng" w="9875">
              <a:solidFill>
                <a:srgbClr val="231F2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7"/>
            <p:cNvSpPr/>
            <p:nvPr/>
          </p:nvSpPr>
          <p:spPr>
            <a:xfrm>
              <a:off x="1378700" y="2527675"/>
              <a:ext cx="25125" cy="25100"/>
            </a:xfrm>
            <a:custGeom>
              <a:rect b="b" l="l" r="r" t="t"/>
              <a:pathLst>
                <a:path extrusionOk="0" fill="none" h="1004" w="1005">
                  <a:moveTo>
                    <a:pt x="1004" y="518"/>
                  </a:moveTo>
                  <a:cubicBezTo>
                    <a:pt x="1004" y="791"/>
                    <a:pt x="761" y="1004"/>
                    <a:pt x="518" y="1004"/>
                  </a:cubicBezTo>
                  <a:cubicBezTo>
                    <a:pt x="244" y="1004"/>
                    <a:pt x="1" y="791"/>
                    <a:pt x="1" y="518"/>
                  </a:cubicBezTo>
                  <a:cubicBezTo>
                    <a:pt x="1" y="244"/>
                    <a:pt x="244" y="1"/>
                    <a:pt x="518" y="1"/>
                  </a:cubicBezTo>
                  <a:cubicBezTo>
                    <a:pt x="761" y="1"/>
                    <a:pt x="1004" y="244"/>
                    <a:pt x="1004" y="518"/>
                  </a:cubicBezTo>
                  <a:close/>
                </a:path>
              </a:pathLst>
            </a:custGeom>
            <a:noFill/>
            <a:ln cap="flat" cmpd="sng" w="9875">
              <a:solidFill>
                <a:srgbClr val="231F2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7"/>
            <p:cNvSpPr/>
            <p:nvPr/>
          </p:nvSpPr>
          <p:spPr>
            <a:xfrm>
              <a:off x="1340725" y="2574800"/>
              <a:ext cx="70675" cy="69925"/>
            </a:xfrm>
            <a:custGeom>
              <a:rect b="b" l="l" r="r" t="t"/>
              <a:pathLst>
                <a:path extrusionOk="0" h="2797" w="2827">
                  <a:moveTo>
                    <a:pt x="1429" y="0"/>
                  </a:moveTo>
                  <a:cubicBezTo>
                    <a:pt x="638" y="0"/>
                    <a:pt x="0" y="608"/>
                    <a:pt x="0" y="1399"/>
                  </a:cubicBezTo>
                  <a:cubicBezTo>
                    <a:pt x="0" y="2189"/>
                    <a:pt x="638" y="2797"/>
                    <a:pt x="1429" y="2797"/>
                  </a:cubicBezTo>
                  <a:cubicBezTo>
                    <a:pt x="2189" y="2797"/>
                    <a:pt x="2827" y="2189"/>
                    <a:pt x="2827" y="1399"/>
                  </a:cubicBezTo>
                  <a:cubicBezTo>
                    <a:pt x="2827" y="608"/>
                    <a:pt x="2189" y="0"/>
                    <a:pt x="14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7"/>
            <p:cNvSpPr/>
            <p:nvPr/>
          </p:nvSpPr>
          <p:spPr>
            <a:xfrm>
              <a:off x="1355150" y="2598350"/>
              <a:ext cx="15225" cy="11425"/>
            </a:xfrm>
            <a:custGeom>
              <a:rect b="b" l="l" r="r" t="t"/>
              <a:pathLst>
                <a:path extrusionOk="0" h="457" w="609">
                  <a:moveTo>
                    <a:pt x="305" y="1"/>
                  </a:moveTo>
                  <a:cubicBezTo>
                    <a:pt x="1" y="1"/>
                    <a:pt x="1" y="457"/>
                    <a:pt x="305" y="457"/>
                  </a:cubicBezTo>
                  <a:cubicBezTo>
                    <a:pt x="609" y="457"/>
                    <a:pt x="609" y="1"/>
                    <a:pt x="305"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7"/>
            <p:cNvSpPr/>
            <p:nvPr/>
          </p:nvSpPr>
          <p:spPr>
            <a:xfrm>
              <a:off x="1373400" y="2597600"/>
              <a:ext cx="15225" cy="11425"/>
            </a:xfrm>
            <a:custGeom>
              <a:rect b="b" l="l" r="r" t="t"/>
              <a:pathLst>
                <a:path extrusionOk="0" h="457" w="609">
                  <a:moveTo>
                    <a:pt x="304" y="0"/>
                  </a:moveTo>
                  <a:cubicBezTo>
                    <a:pt x="0" y="0"/>
                    <a:pt x="0" y="456"/>
                    <a:pt x="304" y="456"/>
                  </a:cubicBezTo>
                  <a:cubicBezTo>
                    <a:pt x="608" y="456"/>
                    <a:pt x="608" y="0"/>
                    <a:pt x="304"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7"/>
            <p:cNvSpPr/>
            <p:nvPr/>
          </p:nvSpPr>
          <p:spPr>
            <a:xfrm>
              <a:off x="1365800" y="2582400"/>
              <a:ext cx="15225" cy="11425"/>
            </a:xfrm>
            <a:custGeom>
              <a:rect b="b" l="l" r="r" t="t"/>
              <a:pathLst>
                <a:path extrusionOk="0" h="457" w="609">
                  <a:moveTo>
                    <a:pt x="304" y="0"/>
                  </a:moveTo>
                  <a:cubicBezTo>
                    <a:pt x="0" y="0"/>
                    <a:pt x="0" y="456"/>
                    <a:pt x="304" y="456"/>
                  </a:cubicBezTo>
                  <a:cubicBezTo>
                    <a:pt x="608" y="456"/>
                    <a:pt x="608" y="0"/>
                    <a:pt x="304"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7"/>
            <p:cNvSpPr/>
            <p:nvPr/>
          </p:nvSpPr>
          <p:spPr>
            <a:xfrm>
              <a:off x="1393900" y="2602150"/>
              <a:ext cx="15225" cy="11425"/>
            </a:xfrm>
            <a:custGeom>
              <a:rect b="b" l="l" r="r" t="t"/>
              <a:pathLst>
                <a:path extrusionOk="0" h="457" w="609">
                  <a:moveTo>
                    <a:pt x="305" y="1"/>
                  </a:moveTo>
                  <a:cubicBezTo>
                    <a:pt x="1" y="1"/>
                    <a:pt x="1" y="457"/>
                    <a:pt x="305" y="457"/>
                  </a:cubicBezTo>
                  <a:cubicBezTo>
                    <a:pt x="609" y="457"/>
                    <a:pt x="609" y="1"/>
                    <a:pt x="305"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7"/>
            <p:cNvSpPr/>
            <p:nvPr/>
          </p:nvSpPr>
          <p:spPr>
            <a:xfrm>
              <a:off x="1365800" y="2623425"/>
              <a:ext cx="15225" cy="11425"/>
            </a:xfrm>
            <a:custGeom>
              <a:rect b="b" l="l" r="r" t="t"/>
              <a:pathLst>
                <a:path extrusionOk="0" h="457" w="609">
                  <a:moveTo>
                    <a:pt x="304" y="1"/>
                  </a:moveTo>
                  <a:cubicBezTo>
                    <a:pt x="0" y="1"/>
                    <a:pt x="0" y="457"/>
                    <a:pt x="304" y="457"/>
                  </a:cubicBezTo>
                  <a:cubicBezTo>
                    <a:pt x="608" y="457"/>
                    <a:pt x="608" y="1"/>
                    <a:pt x="304"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7"/>
            <p:cNvSpPr/>
            <p:nvPr/>
          </p:nvSpPr>
          <p:spPr>
            <a:xfrm>
              <a:off x="1347550" y="2617350"/>
              <a:ext cx="15225" cy="11425"/>
            </a:xfrm>
            <a:custGeom>
              <a:rect b="b" l="l" r="r" t="t"/>
              <a:pathLst>
                <a:path extrusionOk="0" h="457" w="609">
                  <a:moveTo>
                    <a:pt x="305" y="1"/>
                  </a:moveTo>
                  <a:cubicBezTo>
                    <a:pt x="1" y="1"/>
                    <a:pt x="1" y="456"/>
                    <a:pt x="305" y="456"/>
                  </a:cubicBezTo>
                  <a:cubicBezTo>
                    <a:pt x="609" y="456"/>
                    <a:pt x="609" y="1"/>
                    <a:pt x="305"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7"/>
            <p:cNvSpPr/>
            <p:nvPr/>
          </p:nvSpPr>
          <p:spPr>
            <a:xfrm>
              <a:off x="1386300" y="2620400"/>
              <a:ext cx="15225" cy="11425"/>
            </a:xfrm>
            <a:custGeom>
              <a:rect b="b" l="l" r="r" t="t"/>
              <a:pathLst>
                <a:path extrusionOk="0" h="457" w="609">
                  <a:moveTo>
                    <a:pt x="305" y="0"/>
                  </a:moveTo>
                  <a:cubicBezTo>
                    <a:pt x="1" y="0"/>
                    <a:pt x="1" y="456"/>
                    <a:pt x="305" y="456"/>
                  </a:cubicBezTo>
                  <a:cubicBezTo>
                    <a:pt x="609" y="456"/>
                    <a:pt x="609" y="0"/>
                    <a:pt x="305"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7"/>
            <p:cNvSpPr/>
            <p:nvPr/>
          </p:nvSpPr>
          <p:spPr>
            <a:xfrm>
              <a:off x="1366550" y="2612025"/>
              <a:ext cx="9900" cy="7675"/>
            </a:xfrm>
            <a:custGeom>
              <a:rect b="b" l="l" r="r" t="t"/>
              <a:pathLst>
                <a:path extrusionOk="0" h="307" w="396">
                  <a:moveTo>
                    <a:pt x="183" y="1"/>
                  </a:moveTo>
                  <a:cubicBezTo>
                    <a:pt x="1" y="1"/>
                    <a:pt x="1" y="305"/>
                    <a:pt x="183" y="305"/>
                  </a:cubicBezTo>
                  <a:cubicBezTo>
                    <a:pt x="192" y="306"/>
                    <a:pt x="201" y="307"/>
                    <a:pt x="210" y="307"/>
                  </a:cubicBezTo>
                  <a:cubicBezTo>
                    <a:pt x="395" y="307"/>
                    <a:pt x="387" y="1"/>
                    <a:pt x="183"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7"/>
            <p:cNvSpPr/>
            <p:nvPr/>
          </p:nvSpPr>
          <p:spPr>
            <a:xfrm>
              <a:off x="1381750" y="2612025"/>
              <a:ext cx="9900" cy="7625"/>
            </a:xfrm>
            <a:custGeom>
              <a:rect b="b" l="l" r="r" t="t"/>
              <a:pathLst>
                <a:path extrusionOk="0" h="305" w="396">
                  <a:moveTo>
                    <a:pt x="183" y="1"/>
                  </a:moveTo>
                  <a:cubicBezTo>
                    <a:pt x="1" y="1"/>
                    <a:pt x="1" y="305"/>
                    <a:pt x="183" y="305"/>
                  </a:cubicBezTo>
                  <a:cubicBezTo>
                    <a:pt x="396" y="305"/>
                    <a:pt x="396" y="1"/>
                    <a:pt x="183"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7"/>
            <p:cNvSpPr/>
            <p:nvPr/>
          </p:nvSpPr>
          <p:spPr>
            <a:xfrm>
              <a:off x="1391625" y="2589225"/>
              <a:ext cx="7625" cy="6125"/>
            </a:xfrm>
            <a:custGeom>
              <a:rect b="b" l="l" r="r" t="t"/>
              <a:pathLst>
                <a:path extrusionOk="0" h="245" w="305">
                  <a:moveTo>
                    <a:pt x="92" y="1"/>
                  </a:moveTo>
                  <a:cubicBezTo>
                    <a:pt x="61" y="1"/>
                    <a:pt x="61" y="1"/>
                    <a:pt x="31" y="31"/>
                  </a:cubicBezTo>
                  <a:cubicBezTo>
                    <a:pt x="1" y="31"/>
                    <a:pt x="1" y="62"/>
                    <a:pt x="1" y="62"/>
                  </a:cubicBezTo>
                  <a:lnTo>
                    <a:pt x="1" y="92"/>
                  </a:lnTo>
                  <a:lnTo>
                    <a:pt x="1" y="122"/>
                  </a:lnTo>
                  <a:lnTo>
                    <a:pt x="1" y="183"/>
                  </a:lnTo>
                  <a:lnTo>
                    <a:pt x="1" y="214"/>
                  </a:lnTo>
                  <a:lnTo>
                    <a:pt x="31" y="244"/>
                  </a:lnTo>
                  <a:lnTo>
                    <a:pt x="153" y="244"/>
                  </a:lnTo>
                  <a:cubicBezTo>
                    <a:pt x="183" y="244"/>
                    <a:pt x="183" y="214"/>
                    <a:pt x="213" y="214"/>
                  </a:cubicBezTo>
                  <a:cubicBezTo>
                    <a:pt x="213" y="214"/>
                    <a:pt x="213" y="183"/>
                    <a:pt x="244" y="183"/>
                  </a:cubicBezTo>
                  <a:cubicBezTo>
                    <a:pt x="244" y="122"/>
                    <a:pt x="305" y="122"/>
                    <a:pt x="305" y="92"/>
                  </a:cubicBezTo>
                  <a:lnTo>
                    <a:pt x="213" y="62"/>
                  </a:lnTo>
                  <a:cubicBezTo>
                    <a:pt x="213" y="62"/>
                    <a:pt x="213" y="31"/>
                    <a:pt x="183" y="31"/>
                  </a:cubicBezTo>
                  <a:lnTo>
                    <a:pt x="153" y="1"/>
                  </a:ln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7"/>
            <p:cNvSpPr/>
            <p:nvPr/>
          </p:nvSpPr>
          <p:spPr>
            <a:xfrm>
              <a:off x="1355925" y="2586200"/>
              <a:ext cx="9900" cy="7625"/>
            </a:xfrm>
            <a:custGeom>
              <a:rect b="b" l="l" r="r" t="t"/>
              <a:pathLst>
                <a:path extrusionOk="0" h="305" w="396">
                  <a:moveTo>
                    <a:pt x="213" y="0"/>
                  </a:moveTo>
                  <a:cubicBezTo>
                    <a:pt x="0" y="0"/>
                    <a:pt x="0" y="304"/>
                    <a:pt x="213" y="304"/>
                  </a:cubicBezTo>
                  <a:cubicBezTo>
                    <a:pt x="395" y="304"/>
                    <a:pt x="395" y="0"/>
                    <a:pt x="213"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7"/>
            <p:cNvSpPr/>
            <p:nvPr/>
          </p:nvSpPr>
          <p:spPr>
            <a:xfrm>
              <a:off x="1343750" y="2602900"/>
              <a:ext cx="10675" cy="7625"/>
            </a:xfrm>
            <a:custGeom>
              <a:rect b="b" l="l" r="r" t="t"/>
              <a:pathLst>
                <a:path extrusionOk="0" h="305" w="427">
                  <a:moveTo>
                    <a:pt x="183" y="1"/>
                  </a:moveTo>
                  <a:cubicBezTo>
                    <a:pt x="1" y="1"/>
                    <a:pt x="1" y="305"/>
                    <a:pt x="183" y="305"/>
                  </a:cubicBezTo>
                  <a:cubicBezTo>
                    <a:pt x="426" y="305"/>
                    <a:pt x="426" y="1"/>
                    <a:pt x="183"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7"/>
            <p:cNvSpPr/>
            <p:nvPr/>
          </p:nvSpPr>
          <p:spPr>
            <a:xfrm>
              <a:off x="1381000" y="2631800"/>
              <a:ext cx="10650" cy="7650"/>
            </a:xfrm>
            <a:custGeom>
              <a:rect b="b" l="l" r="r" t="t"/>
              <a:pathLst>
                <a:path extrusionOk="0" h="306" w="426">
                  <a:moveTo>
                    <a:pt x="183" y="0"/>
                  </a:moveTo>
                  <a:cubicBezTo>
                    <a:pt x="0" y="0"/>
                    <a:pt x="0" y="304"/>
                    <a:pt x="183" y="304"/>
                  </a:cubicBezTo>
                  <a:cubicBezTo>
                    <a:pt x="193" y="305"/>
                    <a:pt x="203" y="306"/>
                    <a:pt x="213" y="306"/>
                  </a:cubicBezTo>
                  <a:cubicBezTo>
                    <a:pt x="425" y="306"/>
                    <a:pt x="415" y="0"/>
                    <a:pt x="183"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7"/>
            <p:cNvSpPr/>
            <p:nvPr/>
          </p:nvSpPr>
          <p:spPr>
            <a:xfrm>
              <a:off x="1377950" y="2751100"/>
              <a:ext cx="25100" cy="25100"/>
            </a:xfrm>
            <a:custGeom>
              <a:rect b="b" l="l" r="r" t="t"/>
              <a:pathLst>
                <a:path extrusionOk="0" fill="none" h="1004" w="1004">
                  <a:moveTo>
                    <a:pt x="1004" y="486"/>
                  </a:moveTo>
                  <a:cubicBezTo>
                    <a:pt x="1004" y="760"/>
                    <a:pt x="760" y="1003"/>
                    <a:pt x="487" y="1003"/>
                  </a:cubicBezTo>
                  <a:cubicBezTo>
                    <a:pt x="213" y="1003"/>
                    <a:pt x="1" y="760"/>
                    <a:pt x="1" y="486"/>
                  </a:cubicBezTo>
                  <a:cubicBezTo>
                    <a:pt x="1" y="243"/>
                    <a:pt x="213" y="0"/>
                    <a:pt x="487" y="0"/>
                  </a:cubicBezTo>
                  <a:cubicBezTo>
                    <a:pt x="760" y="0"/>
                    <a:pt x="1004" y="243"/>
                    <a:pt x="1004" y="486"/>
                  </a:cubicBezTo>
                  <a:close/>
                </a:path>
              </a:pathLst>
            </a:custGeom>
            <a:noFill/>
            <a:ln cap="flat" cmpd="sng" w="9875">
              <a:solidFill>
                <a:srgbClr val="231F20"/>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7"/>
            <p:cNvSpPr/>
            <p:nvPr/>
          </p:nvSpPr>
          <p:spPr>
            <a:xfrm>
              <a:off x="1484325" y="2579350"/>
              <a:ext cx="78300" cy="78300"/>
            </a:xfrm>
            <a:custGeom>
              <a:rect b="b" l="l" r="r" t="t"/>
              <a:pathLst>
                <a:path extrusionOk="0" h="3132" w="3132">
                  <a:moveTo>
                    <a:pt x="1551" y="1"/>
                  </a:moveTo>
                  <a:cubicBezTo>
                    <a:pt x="700" y="1"/>
                    <a:pt x="1" y="700"/>
                    <a:pt x="1" y="1551"/>
                  </a:cubicBezTo>
                  <a:cubicBezTo>
                    <a:pt x="1" y="2432"/>
                    <a:pt x="700" y="3131"/>
                    <a:pt x="1551" y="3131"/>
                  </a:cubicBezTo>
                  <a:cubicBezTo>
                    <a:pt x="2433" y="3131"/>
                    <a:pt x="3132" y="2432"/>
                    <a:pt x="3132" y="1551"/>
                  </a:cubicBezTo>
                  <a:cubicBezTo>
                    <a:pt x="3132" y="700"/>
                    <a:pt x="2433" y="1"/>
                    <a:pt x="15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7"/>
            <p:cNvSpPr/>
            <p:nvPr/>
          </p:nvSpPr>
          <p:spPr>
            <a:xfrm>
              <a:off x="1499525" y="2605950"/>
              <a:ext cx="17500" cy="12175"/>
            </a:xfrm>
            <a:custGeom>
              <a:rect b="b" l="l" r="r" t="t"/>
              <a:pathLst>
                <a:path extrusionOk="0" h="487" w="700">
                  <a:moveTo>
                    <a:pt x="335" y="1"/>
                  </a:moveTo>
                  <a:cubicBezTo>
                    <a:pt x="1" y="1"/>
                    <a:pt x="1" y="487"/>
                    <a:pt x="335" y="487"/>
                  </a:cubicBezTo>
                  <a:cubicBezTo>
                    <a:pt x="700" y="487"/>
                    <a:pt x="700" y="1"/>
                    <a:pt x="335"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7"/>
            <p:cNvSpPr/>
            <p:nvPr/>
          </p:nvSpPr>
          <p:spPr>
            <a:xfrm>
              <a:off x="1519300" y="2605200"/>
              <a:ext cx="17475" cy="12200"/>
            </a:xfrm>
            <a:custGeom>
              <a:rect b="b" l="l" r="r" t="t"/>
              <a:pathLst>
                <a:path extrusionOk="0" h="488" w="699">
                  <a:moveTo>
                    <a:pt x="365" y="0"/>
                  </a:moveTo>
                  <a:cubicBezTo>
                    <a:pt x="0" y="0"/>
                    <a:pt x="0" y="487"/>
                    <a:pt x="365" y="487"/>
                  </a:cubicBezTo>
                  <a:cubicBezTo>
                    <a:pt x="374" y="487"/>
                    <a:pt x="384" y="488"/>
                    <a:pt x="393" y="488"/>
                  </a:cubicBezTo>
                  <a:cubicBezTo>
                    <a:pt x="699" y="488"/>
                    <a:pt x="690" y="0"/>
                    <a:pt x="365"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7"/>
            <p:cNvSpPr/>
            <p:nvPr/>
          </p:nvSpPr>
          <p:spPr>
            <a:xfrm>
              <a:off x="1511700" y="2589225"/>
              <a:ext cx="16725" cy="12200"/>
            </a:xfrm>
            <a:custGeom>
              <a:rect b="b" l="l" r="r" t="t"/>
              <a:pathLst>
                <a:path extrusionOk="0" h="488" w="669">
                  <a:moveTo>
                    <a:pt x="365" y="1"/>
                  </a:moveTo>
                  <a:cubicBezTo>
                    <a:pt x="0" y="1"/>
                    <a:pt x="0" y="487"/>
                    <a:pt x="365" y="487"/>
                  </a:cubicBezTo>
                  <a:cubicBezTo>
                    <a:pt x="669" y="487"/>
                    <a:pt x="669" y="1"/>
                    <a:pt x="365"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7"/>
            <p:cNvSpPr/>
            <p:nvPr/>
          </p:nvSpPr>
          <p:spPr>
            <a:xfrm>
              <a:off x="1543600" y="2609750"/>
              <a:ext cx="15975" cy="12300"/>
            </a:xfrm>
            <a:custGeom>
              <a:rect b="b" l="l" r="r" t="t"/>
              <a:pathLst>
                <a:path extrusionOk="0" h="492" w="639">
                  <a:moveTo>
                    <a:pt x="335" y="1"/>
                  </a:moveTo>
                  <a:cubicBezTo>
                    <a:pt x="1" y="1"/>
                    <a:pt x="1" y="487"/>
                    <a:pt x="335" y="487"/>
                  </a:cubicBezTo>
                  <a:cubicBezTo>
                    <a:pt x="351" y="490"/>
                    <a:pt x="366" y="492"/>
                    <a:pt x="381" y="492"/>
                  </a:cubicBezTo>
                  <a:cubicBezTo>
                    <a:pt x="638" y="492"/>
                    <a:pt x="623" y="1"/>
                    <a:pt x="335"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7"/>
            <p:cNvSpPr/>
            <p:nvPr/>
          </p:nvSpPr>
          <p:spPr>
            <a:xfrm>
              <a:off x="1511700" y="2633300"/>
              <a:ext cx="17500" cy="12950"/>
            </a:xfrm>
            <a:custGeom>
              <a:rect b="b" l="l" r="r" t="t"/>
              <a:pathLst>
                <a:path extrusionOk="0" h="518" w="700">
                  <a:moveTo>
                    <a:pt x="365" y="1"/>
                  </a:moveTo>
                  <a:cubicBezTo>
                    <a:pt x="0" y="1"/>
                    <a:pt x="0" y="518"/>
                    <a:pt x="365" y="518"/>
                  </a:cubicBezTo>
                  <a:cubicBezTo>
                    <a:pt x="699" y="518"/>
                    <a:pt x="699" y="1"/>
                    <a:pt x="365"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7"/>
            <p:cNvSpPr/>
            <p:nvPr/>
          </p:nvSpPr>
          <p:spPr>
            <a:xfrm>
              <a:off x="1491925" y="2627225"/>
              <a:ext cx="17525" cy="12175"/>
            </a:xfrm>
            <a:custGeom>
              <a:rect b="b" l="l" r="r" t="t"/>
              <a:pathLst>
                <a:path extrusionOk="0" h="487" w="701">
                  <a:moveTo>
                    <a:pt x="335" y="1"/>
                  </a:moveTo>
                  <a:cubicBezTo>
                    <a:pt x="1" y="1"/>
                    <a:pt x="1" y="487"/>
                    <a:pt x="335" y="487"/>
                  </a:cubicBezTo>
                  <a:cubicBezTo>
                    <a:pt x="700" y="487"/>
                    <a:pt x="700" y="1"/>
                    <a:pt x="335"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7"/>
            <p:cNvSpPr/>
            <p:nvPr/>
          </p:nvSpPr>
          <p:spPr>
            <a:xfrm>
              <a:off x="1534500" y="2629500"/>
              <a:ext cx="17475" cy="12975"/>
            </a:xfrm>
            <a:custGeom>
              <a:rect b="b" l="l" r="r" t="t"/>
              <a:pathLst>
                <a:path extrusionOk="0" h="519" w="699">
                  <a:moveTo>
                    <a:pt x="365" y="1"/>
                  </a:moveTo>
                  <a:cubicBezTo>
                    <a:pt x="0" y="1"/>
                    <a:pt x="0" y="518"/>
                    <a:pt x="365" y="518"/>
                  </a:cubicBezTo>
                  <a:cubicBezTo>
                    <a:pt x="374" y="518"/>
                    <a:pt x="383" y="519"/>
                    <a:pt x="391" y="519"/>
                  </a:cubicBezTo>
                  <a:cubicBezTo>
                    <a:pt x="699" y="519"/>
                    <a:pt x="690" y="1"/>
                    <a:pt x="365"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7"/>
            <p:cNvSpPr/>
            <p:nvPr/>
          </p:nvSpPr>
          <p:spPr>
            <a:xfrm>
              <a:off x="1513200" y="2621150"/>
              <a:ext cx="9925" cy="8375"/>
            </a:xfrm>
            <a:custGeom>
              <a:rect b="b" l="l" r="r" t="t"/>
              <a:pathLst>
                <a:path extrusionOk="0" h="335" w="397">
                  <a:moveTo>
                    <a:pt x="214" y="0"/>
                  </a:moveTo>
                  <a:cubicBezTo>
                    <a:pt x="1" y="0"/>
                    <a:pt x="1" y="335"/>
                    <a:pt x="214" y="335"/>
                  </a:cubicBezTo>
                  <a:cubicBezTo>
                    <a:pt x="396" y="335"/>
                    <a:pt x="396" y="0"/>
                    <a:pt x="214"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7"/>
            <p:cNvSpPr/>
            <p:nvPr/>
          </p:nvSpPr>
          <p:spPr>
            <a:xfrm>
              <a:off x="1529175" y="2621150"/>
              <a:ext cx="11425" cy="8375"/>
            </a:xfrm>
            <a:custGeom>
              <a:rect b="b" l="l" r="r" t="t"/>
              <a:pathLst>
                <a:path extrusionOk="0" h="335" w="457">
                  <a:moveTo>
                    <a:pt x="213" y="0"/>
                  </a:moveTo>
                  <a:cubicBezTo>
                    <a:pt x="0" y="0"/>
                    <a:pt x="0" y="335"/>
                    <a:pt x="213" y="335"/>
                  </a:cubicBezTo>
                  <a:cubicBezTo>
                    <a:pt x="456" y="335"/>
                    <a:pt x="456" y="0"/>
                    <a:pt x="213"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7"/>
            <p:cNvSpPr/>
            <p:nvPr/>
          </p:nvSpPr>
          <p:spPr>
            <a:xfrm>
              <a:off x="1538300" y="2595325"/>
              <a:ext cx="8375" cy="7600"/>
            </a:xfrm>
            <a:custGeom>
              <a:rect b="b" l="l" r="r" t="t"/>
              <a:pathLst>
                <a:path extrusionOk="0" h="304" w="335">
                  <a:moveTo>
                    <a:pt x="152" y="0"/>
                  </a:moveTo>
                  <a:cubicBezTo>
                    <a:pt x="122" y="0"/>
                    <a:pt x="122" y="0"/>
                    <a:pt x="91" y="61"/>
                  </a:cubicBezTo>
                  <a:cubicBezTo>
                    <a:pt x="61" y="61"/>
                    <a:pt x="61" y="91"/>
                    <a:pt x="0" y="122"/>
                  </a:cubicBezTo>
                  <a:lnTo>
                    <a:pt x="0" y="152"/>
                  </a:lnTo>
                  <a:lnTo>
                    <a:pt x="0" y="213"/>
                  </a:lnTo>
                  <a:lnTo>
                    <a:pt x="0" y="243"/>
                  </a:lnTo>
                  <a:lnTo>
                    <a:pt x="0" y="274"/>
                  </a:lnTo>
                  <a:lnTo>
                    <a:pt x="61" y="304"/>
                  </a:lnTo>
                  <a:lnTo>
                    <a:pt x="213" y="304"/>
                  </a:lnTo>
                  <a:cubicBezTo>
                    <a:pt x="243" y="304"/>
                    <a:pt x="243" y="274"/>
                    <a:pt x="274" y="274"/>
                  </a:cubicBezTo>
                  <a:cubicBezTo>
                    <a:pt x="274" y="274"/>
                    <a:pt x="274" y="243"/>
                    <a:pt x="304" y="243"/>
                  </a:cubicBezTo>
                  <a:cubicBezTo>
                    <a:pt x="304" y="213"/>
                    <a:pt x="334" y="213"/>
                    <a:pt x="334" y="152"/>
                  </a:cubicBezTo>
                  <a:cubicBezTo>
                    <a:pt x="304" y="122"/>
                    <a:pt x="304" y="91"/>
                    <a:pt x="304" y="91"/>
                  </a:cubicBezTo>
                  <a:cubicBezTo>
                    <a:pt x="304" y="61"/>
                    <a:pt x="304" y="61"/>
                    <a:pt x="274" y="61"/>
                  </a:cubicBezTo>
                  <a:lnTo>
                    <a:pt x="243" y="0"/>
                  </a:ln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7"/>
            <p:cNvSpPr/>
            <p:nvPr/>
          </p:nvSpPr>
          <p:spPr>
            <a:xfrm>
              <a:off x="1500300" y="2593025"/>
              <a:ext cx="11425" cy="8400"/>
            </a:xfrm>
            <a:custGeom>
              <a:rect b="b" l="l" r="r" t="t"/>
              <a:pathLst>
                <a:path extrusionOk="0" h="336" w="457">
                  <a:moveTo>
                    <a:pt x="243" y="1"/>
                  </a:moveTo>
                  <a:cubicBezTo>
                    <a:pt x="0" y="1"/>
                    <a:pt x="0" y="335"/>
                    <a:pt x="243" y="335"/>
                  </a:cubicBezTo>
                  <a:cubicBezTo>
                    <a:pt x="456" y="335"/>
                    <a:pt x="456" y="1"/>
                    <a:pt x="243"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7"/>
            <p:cNvSpPr/>
            <p:nvPr/>
          </p:nvSpPr>
          <p:spPr>
            <a:xfrm>
              <a:off x="1487375" y="2612025"/>
              <a:ext cx="11425" cy="8400"/>
            </a:xfrm>
            <a:custGeom>
              <a:rect b="b" l="l" r="r" t="t"/>
              <a:pathLst>
                <a:path extrusionOk="0" h="336" w="457">
                  <a:moveTo>
                    <a:pt x="213" y="1"/>
                  </a:moveTo>
                  <a:cubicBezTo>
                    <a:pt x="1" y="1"/>
                    <a:pt x="1" y="335"/>
                    <a:pt x="213" y="335"/>
                  </a:cubicBezTo>
                  <a:cubicBezTo>
                    <a:pt x="456" y="335"/>
                    <a:pt x="456" y="1"/>
                    <a:pt x="213"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7"/>
            <p:cNvSpPr/>
            <p:nvPr/>
          </p:nvSpPr>
          <p:spPr>
            <a:xfrm>
              <a:off x="1528400" y="2643175"/>
              <a:ext cx="11425" cy="8400"/>
            </a:xfrm>
            <a:custGeom>
              <a:rect b="b" l="l" r="r" t="t"/>
              <a:pathLst>
                <a:path extrusionOk="0" h="336" w="457">
                  <a:moveTo>
                    <a:pt x="214" y="1"/>
                  </a:moveTo>
                  <a:cubicBezTo>
                    <a:pt x="1" y="1"/>
                    <a:pt x="1" y="335"/>
                    <a:pt x="214" y="335"/>
                  </a:cubicBezTo>
                  <a:cubicBezTo>
                    <a:pt x="457" y="335"/>
                    <a:pt x="457" y="1"/>
                    <a:pt x="214"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7"/>
            <p:cNvSpPr/>
            <p:nvPr/>
          </p:nvSpPr>
          <p:spPr>
            <a:xfrm>
              <a:off x="1405300" y="2697900"/>
              <a:ext cx="70700" cy="70700"/>
            </a:xfrm>
            <a:custGeom>
              <a:rect b="b" l="l" r="r" t="t"/>
              <a:pathLst>
                <a:path extrusionOk="0" h="2828" w="2828">
                  <a:moveTo>
                    <a:pt x="1399" y="0"/>
                  </a:moveTo>
                  <a:cubicBezTo>
                    <a:pt x="639" y="0"/>
                    <a:pt x="1" y="639"/>
                    <a:pt x="1" y="1399"/>
                  </a:cubicBezTo>
                  <a:cubicBezTo>
                    <a:pt x="1" y="2189"/>
                    <a:pt x="639" y="2827"/>
                    <a:pt x="1399" y="2827"/>
                  </a:cubicBezTo>
                  <a:cubicBezTo>
                    <a:pt x="2189" y="2827"/>
                    <a:pt x="2828" y="2189"/>
                    <a:pt x="2828" y="1399"/>
                  </a:cubicBezTo>
                  <a:cubicBezTo>
                    <a:pt x="2828" y="639"/>
                    <a:pt x="2189" y="0"/>
                    <a:pt x="13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7"/>
            <p:cNvSpPr/>
            <p:nvPr/>
          </p:nvSpPr>
          <p:spPr>
            <a:xfrm>
              <a:off x="1418975" y="2722225"/>
              <a:ext cx="15225" cy="11450"/>
            </a:xfrm>
            <a:custGeom>
              <a:rect b="b" l="l" r="r" t="t"/>
              <a:pathLst>
                <a:path extrusionOk="0" h="458" w="609">
                  <a:moveTo>
                    <a:pt x="305" y="0"/>
                  </a:moveTo>
                  <a:cubicBezTo>
                    <a:pt x="1" y="0"/>
                    <a:pt x="1" y="456"/>
                    <a:pt x="305" y="456"/>
                  </a:cubicBezTo>
                  <a:cubicBezTo>
                    <a:pt x="314" y="457"/>
                    <a:pt x="323" y="457"/>
                    <a:pt x="332" y="457"/>
                  </a:cubicBezTo>
                  <a:cubicBezTo>
                    <a:pt x="609" y="457"/>
                    <a:pt x="600" y="0"/>
                    <a:pt x="305"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7"/>
            <p:cNvSpPr/>
            <p:nvPr/>
          </p:nvSpPr>
          <p:spPr>
            <a:xfrm>
              <a:off x="1437225" y="2722225"/>
              <a:ext cx="15225" cy="11425"/>
            </a:xfrm>
            <a:custGeom>
              <a:rect b="b" l="l" r="r" t="t"/>
              <a:pathLst>
                <a:path extrusionOk="0" h="457" w="609">
                  <a:moveTo>
                    <a:pt x="304" y="0"/>
                  </a:moveTo>
                  <a:cubicBezTo>
                    <a:pt x="0" y="0"/>
                    <a:pt x="0" y="456"/>
                    <a:pt x="304" y="456"/>
                  </a:cubicBezTo>
                  <a:cubicBezTo>
                    <a:pt x="608" y="456"/>
                    <a:pt x="608" y="0"/>
                    <a:pt x="304"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7"/>
            <p:cNvSpPr/>
            <p:nvPr/>
          </p:nvSpPr>
          <p:spPr>
            <a:xfrm>
              <a:off x="1429625" y="2707025"/>
              <a:ext cx="15225" cy="11425"/>
            </a:xfrm>
            <a:custGeom>
              <a:rect b="b" l="l" r="r" t="t"/>
              <a:pathLst>
                <a:path extrusionOk="0" h="457" w="609">
                  <a:moveTo>
                    <a:pt x="304" y="0"/>
                  </a:moveTo>
                  <a:cubicBezTo>
                    <a:pt x="0" y="0"/>
                    <a:pt x="0" y="456"/>
                    <a:pt x="304" y="456"/>
                  </a:cubicBezTo>
                  <a:cubicBezTo>
                    <a:pt x="608" y="456"/>
                    <a:pt x="608" y="0"/>
                    <a:pt x="304"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7"/>
            <p:cNvSpPr/>
            <p:nvPr/>
          </p:nvSpPr>
          <p:spPr>
            <a:xfrm>
              <a:off x="1457750" y="2726775"/>
              <a:ext cx="15225" cy="11425"/>
            </a:xfrm>
            <a:custGeom>
              <a:rect b="b" l="l" r="r" t="t"/>
              <a:pathLst>
                <a:path extrusionOk="0" h="457" w="609">
                  <a:moveTo>
                    <a:pt x="304" y="0"/>
                  </a:moveTo>
                  <a:cubicBezTo>
                    <a:pt x="0" y="0"/>
                    <a:pt x="0" y="456"/>
                    <a:pt x="304" y="456"/>
                  </a:cubicBezTo>
                  <a:cubicBezTo>
                    <a:pt x="608" y="456"/>
                    <a:pt x="608" y="0"/>
                    <a:pt x="304"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7"/>
            <p:cNvSpPr/>
            <p:nvPr/>
          </p:nvSpPr>
          <p:spPr>
            <a:xfrm>
              <a:off x="1430375" y="2747300"/>
              <a:ext cx="15225" cy="11425"/>
            </a:xfrm>
            <a:custGeom>
              <a:rect b="b" l="l" r="r" t="t"/>
              <a:pathLst>
                <a:path extrusionOk="0" h="457" w="609">
                  <a:moveTo>
                    <a:pt x="305" y="0"/>
                  </a:moveTo>
                  <a:cubicBezTo>
                    <a:pt x="1" y="0"/>
                    <a:pt x="1" y="456"/>
                    <a:pt x="305" y="456"/>
                  </a:cubicBezTo>
                  <a:cubicBezTo>
                    <a:pt x="609" y="456"/>
                    <a:pt x="609" y="0"/>
                    <a:pt x="305"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7"/>
            <p:cNvSpPr/>
            <p:nvPr/>
          </p:nvSpPr>
          <p:spPr>
            <a:xfrm>
              <a:off x="1412150" y="2741200"/>
              <a:ext cx="15200" cy="11475"/>
            </a:xfrm>
            <a:custGeom>
              <a:rect b="b" l="l" r="r" t="t"/>
              <a:pathLst>
                <a:path extrusionOk="0" h="459" w="608">
                  <a:moveTo>
                    <a:pt x="304" y="1"/>
                  </a:moveTo>
                  <a:cubicBezTo>
                    <a:pt x="0" y="1"/>
                    <a:pt x="0" y="457"/>
                    <a:pt x="304" y="457"/>
                  </a:cubicBezTo>
                  <a:cubicBezTo>
                    <a:pt x="314" y="458"/>
                    <a:pt x="322" y="458"/>
                    <a:pt x="331" y="458"/>
                  </a:cubicBezTo>
                  <a:cubicBezTo>
                    <a:pt x="608" y="458"/>
                    <a:pt x="599" y="1"/>
                    <a:pt x="304"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7"/>
            <p:cNvSpPr/>
            <p:nvPr/>
          </p:nvSpPr>
          <p:spPr>
            <a:xfrm>
              <a:off x="1450900" y="2745000"/>
              <a:ext cx="15225" cy="11425"/>
            </a:xfrm>
            <a:custGeom>
              <a:rect b="b" l="l" r="r" t="t"/>
              <a:pathLst>
                <a:path extrusionOk="0" h="457" w="609">
                  <a:moveTo>
                    <a:pt x="305" y="1"/>
                  </a:moveTo>
                  <a:cubicBezTo>
                    <a:pt x="1" y="1"/>
                    <a:pt x="1" y="457"/>
                    <a:pt x="305" y="457"/>
                  </a:cubicBezTo>
                  <a:cubicBezTo>
                    <a:pt x="608" y="457"/>
                    <a:pt x="608" y="1"/>
                    <a:pt x="305"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7"/>
            <p:cNvSpPr/>
            <p:nvPr/>
          </p:nvSpPr>
          <p:spPr>
            <a:xfrm>
              <a:off x="1431150" y="2735900"/>
              <a:ext cx="9900" cy="7625"/>
            </a:xfrm>
            <a:custGeom>
              <a:rect b="b" l="l" r="r" t="t"/>
              <a:pathLst>
                <a:path extrusionOk="0" h="305" w="396">
                  <a:moveTo>
                    <a:pt x="183" y="0"/>
                  </a:moveTo>
                  <a:cubicBezTo>
                    <a:pt x="0" y="0"/>
                    <a:pt x="0" y="304"/>
                    <a:pt x="183" y="304"/>
                  </a:cubicBezTo>
                  <a:cubicBezTo>
                    <a:pt x="395" y="304"/>
                    <a:pt x="395" y="0"/>
                    <a:pt x="183"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7"/>
            <p:cNvSpPr/>
            <p:nvPr/>
          </p:nvSpPr>
          <p:spPr>
            <a:xfrm>
              <a:off x="1445575" y="2735900"/>
              <a:ext cx="9900" cy="7625"/>
            </a:xfrm>
            <a:custGeom>
              <a:rect b="b" l="l" r="r" t="t"/>
              <a:pathLst>
                <a:path extrusionOk="0" h="305" w="396">
                  <a:moveTo>
                    <a:pt x="183" y="0"/>
                  </a:moveTo>
                  <a:cubicBezTo>
                    <a:pt x="1" y="0"/>
                    <a:pt x="1" y="304"/>
                    <a:pt x="183" y="304"/>
                  </a:cubicBezTo>
                  <a:cubicBezTo>
                    <a:pt x="396" y="304"/>
                    <a:pt x="396" y="0"/>
                    <a:pt x="183"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7"/>
            <p:cNvSpPr/>
            <p:nvPr/>
          </p:nvSpPr>
          <p:spPr>
            <a:xfrm>
              <a:off x="1454700" y="2712325"/>
              <a:ext cx="7625" cy="6875"/>
            </a:xfrm>
            <a:custGeom>
              <a:rect b="b" l="l" r="r" t="t"/>
              <a:pathLst>
                <a:path extrusionOk="0" h="275" w="305">
                  <a:moveTo>
                    <a:pt x="122" y="1"/>
                  </a:moveTo>
                  <a:cubicBezTo>
                    <a:pt x="92" y="1"/>
                    <a:pt x="92" y="1"/>
                    <a:pt x="61" y="31"/>
                  </a:cubicBezTo>
                  <a:cubicBezTo>
                    <a:pt x="1" y="31"/>
                    <a:pt x="1" y="92"/>
                    <a:pt x="1" y="92"/>
                  </a:cubicBezTo>
                  <a:lnTo>
                    <a:pt x="1" y="123"/>
                  </a:lnTo>
                  <a:lnTo>
                    <a:pt x="1" y="153"/>
                  </a:lnTo>
                  <a:lnTo>
                    <a:pt x="1" y="183"/>
                  </a:lnTo>
                  <a:lnTo>
                    <a:pt x="1" y="214"/>
                  </a:lnTo>
                  <a:lnTo>
                    <a:pt x="61" y="275"/>
                  </a:lnTo>
                  <a:lnTo>
                    <a:pt x="153" y="275"/>
                  </a:lnTo>
                  <a:cubicBezTo>
                    <a:pt x="213" y="275"/>
                    <a:pt x="213" y="214"/>
                    <a:pt x="244" y="214"/>
                  </a:cubicBezTo>
                  <a:cubicBezTo>
                    <a:pt x="244" y="214"/>
                    <a:pt x="244" y="183"/>
                    <a:pt x="274" y="183"/>
                  </a:cubicBezTo>
                  <a:cubicBezTo>
                    <a:pt x="274" y="153"/>
                    <a:pt x="304" y="153"/>
                    <a:pt x="304" y="123"/>
                  </a:cubicBezTo>
                  <a:cubicBezTo>
                    <a:pt x="244" y="123"/>
                    <a:pt x="244" y="123"/>
                    <a:pt x="244" y="92"/>
                  </a:cubicBezTo>
                  <a:cubicBezTo>
                    <a:pt x="244" y="92"/>
                    <a:pt x="244" y="31"/>
                    <a:pt x="213" y="31"/>
                  </a:cubicBezTo>
                  <a:lnTo>
                    <a:pt x="153" y="1"/>
                  </a:ln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7"/>
            <p:cNvSpPr/>
            <p:nvPr/>
          </p:nvSpPr>
          <p:spPr>
            <a:xfrm>
              <a:off x="1419750" y="2710825"/>
              <a:ext cx="9900" cy="7625"/>
            </a:xfrm>
            <a:custGeom>
              <a:rect b="b" l="l" r="r" t="t"/>
              <a:pathLst>
                <a:path extrusionOk="0" h="305" w="396">
                  <a:moveTo>
                    <a:pt x="183" y="0"/>
                  </a:moveTo>
                  <a:cubicBezTo>
                    <a:pt x="0" y="0"/>
                    <a:pt x="0" y="304"/>
                    <a:pt x="183" y="304"/>
                  </a:cubicBezTo>
                  <a:cubicBezTo>
                    <a:pt x="395" y="304"/>
                    <a:pt x="395" y="0"/>
                    <a:pt x="183" y="0"/>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7"/>
            <p:cNvSpPr/>
            <p:nvPr/>
          </p:nvSpPr>
          <p:spPr>
            <a:xfrm>
              <a:off x="1408350" y="2727525"/>
              <a:ext cx="9900" cy="7625"/>
            </a:xfrm>
            <a:custGeom>
              <a:rect b="b" l="l" r="r" t="t"/>
              <a:pathLst>
                <a:path extrusionOk="0" h="305" w="396">
                  <a:moveTo>
                    <a:pt x="183" y="1"/>
                  </a:moveTo>
                  <a:cubicBezTo>
                    <a:pt x="0" y="1"/>
                    <a:pt x="0" y="305"/>
                    <a:pt x="183" y="305"/>
                  </a:cubicBezTo>
                  <a:cubicBezTo>
                    <a:pt x="396" y="305"/>
                    <a:pt x="396" y="1"/>
                    <a:pt x="183"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7"/>
            <p:cNvSpPr/>
            <p:nvPr/>
          </p:nvSpPr>
          <p:spPr>
            <a:xfrm>
              <a:off x="1445575" y="2756400"/>
              <a:ext cx="9150" cy="7625"/>
            </a:xfrm>
            <a:custGeom>
              <a:rect b="b" l="l" r="r" t="t"/>
              <a:pathLst>
                <a:path extrusionOk="0" h="305" w="366">
                  <a:moveTo>
                    <a:pt x="183" y="1"/>
                  </a:moveTo>
                  <a:cubicBezTo>
                    <a:pt x="1" y="1"/>
                    <a:pt x="1" y="305"/>
                    <a:pt x="183" y="305"/>
                  </a:cubicBezTo>
                  <a:cubicBezTo>
                    <a:pt x="366" y="305"/>
                    <a:pt x="366" y="1"/>
                    <a:pt x="183" y="1"/>
                  </a:cubicBezTo>
                  <a:close/>
                </a:path>
              </a:pathLst>
            </a:custGeom>
            <a:solidFill>
              <a:srgbClr val="FEF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7"/>
            <p:cNvSpPr/>
            <p:nvPr/>
          </p:nvSpPr>
          <p:spPr>
            <a:xfrm>
              <a:off x="1411375" y="2581300"/>
              <a:ext cx="64625" cy="43675"/>
            </a:xfrm>
            <a:custGeom>
              <a:rect b="b" l="l" r="r" t="t"/>
              <a:pathLst>
                <a:path extrusionOk="0" h="1747" w="2585">
                  <a:moveTo>
                    <a:pt x="745" y="1"/>
                  </a:moveTo>
                  <a:cubicBezTo>
                    <a:pt x="595" y="1"/>
                    <a:pt x="444" y="70"/>
                    <a:pt x="335" y="287"/>
                  </a:cubicBezTo>
                  <a:cubicBezTo>
                    <a:pt x="1" y="956"/>
                    <a:pt x="730" y="1139"/>
                    <a:pt x="730" y="1139"/>
                  </a:cubicBezTo>
                  <a:lnTo>
                    <a:pt x="730" y="1746"/>
                  </a:lnTo>
                  <a:lnTo>
                    <a:pt x="1794" y="1746"/>
                  </a:lnTo>
                  <a:lnTo>
                    <a:pt x="1794" y="1139"/>
                  </a:lnTo>
                  <a:cubicBezTo>
                    <a:pt x="1794" y="1139"/>
                    <a:pt x="2585" y="926"/>
                    <a:pt x="2189" y="379"/>
                  </a:cubicBezTo>
                  <a:cubicBezTo>
                    <a:pt x="2038" y="164"/>
                    <a:pt x="1856" y="102"/>
                    <a:pt x="1694" y="102"/>
                  </a:cubicBezTo>
                  <a:cubicBezTo>
                    <a:pt x="1465" y="102"/>
                    <a:pt x="1278" y="227"/>
                    <a:pt x="1278" y="227"/>
                  </a:cubicBezTo>
                  <a:cubicBezTo>
                    <a:pt x="1278" y="227"/>
                    <a:pt x="1014" y="1"/>
                    <a:pt x="7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7"/>
            <p:cNvSpPr/>
            <p:nvPr/>
          </p:nvSpPr>
          <p:spPr>
            <a:xfrm>
              <a:off x="1312600" y="2729725"/>
              <a:ext cx="58525" cy="50275"/>
            </a:xfrm>
            <a:custGeom>
              <a:rect b="b" l="l" r="r" t="t"/>
              <a:pathLst>
                <a:path extrusionOk="0" h="2011" w="2341">
                  <a:moveTo>
                    <a:pt x="1443" y="0"/>
                  </a:moveTo>
                  <a:cubicBezTo>
                    <a:pt x="877" y="0"/>
                    <a:pt x="821" y="642"/>
                    <a:pt x="821" y="642"/>
                  </a:cubicBezTo>
                  <a:cubicBezTo>
                    <a:pt x="821" y="642"/>
                    <a:pt x="1" y="855"/>
                    <a:pt x="304" y="1463"/>
                  </a:cubicBezTo>
                  <a:cubicBezTo>
                    <a:pt x="426" y="1706"/>
                    <a:pt x="596" y="1779"/>
                    <a:pt x="757" y="1779"/>
                  </a:cubicBezTo>
                  <a:cubicBezTo>
                    <a:pt x="998" y="1779"/>
                    <a:pt x="1216" y="1615"/>
                    <a:pt x="1216" y="1615"/>
                  </a:cubicBezTo>
                  <a:lnTo>
                    <a:pt x="1703" y="2010"/>
                  </a:lnTo>
                  <a:lnTo>
                    <a:pt x="2341" y="1159"/>
                  </a:lnTo>
                  <a:lnTo>
                    <a:pt x="1855" y="794"/>
                  </a:lnTo>
                  <a:cubicBezTo>
                    <a:pt x="1855" y="794"/>
                    <a:pt x="2159" y="34"/>
                    <a:pt x="1520" y="4"/>
                  </a:cubicBezTo>
                  <a:cubicBezTo>
                    <a:pt x="1494" y="2"/>
                    <a:pt x="1468" y="0"/>
                    <a:pt x="14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7"/>
            <p:cNvSpPr/>
            <p:nvPr/>
          </p:nvSpPr>
          <p:spPr>
            <a:xfrm>
              <a:off x="1146500" y="3016900"/>
              <a:ext cx="218550" cy="153750"/>
            </a:xfrm>
            <a:custGeom>
              <a:rect b="b" l="l" r="r" t="t"/>
              <a:pathLst>
                <a:path extrusionOk="0" h="6150" w="8742">
                  <a:moveTo>
                    <a:pt x="6735" y="0"/>
                  </a:moveTo>
                  <a:cubicBezTo>
                    <a:pt x="5503" y="0"/>
                    <a:pt x="4395" y="1618"/>
                    <a:pt x="4395" y="1618"/>
                  </a:cubicBezTo>
                  <a:cubicBezTo>
                    <a:pt x="4395" y="1618"/>
                    <a:pt x="3340" y="1194"/>
                    <a:pt x="2325" y="1194"/>
                  </a:cubicBezTo>
                  <a:cubicBezTo>
                    <a:pt x="1558" y="1194"/>
                    <a:pt x="814" y="1436"/>
                    <a:pt x="565" y="2286"/>
                  </a:cubicBezTo>
                  <a:cubicBezTo>
                    <a:pt x="1" y="4218"/>
                    <a:pt x="1993" y="6150"/>
                    <a:pt x="4695" y="6150"/>
                  </a:cubicBezTo>
                  <a:cubicBezTo>
                    <a:pt x="4757" y="6150"/>
                    <a:pt x="4819" y="6149"/>
                    <a:pt x="4882" y="6146"/>
                  </a:cubicBezTo>
                  <a:cubicBezTo>
                    <a:pt x="7708" y="6025"/>
                    <a:pt x="8742" y="1010"/>
                    <a:pt x="7374" y="159"/>
                  </a:cubicBezTo>
                  <a:cubicBezTo>
                    <a:pt x="7161" y="47"/>
                    <a:pt x="6946" y="0"/>
                    <a:pt x="67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7"/>
            <p:cNvSpPr/>
            <p:nvPr/>
          </p:nvSpPr>
          <p:spPr>
            <a:xfrm>
              <a:off x="1202425" y="3004900"/>
              <a:ext cx="103350" cy="94250"/>
            </a:xfrm>
            <a:custGeom>
              <a:rect b="b" l="l" r="r" t="t"/>
              <a:pathLst>
                <a:path extrusionOk="0" h="3770" w="4134">
                  <a:moveTo>
                    <a:pt x="1702" y="0"/>
                  </a:moveTo>
                  <a:lnTo>
                    <a:pt x="1125" y="304"/>
                  </a:lnTo>
                  <a:lnTo>
                    <a:pt x="1429" y="1368"/>
                  </a:lnTo>
                  <a:cubicBezTo>
                    <a:pt x="1429" y="1368"/>
                    <a:pt x="213" y="1459"/>
                    <a:pt x="0" y="2006"/>
                  </a:cubicBezTo>
                  <a:cubicBezTo>
                    <a:pt x="172" y="2108"/>
                    <a:pt x="412" y="2141"/>
                    <a:pt x="655" y="2141"/>
                  </a:cubicBezTo>
                  <a:cubicBezTo>
                    <a:pt x="1142" y="2141"/>
                    <a:pt x="1641" y="2006"/>
                    <a:pt x="1642" y="2006"/>
                  </a:cubicBezTo>
                  <a:lnTo>
                    <a:pt x="1642" y="2006"/>
                  </a:lnTo>
                  <a:cubicBezTo>
                    <a:pt x="1641" y="2006"/>
                    <a:pt x="456" y="3131"/>
                    <a:pt x="882" y="3769"/>
                  </a:cubicBezTo>
                  <a:cubicBezTo>
                    <a:pt x="1733" y="3526"/>
                    <a:pt x="2189" y="2128"/>
                    <a:pt x="2189" y="2128"/>
                  </a:cubicBezTo>
                  <a:cubicBezTo>
                    <a:pt x="2189" y="2128"/>
                    <a:pt x="3261" y="2597"/>
                    <a:pt x="3873" y="2597"/>
                  </a:cubicBezTo>
                  <a:cubicBezTo>
                    <a:pt x="3975" y="2597"/>
                    <a:pt x="4064" y="2584"/>
                    <a:pt x="4134" y="2553"/>
                  </a:cubicBezTo>
                  <a:cubicBezTo>
                    <a:pt x="3556" y="1702"/>
                    <a:pt x="2736" y="1672"/>
                    <a:pt x="2736" y="1672"/>
                  </a:cubicBezTo>
                  <a:cubicBezTo>
                    <a:pt x="2736" y="1672"/>
                    <a:pt x="3830" y="1216"/>
                    <a:pt x="4134" y="578"/>
                  </a:cubicBezTo>
                  <a:cubicBezTo>
                    <a:pt x="4027" y="520"/>
                    <a:pt x="3910" y="495"/>
                    <a:pt x="3787" y="495"/>
                  </a:cubicBezTo>
                  <a:cubicBezTo>
                    <a:pt x="3067" y="495"/>
                    <a:pt x="2158" y="1338"/>
                    <a:pt x="2158" y="1338"/>
                  </a:cubicBezTo>
                  <a:lnTo>
                    <a:pt x="17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7"/>
            <p:cNvSpPr/>
            <p:nvPr/>
          </p:nvSpPr>
          <p:spPr>
            <a:xfrm>
              <a:off x="1179625" y="3096450"/>
              <a:ext cx="95775" cy="58050"/>
            </a:xfrm>
            <a:custGeom>
              <a:rect b="b" l="l" r="r" t="t"/>
              <a:pathLst>
                <a:path extrusionOk="0" h="2322" w="3831">
                  <a:moveTo>
                    <a:pt x="398" y="0"/>
                  </a:moveTo>
                  <a:cubicBezTo>
                    <a:pt x="368" y="0"/>
                    <a:pt x="337" y="5"/>
                    <a:pt x="304" y="16"/>
                  </a:cubicBezTo>
                  <a:cubicBezTo>
                    <a:pt x="122" y="77"/>
                    <a:pt x="0" y="290"/>
                    <a:pt x="61" y="442"/>
                  </a:cubicBezTo>
                  <a:cubicBezTo>
                    <a:pt x="274" y="1050"/>
                    <a:pt x="760" y="1536"/>
                    <a:pt x="1338" y="1840"/>
                  </a:cubicBezTo>
                  <a:cubicBezTo>
                    <a:pt x="1642" y="1992"/>
                    <a:pt x="2006" y="2113"/>
                    <a:pt x="2341" y="2205"/>
                  </a:cubicBezTo>
                  <a:cubicBezTo>
                    <a:pt x="2554" y="2235"/>
                    <a:pt x="2705" y="2265"/>
                    <a:pt x="2888" y="2265"/>
                  </a:cubicBezTo>
                  <a:cubicBezTo>
                    <a:pt x="3035" y="2286"/>
                    <a:pt x="3181" y="2322"/>
                    <a:pt x="3328" y="2322"/>
                  </a:cubicBezTo>
                  <a:cubicBezTo>
                    <a:pt x="3394" y="2322"/>
                    <a:pt x="3460" y="2315"/>
                    <a:pt x="3526" y="2296"/>
                  </a:cubicBezTo>
                  <a:cubicBezTo>
                    <a:pt x="3709" y="2265"/>
                    <a:pt x="3830" y="2083"/>
                    <a:pt x="3830" y="1931"/>
                  </a:cubicBezTo>
                  <a:cubicBezTo>
                    <a:pt x="3830" y="1779"/>
                    <a:pt x="3709" y="1627"/>
                    <a:pt x="3526" y="1597"/>
                  </a:cubicBezTo>
                  <a:cubicBezTo>
                    <a:pt x="3374" y="1505"/>
                    <a:pt x="3192" y="1536"/>
                    <a:pt x="3009" y="1505"/>
                  </a:cubicBezTo>
                  <a:cubicBezTo>
                    <a:pt x="2857" y="1505"/>
                    <a:pt x="2736" y="1475"/>
                    <a:pt x="2584" y="1445"/>
                  </a:cubicBezTo>
                  <a:cubicBezTo>
                    <a:pt x="2280" y="1384"/>
                    <a:pt x="1976" y="1293"/>
                    <a:pt x="1702" y="1171"/>
                  </a:cubicBezTo>
                  <a:cubicBezTo>
                    <a:pt x="1277" y="989"/>
                    <a:pt x="912" y="685"/>
                    <a:pt x="730" y="259"/>
                  </a:cubicBezTo>
                  <a:cubicBezTo>
                    <a:pt x="655" y="109"/>
                    <a:pt x="539" y="0"/>
                    <a:pt x="3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7"/>
            <p:cNvSpPr/>
            <p:nvPr/>
          </p:nvSpPr>
          <p:spPr>
            <a:xfrm>
              <a:off x="1488125" y="3000125"/>
              <a:ext cx="199875" cy="141575"/>
            </a:xfrm>
            <a:custGeom>
              <a:rect b="b" l="l" r="r" t="t"/>
              <a:pathLst>
                <a:path extrusionOk="0" h="5663" w="7995">
                  <a:moveTo>
                    <a:pt x="2494" y="1"/>
                  </a:moveTo>
                  <a:cubicBezTo>
                    <a:pt x="2184" y="1"/>
                    <a:pt x="1845" y="94"/>
                    <a:pt x="1490" y="343"/>
                  </a:cubicBezTo>
                  <a:cubicBezTo>
                    <a:pt x="1" y="1377"/>
                    <a:pt x="2068" y="2684"/>
                    <a:pt x="2068" y="2684"/>
                  </a:cubicBezTo>
                  <a:lnTo>
                    <a:pt x="1642" y="5085"/>
                  </a:lnTo>
                  <a:lnTo>
                    <a:pt x="5107" y="5662"/>
                  </a:lnTo>
                  <a:lnTo>
                    <a:pt x="5503" y="3444"/>
                  </a:lnTo>
                  <a:cubicBezTo>
                    <a:pt x="5503" y="3444"/>
                    <a:pt x="7995" y="2896"/>
                    <a:pt x="6962" y="1285"/>
                  </a:cubicBezTo>
                  <a:cubicBezTo>
                    <a:pt x="6552" y="653"/>
                    <a:pt x="6001" y="466"/>
                    <a:pt x="5493" y="466"/>
                  </a:cubicBezTo>
                  <a:cubicBezTo>
                    <a:pt x="4754" y="466"/>
                    <a:pt x="4104" y="860"/>
                    <a:pt x="4104" y="860"/>
                  </a:cubicBezTo>
                  <a:cubicBezTo>
                    <a:pt x="4104" y="860"/>
                    <a:pt x="3434" y="1"/>
                    <a:pt x="2494" y="1"/>
                  </a:cubicBezTo>
                  <a:close/>
                </a:path>
              </a:pathLst>
            </a:custGeom>
            <a:solidFill>
              <a:srgbClr val="BCB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7"/>
            <p:cNvSpPr/>
            <p:nvPr/>
          </p:nvSpPr>
          <p:spPr>
            <a:xfrm>
              <a:off x="1488125" y="3000125"/>
              <a:ext cx="199875" cy="141575"/>
            </a:xfrm>
            <a:custGeom>
              <a:rect b="b" l="l" r="r" t="t"/>
              <a:pathLst>
                <a:path extrusionOk="0" h="5663" w="7995">
                  <a:moveTo>
                    <a:pt x="2494" y="1"/>
                  </a:moveTo>
                  <a:cubicBezTo>
                    <a:pt x="2184" y="1"/>
                    <a:pt x="1845" y="94"/>
                    <a:pt x="1490" y="343"/>
                  </a:cubicBezTo>
                  <a:cubicBezTo>
                    <a:pt x="1" y="1377"/>
                    <a:pt x="2068" y="2684"/>
                    <a:pt x="2068" y="2684"/>
                  </a:cubicBezTo>
                  <a:lnTo>
                    <a:pt x="1642" y="5085"/>
                  </a:lnTo>
                  <a:lnTo>
                    <a:pt x="5107" y="5662"/>
                  </a:lnTo>
                  <a:lnTo>
                    <a:pt x="5503" y="3444"/>
                  </a:lnTo>
                  <a:cubicBezTo>
                    <a:pt x="5503" y="3444"/>
                    <a:pt x="7995" y="2896"/>
                    <a:pt x="6962" y="1285"/>
                  </a:cubicBezTo>
                  <a:cubicBezTo>
                    <a:pt x="6552" y="653"/>
                    <a:pt x="6001" y="466"/>
                    <a:pt x="5493" y="466"/>
                  </a:cubicBezTo>
                  <a:cubicBezTo>
                    <a:pt x="4754" y="466"/>
                    <a:pt x="4104" y="860"/>
                    <a:pt x="4104" y="860"/>
                  </a:cubicBezTo>
                  <a:cubicBezTo>
                    <a:pt x="4104" y="860"/>
                    <a:pt x="3434" y="1"/>
                    <a:pt x="24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7"/>
            <p:cNvSpPr/>
            <p:nvPr/>
          </p:nvSpPr>
          <p:spPr>
            <a:xfrm>
              <a:off x="1527650" y="3015525"/>
              <a:ext cx="126175" cy="109450"/>
            </a:xfrm>
            <a:custGeom>
              <a:rect b="b" l="l" r="r" t="t"/>
              <a:pathLst>
                <a:path extrusionOk="0" h="4378" w="5047">
                  <a:moveTo>
                    <a:pt x="1125" y="1"/>
                  </a:moveTo>
                  <a:cubicBezTo>
                    <a:pt x="852" y="1"/>
                    <a:pt x="578" y="122"/>
                    <a:pt x="365" y="274"/>
                  </a:cubicBezTo>
                  <a:cubicBezTo>
                    <a:pt x="122" y="426"/>
                    <a:pt x="1" y="609"/>
                    <a:pt x="1" y="791"/>
                  </a:cubicBezTo>
                  <a:cubicBezTo>
                    <a:pt x="1" y="1247"/>
                    <a:pt x="669" y="1733"/>
                    <a:pt x="882" y="1885"/>
                  </a:cubicBezTo>
                  <a:lnTo>
                    <a:pt x="1004" y="1976"/>
                  </a:lnTo>
                  <a:lnTo>
                    <a:pt x="669" y="3983"/>
                  </a:lnTo>
                  <a:lnTo>
                    <a:pt x="3162" y="4378"/>
                  </a:lnTo>
                  <a:lnTo>
                    <a:pt x="3526" y="2493"/>
                  </a:lnTo>
                  <a:lnTo>
                    <a:pt x="3678" y="2463"/>
                  </a:lnTo>
                  <a:cubicBezTo>
                    <a:pt x="3982" y="2432"/>
                    <a:pt x="4742" y="2128"/>
                    <a:pt x="4925" y="1673"/>
                  </a:cubicBezTo>
                  <a:cubicBezTo>
                    <a:pt x="5046" y="1429"/>
                    <a:pt x="4955" y="1217"/>
                    <a:pt x="4803" y="943"/>
                  </a:cubicBezTo>
                  <a:cubicBezTo>
                    <a:pt x="4529" y="518"/>
                    <a:pt x="4195" y="335"/>
                    <a:pt x="3739" y="335"/>
                  </a:cubicBezTo>
                  <a:cubicBezTo>
                    <a:pt x="3162" y="335"/>
                    <a:pt x="2645" y="669"/>
                    <a:pt x="2645" y="669"/>
                  </a:cubicBezTo>
                  <a:lnTo>
                    <a:pt x="2432" y="791"/>
                  </a:lnTo>
                  <a:lnTo>
                    <a:pt x="2341" y="639"/>
                  </a:lnTo>
                  <a:cubicBezTo>
                    <a:pt x="2341" y="639"/>
                    <a:pt x="1855" y="1"/>
                    <a:pt x="1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7"/>
            <p:cNvSpPr/>
            <p:nvPr/>
          </p:nvSpPr>
          <p:spPr>
            <a:xfrm>
              <a:off x="1558800" y="3068900"/>
              <a:ext cx="53975" cy="28725"/>
            </a:xfrm>
            <a:custGeom>
              <a:rect b="b" l="l" r="r" t="t"/>
              <a:pathLst>
                <a:path extrusionOk="0" h="1149" w="2159">
                  <a:moveTo>
                    <a:pt x="509" y="0"/>
                  </a:moveTo>
                  <a:cubicBezTo>
                    <a:pt x="480" y="0"/>
                    <a:pt x="451" y="8"/>
                    <a:pt x="426" y="24"/>
                  </a:cubicBezTo>
                  <a:cubicBezTo>
                    <a:pt x="396" y="24"/>
                    <a:pt x="365" y="24"/>
                    <a:pt x="335" y="115"/>
                  </a:cubicBezTo>
                  <a:lnTo>
                    <a:pt x="62" y="358"/>
                  </a:lnTo>
                  <a:cubicBezTo>
                    <a:pt x="1" y="449"/>
                    <a:pt x="1" y="571"/>
                    <a:pt x="62" y="632"/>
                  </a:cubicBezTo>
                  <a:cubicBezTo>
                    <a:pt x="83" y="653"/>
                    <a:pt x="150" y="675"/>
                    <a:pt x="209" y="675"/>
                  </a:cubicBezTo>
                  <a:cubicBezTo>
                    <a:pt x="233" y="675"/>
                    <a:pt x="256" y="671"/>
                    <a:pt x="274" y="662"/>
                  </a:cubicBezTo>
                  <a:cubicBezTo>
                    <a:pt x="343" y="731"/>
                    <a:pt x="428" y="765"/>
                    <a:pt x="492" y="765"/>
                  </a:cubicBezTo>
                  <a:cubicBezTo>
                    <a:pt x="514" y="765"/>
                    <a:pt x="533" y="761"/>
                    <a:pt x="548" y="753"/>
                  </a:cubicBezTo>
                  <a:cubicBezTo>
                    <a:pt x="578" y="875"/>
                    <a:pt x="700" y="936"/>
                    <a:pt x="821" y="936"/>
                  </a:cubicBezTo>
                  <a:cubicBezTo>
                    <a:pt x="892" y="989"/>
                    <a:pt x="973" y="1021"/>
                    <a:pt x="1040" y="1021"/>
                  </a:cubicBezTo>
                  <a:cubicBezTo>
                    <a:pt x="1089" y="1021"/>
                    <a:pt x="1130" y="1004"/>
                    <a:pt x="1156" y="966"/>
                  </a:cubicBezTo>
                  <a:cubicBezTo>
                    <a:pt x="1213" y="1062"/>
                    <a:pt x="1320" y="1122"/>
                    <a:pt x="1421" y="1122"/>
                  </a:cubicBezTo>
                  <a:cubicBezTo>
                    <a:pt x="1480" y="1122"/>
                    <a:pt x="1537" y="1102"/>
                    <a:pt x="1581" y="1057"/>
                  </a:cubicBezTo>
                  <a:cubicBezTo>
                    <a:pt x="1642" y="1118"/>
                    <a:pt x="1718" y="1149"/>
                    <a:pt x="1794" y="1149"/>
                  </a:cubicBezTo>
                  <a:cubicBezTo>
                    <a:pt x="1870" y="1149"/>
                    <a:pt x="1946" y="1118"/>
                    <a:pt x="2007" y="1057"/>
                  </a:cubicBezTo>
                  <a:cubicBezTo>
                    <a:pt x="2128" y="936"/>
                    <a:pt x="2159" y="693"/>
                    <a:pt x="2037" y="601"/>
                  </a:cubicBezTo>
                  <a:cubicBezTo>
                    <a:pt x="2007" y="571"/>
                    <a:pt x="1916" y="510"/>
                    <a:pt x="1885" y="449"/>
                  </a:cubicBezTo>
                  <a:lnTo>
                    <a:pt x="1855" y="419"/>
                  </a:lnTo>
                  <a:cubicBezTo>
                    <a:pt x="1855" y="358"/>
                    <a:pt x="1824" y="358"/>
                    <a:pt x="1824" y="328"/>
                  </a:cubicBezTo>
                  <a:cubicBezTo>
                    <a:pt x="1733" y="206"/>
                    <a:pt x="1672" y="176"/>
                    <a:pt x="1551" y="176"/>
                  </a:cubicBezTo>
                  <a:cubicBezTo>
                    <a:pt x="1496" y="102"/>
                    <a:pt x="1418" y="62"/>
                    <a:pt x="1345" y="62"/>
                  </a:cubicBezTo>
                  <a:cubicBezTo>
                    <a:pt x="1298" y="62"/>
                    <a:pt x="1253" y="79"/>
                    <a:pt x="1217" y="115"/>
                  </a:cubicBezTo>
                  <a:cubicBezTo>
                    <a:pt x="1156" y="145"/>
                    <a:pt x="1125" y="145"/>
                    <a:pt x="1095" y="176"/>
                  </a:cubicBezTo>
                  <a:cubicBezTo>
                    <a:pt x="1065" y="176"/>
                    <a:pt x="1004" y="145"/>
                    <a:pt x="973" y="145"/>
                  </a:cubicBezTo>
                  <a:cubicBezTo>
                    <a:pt x="943" y="145"/>
                    <a:pt x="913" y="145"/>
                    <a:pt x="852" y="176"/>
                  </a:cubicBezTo>
                  <a:cubicBezTo>
                    <a:pt x="821" y="145"/>
                    <a:pt x="730" y="145"/>
                    <a:pt x="700" y="145"/>
                  </a:cubicBezTo>
                  <a:cubicBezTo>
                    <a:pt x="678" y="56"/>
                    <a:pt x="590" y="0"/>
                    <a:pt x="509" y="0"/>
                  </a:cubicBezTo>
                  <a:close/>
                </a:path>
              </a:pathLst>
            </a:custGeom>
            <a:solidFill>
              <a:srgbClr val="747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7"/>
            <p:cNvSpPr/>
            <p:nvPr/>
          </p:nvSpPr>
          <p:spPr>
            <a:xfrm>
              <a:off x="1539800" y="3021325"/>
              <a:ext cx="25100" cy="24625"/>
            </a:xfrm>
            <a:custGeom>
              <a:rect b="b" l="l" r="r" t="t"/>
              <a:pathLst>
                <a:path extrusionOk="0" h="985" w="1004">
                  <a:moveTo>
                    <a:pt x="607" y="1"/>
                  </a:moveTo>
                  <a:cubicBezTo>
                    <a:pt x="459" y="1"/>
                    <a:pt x="328" y="35"/>
                    <a:pt x="214" y="103"/>
                  </a:cubicBezTo>
                  <a:cubicBezTo>
                    <a:pt x="153" y="134"/>
                    <a:pt x="62" y="225"/>
                    <a:pt x="31" y="286"/>
                  </a:cubicBezTo>
                  <a:cubicBezTo>
                    <a:pt x="1" y="316"/>
                    <a:pt x="1" y="377"/>
                    <a:pt x="1" y="437"/>
                  </a:cubicBezTo>
                  <a:lnTo>
                    <a:pt x="1" y="559"/>
                  </a:lnTo>
                  <a:lnTo>
                    <a:pt x="1" y="681"/>
                  </a:lnTo>
                  <a:lnTo>
                    <a:pt x="1" y="711"/>
                  </a:lnTo>
                  <a:cubicBezTo>
                    <a:pt x="1" y="741"/>
                    <a:pt x="31" y="772"/>
                    <a:pt x="62" y="863"/>
                  </a:cubicBezTo>
                  <a:cubicBezTo>
                    <a:pt x="92" y="893"/>
                    <a:pt x="183" y="924"/>
                    <a:pt x="214" y="985"/>
                  </a:cubicBezTo>
                  <a:lnTo>
                    <a:pt x="274" y="985"/>
                  </a:lnTo>
                  <a:cubicBezTo>
                    <a:pt x="335" y="985"/>
                    <a:pt x="366" y="985"/>
                    <a:pt x="366" y="924"/>
                  </a:cubicBezTo>
                  <a:cubicBezTo>
                    <a:pt x="396" y="924"/>
                    <a:pt x="426" y="893"/>
                    <a:pt x="487" y="863"/>
                  </a:cubicBezTo>
                  <a:cubicBezTo>
                    <a:pt x="487" y="833"/>
                    <a:pt x="518" y="772"/>
                    <a:pt x="518" y="741"/>
                  </a:cubicBezTo>
                  <a:cubicBezTo>
                    <a:pt x="518" y="711"/>
                    <a:pt x="518" y="681"/>
                    <a:pt x="487" y="620"/>
                  </a:cubicBezTo>
                  <a:lnTo>
                    <a:pt x="791" y="620"/>
                  </a:lnTo>
                  <a:cubicBezTo>
                    <a:pt x="822" y="620"/>
                    <a:pt x="882" y="589"/>
                    <a:pt x="943" y="559"/>
                  </a:cubicBezTo>
                  <a:cubicBezTo>
                    <a:pt x="974" y="529"/>
                    <a:pt x="1004" y="437"/>
                    <a:pt x="1004" y="407"/>
                  </a:cubicBezTo>
                  <a:cubicBezTo>
                    <a:pt x="974" y="225"/>
                    <a:pt x="974" y="134"/>
                    <a:pt x="913" y="103"/>
                  </a:cubicBezTo>
                  <a:lnTo>
                    <a:pt x="852" y="73"/>
                  </a:lnTo>
                  <a:cubicBezTo>
                    <a:pt x="822" y="12"/>
                    <a:pt x="791" y="12"/>
                    <a:pt x="761" y="12"/>
                  </a:cubicBezTo>
                  <a:cubicBezTo>
                    <a:pt x="708" y="4"/>
                    <a:pt x="656" y="1"/>
                    <a:pt x="6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7"/>
            <p:cNvSpPr/>
            <p:nvPr/>
          </p:nvSpPr>
          <p:spPr>
            <a:xfrm>
              <a:off x="1616550" y="3037750"/>
              <a:ext cx="24350" cy="22650"/>
            </a:xfrm>
            <a:custGeom>
              <a:rect b="b" l="l" r="r" t="t"/>
              <a:pathLst>
                <a:path extrusionOk="0" h="906" w="974">
                  <a:moveTo>
                    <a:pt x="320" y="1"/>
                  </a:moveTo>
                  <a:cubicBezTo>
                    <a:pt x="267" y="1"/>
                    <a:pt x="214" y="8"/>
                    <a:pt x="153" y="24"/>
                  </a:cubicBezTo>
                  <a:cubicBezTo>
                    <a:pt x="122" y="24"/>
                    <a:pt x="31" y="54"/>
                    <a:pt x="31" y="84"/>
                  </a:cubicBezTo>
                  <a:cubicBezTo>
                    <a:pt x="1" y="145"/>
                    <a:pt x="1" y="176"/>
                    <a:pt x="1" y="206"/>
                  </a:cubicBezTo>
                  <a:cubicBezTo>
                    <a:pt x="1" y="236"/>
                    <a:pt x="31" y="297"/>
                    <a:pt x="31" y="328"/>
                  </a:cubicBezTo>
                  <a:cubicBezTo>
                    <a:pt x="62" y="358"/>
                    <a:pt x="92" y="388"/>
                    <a:pt x="183" y="388"/>
                  </a:cubicBezTo>
                  <a:lnTo>
                    <a:pt x="244" y="388"/>
                  </a:lnTo>
                  <a:cubicBezTo>
                    <a:pt x="305" y="388"/>
                    <a:pt x="305" y="388"/>
                    <a:pt x="335" y="449"/>
                  </a:cubicBezTo>
                  <a:cubicBezTo>
                    <a:pt x="366" y="449"/>
                    <a:pt x="366" y="480"/>
                    <a:pt x="396" y="480"/>
                  </a:cubicBezTo>
                  <a:lnTo>
                    <a:pt x="487" y="540"/>
                  </a:lnTo>
                  <a:cubicBezTo>
                    <a:pt x="487" y="601"/>
                    <a:pt x="518" y="601"/>
                    <a:pt x="518" y="632"/>
                  </a:cubicBezTo>
                  <a:cubicBezTo>
                    <a:pt x="518" y="662"/>
                    <a:pt x="518" y="662"/>
                    <a:pt x="548" y="692"/>
                  </a:cubicBezTo>
                  <a:lnTo>
                    <a:pt x="548" y="753"/>
                  </a:lnTo>
                  <a:cubicBezTo>
                    <a:pt x="548" y="784"/>
                    <a:pt x="609" y="814"/>
                    <a:pt x="609" y="814"/>
                  </a:cubicBezTo>
                  <a:cubicBezTo>
                    <a:pt x="639" y="905"/>
                    <a:pt x="700" y="905"/>
                    <a:pt x="761" y="905"/>
                  </a:cubicBezTo>
                  <a:cubicBezTo>
                    <a:pt x="821" y="905"/>
                    <a:pt x="913" y="844"/>
                    <a:pt x="913" y="814"/>
                  </a:cubicBezTo>
                  <a:cubicBezTo>
                    <a:pt x="943" y="784"/>
                    <a:pt x="943" y="753"/>
                    <a:pt x="943" y="662"/>
                  </a:cubicBezTo>
                  <a:cubicBezTo>
                    <a:pt x="973" y="632"/>
                    <a:pt x="973" y="601"/>
                    <a:pt x="973" y="601"/>
                  </a:cubicBezTo>
                  <a:cubicBezTo>
                    <a:pt x="973" y="510"/>
                    <a:pt x="943" y="449"/>
                    <a:pt x="913" y="388"/>
                  </a:cubicBezTo>
                  <a:cubicBezTo>
                    <a:pt x="882" y="328"/>
                    <a:pt x="791" y="236"/>
                    <a:pt x="761" y="176"/>
                  </a:cubicBezTo>
                  <a:cubicBezTo>
                    <a:pt x="670" y="84"/>
                    <a:pt x="578" y="54"/>
                    <a:pt x="487" y="24"/>
                  </a:cubicBezTo>
                  <a:cubicBezTo>
                    <a:pt x="426" y="8"/>
                    <a:pt x="373" y="1"/>
                    <a:pt x="3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7"/>
            <p:cNvSpPr/>
            <p:nvPr/>
          </p:nvSpPr>
          <p:spPr>
            <a:xfrm>
              <a:off x="1529925" y="3020925"/>
              <a:ext cx="196850" cy="150400"/>
            </a:xfrm>
            <a:custGeom>
              <a:rect b="b" l="l" r="r" t="t"/>
              <a:pathLst>
                <a:path extrusionOk="0" h="6016" w="7874">
                  <a:moveTo>
                    <a:pt x="5360" y="0"/>
                  </a:moveTo>
                  <a:cubicBezTo>
                    <a:pt x="4275" y="0"/>
                    <a:pt x="3527" y="1122"/>
                    <a:pt x="3527" y="1122"/>
                  </a:cubicBezTo>
                  <a:cubicBezTo>
                    <a:pt x="3527" y="1122"/>
                    <a:pt x="3020" y="851"/>
                    <a:pt x="2412" y="851"/>
                  </a:cubicBezTo>
                  <a:cubicBezTo>
                    <a:pt x="1905" y="851"/>
                    <a:pt x="1327" y="1039"/>
                    <a:pt x="913" y="1730"/>
                  </a:cubicBezTo>
                  <a:cubicBezTo>
                    <a:pt x="1" y="3250"/>
                    <a:pt x="2432" y="3645"/>
                    <a:pt x="2432" y="3645"/>
                  </a:cubicBezTo>
                  <a:lnTo>
                    <a:pt x="3040" y="6016"/>
                  </a:lnTo>
                  <a:lnTo>
                    <a:pt x="6414" y="5104"/>
                  </a:lnTo>
                  <a:lnTo>
                    <a:pt x="5897" y="2885"/>
                  </a:lnTo>
                  <a:cubicBezTo>
                    <a:pt x="5897" y="2885"/>
                    <a:pt x="7873" y="1335"/>
                    <a:pt x="6323" y="302"/>
                  </a:cubicBezTo>
                  <a:cubicBezTo>
                    <a:pt x="5982" y="85"/>
                    <a:pt x="5658" y="0"/>
                    <a:pt x="5360" y="0"/>
                  </a:cubicBezTo>
                  <a:close/>
                </a:path>
              </a:pathLst>
            </a:custGeom>
            <a:solidFill>
              <a:srgbClr val="BCB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7"/>
            <p:cNvSpPr/>
            <p:nvPr/>
          </p:nvSpPr>
          <p:spPr>
            <a:xfrm>
              <a:off x="1529925" y="3020925"/>
              <a:ext cx="196850" cy="150400"/>
            </a:xfrm>
            <a:custGeom>
              <a:rect b="b" l="l" r="r" t="t"/>
              <a:pathLst>
                <a:path extrusionOk="0" h="6016" w="7874">
                  <a:moveTo>
                    <a:pt x="5360" y="0"/>
                  </a:moveTo>
                  <a:cubicBezTo>
                    <a:pt x="4275" y="0"/>
                    <a:pt x="3527" y="1122"/>
                    <a:pt x="3527" y="1122"/>
                  </a:cubicBezTo>
                  <a:cubicBezTo>
                    <a:pt x="3527" y="1122"/>
                    <a:pt x="3020" y="851"/>
                    <a:pt x="2412" y="851"/>
                  </a:cubicBezTo>
                  <a:cubicBezTo>
                    <a:pt x="1905" y="851"/>
                    <a:pt x="1327" y="1039"/>
                    <a:pt x="913" y="1730"/>
                  </a:cubicBezTo>
                  <a:cubicBezTo>
                    <a:pt x="1" y="3250"/>
                    <a:pt x="2432" y="3645"/>
                    <a:pt x="2432" y="3645"/>
                  </a:cubicBezTo>
                  <a:lnTo>
                    <a:pt x="3040" y="6016"/>
                  </a:lnTo>
                  <a:lnTo>
                    <a:pt x="6414" y="5104"/>
                  </a:lnTo>
                  <a:lnTo>
                    <a:pt x="5897" y="2885"/>
                  </a:lnTo>
                  <a:cubicBezTo>
                    <a:pt x="5897" y="2885"/>
                    <a:pt x="7873" y="1335"/>
                    <a:pt x="6323" y="302"/>
                  </a:cubicBezTo>
                  <a:cubicBezTo>
                    <a:pt x="5982" y="85"/>
                    <a:pt x="5658" y="0"/>
                    <a:pt x="53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7"/>
            <p:cNvSpPr/>
            <p:nvPr/>
          </p:nvSpPr>
          <p:spPr>
            <a:xfrm>
              <a:off x="1564875" y="3036975"/>
              <a:ext cx="124650" cy="116875"/>
            </a:xfrm>
            <a:custGeom>
              <a:rect b="b" l="l" r="r" t="t"/>
              <a:pathLst>
                <a:path extrusionOk="0" h="4675" w="4986">
                  <a:moveTo>
                    <a:pt x="3823" y="0"/>
                  </a:moveTo>
                  <a:cubicBezTo>
                    <a:pt x="3658" y="0"/>
                    <a:pt x="3491" y="40"/>
                    <a:pt x="3314" y="115"/>
                  </a:cubicBezTo>
                  <a:cubicBezTo>
                    <a:pt x="2797" y="359"/>
                    <a:pt x="2433" y="875"/>
                    <a:pt x="2433" y="875"/>
                  </a:cubicBezTo>
                  <a:lnTo>
                    <a:pt x="2311" y="1088"/>
                  </a:lnTo>
                  <a:lnTo>
                    <a:pt x="2129" y="967"/>
                  </a:lnTo>
                  <a:cubicBezTo>
                    <a:pt x="2129" y="967"/>
                    <a:pt x="1748" y="760"/>
                    <a:pt x="1296" y="760"/>
                  </a:cubicBezTo>
                  <a:cubicBezTo>
                    <a:pt x="1122" y="760"/>
                    <a:pt x="938" y="791"/>
                    <a:pt x="761" y="875"/>
                  </a:cubicBezTo>
                  <a:cubicBezTo>
                    <a:pt x="548" y="997"/>
                    <a:pt x="366" y="1149"/>
                    <a:pt x="183" y="1422"/>
                  </a:cubicBezTo>
                  <a:cubicBezTo>
                    <a:pt x="31" y="1666"/>
                    <a:pt x="1" y="1878"/>
                    <a:pt x="92" y="2061"/>
                  </a:cubicBezTo>
                  <a:cubicBezTo>
                    <a:pt x="274" y="2426"/>
                    <a:pt x="1065" y="2669"/>
                    <a:pt x="1338" y="2699"/>
                  </a:cubicBezTo>
                  <a:lnTo>
                    <a:pt x="1490" y="2729"/>
                  </a:lnTo>
                  <a:lnTo>
                    <a:pt x="2037" y="4675"/>
                  </a:lnTo>
                  <a:lnTo>
                    <a:pt x="4499" y="4006"/>
                  </a:lnTo>
                  <a:lnTo>
                    <a:pt x="4044" y="2182"/>
                  </a:lnTo>
                  <a:lnTo>
                    <a:pt x="4165" y="2091"/>
                  </a:lnTo>
                  <a:cubicBezTo>
                    <a:pt x="4378" y="1909"/>
                    <a:pt x="4986" y="1331"/>
                    <a:pt x="4955" y="845"/>
                  </a:cubicBezTo>
                  <a:cubicBezTo>
                    <a:pt x="4955" y="632"/>
                    <a:pt x="4803" y="419"/>
                    <a:pt x="4530" y="237"/>
                  </a:cubicBezTo>
                  <a:cubicBezTo>
                    <a:pt x="4281" y="77"/>
                    <a:pt x="4054" y="0"/>
                    <a:pt x="38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7"/>
            <p:cNvSpPr/>
            <p:nvPr/>
          </p:nvSpPr>
          <p:spPr>
            <a:xfrm>
              <a:off x="1613525" y="3093600"/>
              <a:ext cx="53200" cy="27475"/>
            </a:xfrm>
            <a:custGeom>
              <a:rect b="b" l="l" r="r" t="t"/>
              <a:pathLst>
                <a:path extrusionOk="0" h="1099" w="2128">
                  <a:moveTo>
                    <a:pt x="1459" y="1"/>
                  </a:moveTo>
                  <a:cubicBezTo>
                    <a:pt x="1406" y="1"/>
                    <a:pt x="1353" y="24"/>
                    <a:pt x="1307" y="69"/>
                  </a:cubicBezTo>
                  <a:cubicBezTo>
                    <a:pt x="1259" y="33"/>
                    <a:pt x="1202" y="16"/>
                    <a:pt x="1146" y="16"/>
                  </a:cubicBezTo>
                  <a:cubicBezTo>
                    <a:pt x="1061" y="16"/>
                    <a:pt x="979" y="56"/>
                    <a:pt x="942" y="130"/>
                  </a:cubicBezTo>
                  <a:cubicBezTo>
                    <a:pt x="912" y="161"/>
                    <a:pt x="912" y="221"/>
                    <a:pt x="882" y="252"/>
                  </a:cubicBezTo>
                  <a:cubicBezTo>
                    <a:pt x="851" y="252"/>
                    <a:pt x="791" y="252"/>
                    <a:pt x="760" y="282"/>
                  </a:cubicBezTo>
                  <a:cubicBezTo>
                    <a:pt x="730" y="282"/>
                    <a:pt x="699" y="343"/>
                    <a:pt x="699" y="373"/>
                  </a:cubicBezTo>
                  <a:lnTo>
                    <a:pt x="547" y="373"/>
                  </a:lnTo>
                  <a:cubicBezTo>
                    <a:pt x="502" y="328"/>
                    <a:pt x="441" y="305"/>
                    <a:pt x="384" y="305"/>
                  </a:cubicBezTo>
                  <a:cubicBezTo>
                    <a:pt x="327" y="305"/>
                    <a:pt x="274" y="328"/>
                    <a:pt x="243" y="373"/>
                  </a:cubicBezTo>
                  <a:cubicBezTo>
                    <a:pt x="183" y="373"/>
                    <a:pt x="152" y="404"/>
                    <a:pt x="152" y="464"/>
                  </a:cubicBezTo>
                  <a:lnTo>
                    <a:pt x="31" y="829"/>
                  </a:lnTo>
                  <a:cubicBezTo>
                    <a:pt x="0" y="920"/>
                    <a:pt x="31" y="1042"/>
                    <a:pt x="152" y="1072"/>
                  </a:cubicBezTo>
                  <a:cubicBezTo>
                    <a:pt x="180" y="1091"/>
                    <a:pt x="206" y="1098"/>
                    <a:pt x="230" y="1098"/>
                  </a:cubicBezTo>
                  <a:cubicBezTo>
                    <a:pt x="284" y="1098"/>
                    <a:pt x="332" y="1063"/>
                    <a:pt x="395" y="1042"/>
                  </a:cubicBezTo>
                  <a:cubicBezTo>
                    <a:pt x="429" y="1053"/>
                    <a:pt x="466" y="1060"/>
                    <a:pt x="502" y="1060"/>
                  </a:cubicBezTo>
                  <a:cubicBezTo>
                    <a:pt x="563" y="1060"/>
                    <a:pt x="619" y="1039"/>
                    <a:pt x="639" y="981"/>
                  </a:cubicBezTo>
                  <a:cubicBezTo>
                    <a:pt x="695" y="1019"/>
                    <a:pt x="774" y="1045"/>
                    <a:pt x="856" y="1045"/>
                  </a:cubicBezTo>
                  <a:cubicBezTo>
                    <a:pt x="906" y="1045"/>
                    <a:pt x="957" y="1035"/>
                    <a:pt x="1003" y="1012"/>
                  </a:cubicBezTo>
                  <a:cubicBezTo>
                    <a:pt x="1025" y="1019"/>
                    <a:pt x="1050" y="1023"/>
                    <a:pt x="1076" y="1023"/>
                  </a:cubicBezTo>
                  <a:cubicBezTo>
                    <a:pt x="1163" y="1023"/>
                    <a:pt x="1268" y="983"/>
                    <a:pt x="1338" y="890"/>
                  </a:cubicBezTo>
                  <a:cubicBezTo>
                    <a:pt x="1377" y="919"/>
                    <a:pt x="1425" y="933"/>
                    <a:pt x="1476" y="933"/>
                  </a:cubicBezTo>
                  <a:cubicBezTo>
                    <a:pt x="1583" y="933"/>
                    <a:pt x="1701" y="872"/>
                    <a:pt x="1763" y="768"/>
                  </a:cubicBezTo>
                  <a:cubicBezTo>
                    <a:pt x="1801" y="784"/>
                    <a:pt x="1841" y="791"/>
                    <a:pt x="1880" y="791"/>
                  </a:cubicBezTo>
                  <a:cubicBezTo>
                    <a:pt x="1997" y="791"/>
                    <a:pt x="2105" y="723"/>
                    <a:pt x="2128" y="586"/>
                  </a:cubicBezTo>
                  <a:cubicBezTo>
                    <a:pt x="2128" y="434"/>
                    <a:pt x="2098" y="252"/>
                    <a:pt x="1915" y="221"/>
                  </a:cubicBezTo>
                  <a:cubicBezTo>
                    <a:pt x="1824" y="221"/>
                    <a:pt x="1794" y="161"/>
                    <a:pt x="1702" y="130"/>
                  </a:cubicBezTo>
                  <a:lnTo>
                    <a:pt x="1672" y="100"/>
                  </a:lnTo>
                  <a:cubicBezTo>
                    <a:pt x="1642" y="100"/>
                    <a:pt x="1642" y="69"/>
                    <a:pt x="1611" y="69"/>
                  </a:cubicBezTo>
                  <a:cubicBezTo>
                    <a:pt x="1566" y="24"/>
                    <a:pt x="1512" y="1"/>
                    <a:pt x="14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7"/>
            <p:cNvSpPr/>
            <p:nvPr/>
          </p:nvSpPr>
          <p:spPr>
            <a:xfrm>
              <a:off x="1575525" y="3064175"/>
              <a:ext cx="22825" cy="27375"/>
            </a:xfrm>
            <a:custGeom>
              <a:rect b="b" l="l" r="r" t="t"/>
              <a:pathLst>
                <a:path extrusionOk="0" h="1095" w="913">
                  <a:moveTo>
                    <a:pt x="700" y="0"/>
                  </a:moveTo>
                  <a:cubicBezTo>
                    <a:pt x="639" y="0"/>
                    <a:pt x="608" y="0"/>
                    <a:pt x="578" y="30"/>
                  </a:cubicBezTo>
                  <a:cubicBezTo>
                    <a:pt x="365" y="91"/>
                    <a:pt x="213" y="182"/>
                    <a:pt x="122" y="334"/>
                  </a:cubicBezTo>
                  <a:cubicBezTo>
                    <a:pt x="92" y="395"/>
                    <a:pt x="31" y="486"/>
                    <a:pt x="0" y="608"/>
                  </a:cubicBezTo>
                  <a:lnTo>
                    <a:pt x="0" y="760"/>
                  </a:lnTo>
                  <a:cubicBezTo>
                    <a:pt x="0" y="790"/>
                    <a:pt x="0" y="821"/>
                    <a:pt x="31" y="851"/>
                  </a:cubicBezTo>
                  <a:cubicBezTo>
                    <a:pt x="31" y="912"/>
                    <a:pt x="61" y="942"/>
                    <a:pt x="61" y="942"/>
                  </a:cubicBezTo>
                  <a:cubicBezTo>
                    <a:pt x="61" y="942"/>
                    <a:pt x="61" y="973"/>
                    <a:pt x="122" y="973"/>
                  </a:cubicBezTo>
                  <a:cubicBezTo>
                    <a:pt x="152" y="1003"/>
                    <a:pt x="183" y="1064"/>
                    <a:pt x="213" y="1064"/>
                  </a:cubicBezTo>
                  <a:cubicBezTo>
                    <a:pt x="304" y="1094"/>
                    <a:pt x="335" y="1094"/>
                    <a:pt x="426" y="1094"/>
                  </a:cubicBezTo>
                  <a:lnTo>
                    <a:pt x="487" y="1094"/>
                  </a:lnTo>
                  <a:cubicBezTo>
                    <a:pt x="517" y="1094"/>
                    <a:pt x="517" y="1064"/>
                    <a:pt x="578" y="1064"/>
                  </a:cubicBezTo>
                  <a:cubicBezTo>
                    <a:pt x="608" y="1003"/>
                    <a:pt x="608" y="973"/>
                    <a:pt x="639" y="942"/>
                  </a:cubicBezTo>
                  <a:cubicBezTo>
                    <a:pt x="639" y="882"/>
                    <a:pt x="639" y="851"/>
                    <a:pt x="608" y="821"/>
                  </a:cubicBezTo>
                  <a:cubicBezTo>
                    <a:pt x="608" y="790"/>
                    <a:pt x="578" y="760"/>
                    <a:pt x="517" y="760"/>
                  </a:cubicBezTo>
                  <a:lnTo>
                    <a:pt x="517" y="699"/>
                  </a:lnTo>
                  <a:lnTo>
                    <a:pt x="578" y="669"/>
                  </a:lnTo>
                  <a:cubicBezTo>
                    <a:pt x="639" y="638"/>
                    <a:pt x="669" y="578"/>
                    <a:pt x="760" y="578"/>
                  </a:cubicBezTo>
                  <a:cubicBezTo>
                    <a:pt x="791" y="547"/>
                    <a:pt x="882" y="517"/>
                    <a:pt x="882" y="486"/>
                  </a:cubicBezTo>
                  <a:cubicBezTo>
                    <a:pt x="912" y="426"/>
                    <a:pt x="912" y="365"/>
                    <a:pt x="882" y="274"/>
                  </a:cubicBezTo>
                  <a:cubicBezTo>
                    <a:pt x="852" y="30"/>
                    <a:pt x="791"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7"/>
            <p:cNvSpPr/>
            <p:nvPr/>
          </p:nvSpPr>
          <p:spPr>
            <a:xfrm>
              <a:off x="1650000" y="3048200"/>
              <a:ext cx="28125" cy="16550"/>
            </a:xfrm>
            <a:custGeom>
              <a:rect b="b" l="l" r="r" t="t"/>
              <a:pathLst>
                <a:path extrusionOk="0" h="662" w="1125">
                  <a:moveTo>
                    <a:pt x="365" y="1"/>
                  </a:moveTo>
                  <a:cubicBezTo>
                    <a:pt x="243" y="1"/>
                    <a:pt x="152" y="92"/>
                    <a:pt x="61" y="122"/>
                  </a:cubicBezTo>
                  <a:cubicBezTo>
                    <a:pt x="31" y="183"/>
                    <a:pt x="0" y="214"/>
                    <a:pt x="0" y="244"/>
                  </a:cubicBezTo>
                  <a:cubicBezTo>
                    <a:pt x="0" y="274"/>
                    <a:pt x="0" y="335"/>
                    <a:pt x="31" y="366"/>
                  </a:cubicBezTo>
                  <a:cubicBezTo>
                    <a:pt x="61" y="396"/>
                    <a:pt x="61" y="426"/>
                    <a:pt x="152" y="426"/>
                  </a:cubicBezTo>
                  <a:cubicBezTo>
                    <a:pt x="172" y="426"/>
                    <a:pt x="206" y="453"/>
                    <a:pt x="245" y="453"/>
                  </a:cubicBezTo>
                  <a:cubicBezTo>
                    <a:pt x="264" y="453"/>
                    <a:pt x="284" y="447"/>
                    <a:pt x="304" y="426"/>
                  </a:cubicBezTo>
                  <a:cubicBezTo>
                    <a:pt x="335" y="426"/>
                    <a:pt x="335" y="396"/>
                    <a:pt x="365" y="396"/>
                  </a:cubicBezTo>
                  <a:lnTo>
                    <a:pt x="517" y="396"/>
                  </a:lnTo>
                  <a:cubicBezTo>
                    <a:pt x="547" y="396"/>
                    <a:pt x="578" y="426"/>
                    <a:pt x="578" y="426"/>
                  </a:cubicBezTo>
                  <a:cubicBezTo>
                    <a:pt x="639" y="426"/>
                    <a:pt x="639" y="487"/>
                    <a:pt x="669" y="487"/>
                  </a:cubicBezTo>
                  <a:lnTo>
                    <a:pt x="699" y="518"/>
                  </a:lnTo>
                  <a:lnTo>
                    <a:pt x="730" y="548"/>
                  </a:lnTo>
                  <a:lnTo>
                    <a:pt x="821" y="639"/>
                  </a:lnTo>
                  <a:cubicBezTo>
                    <a:pt x="836" y="654"/>
                    <a:pt x="866" y="662"/>
                    <a:pt x="901" y="662"/>
                  </a:cubicBezTo>
                  <a:cubicBezTo>
                    <a:pt x="935" y="662"/>
                    <a:pt x="973" y="654"/>
                    <a:pt x="1003" y="639"/>
                  </a:cubicBezTo>
                  <a:cubicBezTo>
                    <a:pt x="1034" y="578"/>
                    <a:pt x="1125" y="548"/>
                    <a:pt x="1125" y="487"/>
                  </a:cubicBezTo>
                  <a:cubicBezTo>
                    <a:pt x="1125" y="426"/>
                    <a:pt x="1125" y="366"/>
                    <a:pt x="1094" y="335"/>
                  </a:cubicBezTo>
                  <a:cubicBezTo>
                    <a:pt x="1064" y="244"/>
                    <a:pt x="1003" y="214"/>
                    <a:pt x="942" y="183"/>
                  </a:cubicBezTo>
                  <a:cubicBezTo>
                    <a:pt x="851" y="92"/>
                    <a:pt x="791" y="62"/>
                    <a:pt x="669" y="62"/>
                  </a:cubicBezTo>
                  <a:cubicBezTo>
                    <a:pt x="547" y="1"/>
                    <a:pt x="456"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7"/>
            <p:cNvSpPr/>
            <p:nvPr/>
          </p:nvSpPr>
          <p:spPr>
            <a:xfrm>
              <a:off x="1503250" y="3334600"/>
              <a:ext cx="187050" cy="124525"/>
            </a:xfrm>
            <a:custGeom>
              <a:rect b="b" l="l" r="r" t="t"/>
              <a:pathLst>
                <a:path extrusionOk="0" h="4981" w="7482">
                  <a:moveTo>
                    <a:pt x="5020" y="0"/>
                  </a:moveTo>
                  <a:cubicBezTo>
                    <a:pt x="4848" y="0"/>
                    <a:pt x="4655" y="60"/>
                    <a:pt x="4442" y="217"/>
                  </a:cubicBezTo>
                  <a:cubicBezTo>
                    <a:pt x="3499" y="916"/>
                    <a:pt x="3803" y="2557"/>
                    <a:pt x="2891" y="3317"/>
                  </a:cubicBezTo>
                  <a:cubicBezTo>
                    <a:pt x="1980" y="4077"/>
                    <a:pt x="65" y="3955"/>
                    <a:pt x="34" y="4472"/>
                  </a:cubicBezTo>
                  <a:cubicBezTo>
                    <a:pt x="0" y="4779"/>
                    <a:pt x="855" y="4981"/>
                    <a:pt x="1908" y="4981"/>
                  </a:cubicBezTo>
                  <a:cubicBezTo>
                    <a:pt x="2732" y="4981"/>
                    <a:pt x="3677" y="4857"/>
                    <a:pt x="4411" y="4563"/>
                  </a:cubicBezTo>
                  <a:cubicBezTo>
                    <a:pt x="6113" y="3864"/>
                    <a:pt x="7481" y="2800"/>
                    <a:pt x="7481" y="1828"/>
                  </a:cubicBezTo>
                  <a:cubicBezTo>
                    <a:pt x="7481" y="825"/>
                    <a:pt x="5901" y="642"/>
                    <a:pt x="5901" y="642"/>
                  </a:cubicBezTo>
                  <a:cubicBezTo>
                    <a:pt x="5901" y="642"/>
                    <a:pt x="5580" y="0"/>
                    <a:pt x="50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7"/>
            <p:cNvSpPr/>
            <p:nvPr/>
          </p:nvSpPr>
          <p:spPr>
            <a:xfrm>
              <a:off x="1640125" y="3307325"/>
              <a:ext cx="50175" cy="61575"/>
            </a:xfrm>
            <a:custGeom>
              <a:rect b="b" l="l" r="r" t="t"/>
              <a:pathLst>
                <a:path extrusionOk="0" h="2463" w="2007">
                  <a:moveTo>
                    <a:pt x="1368" y="1"/>
                  </a:moveTo>
                  <a:lnTo>
                    <a:pt x="0" y="2159"/>
                  </a:lnTo>
                  <a:lnTo>
                    <a:pt x="486" y="2463"/>
                  </a:lnTo>
                  <a:lnTo>
                    <a:pt x="2006" y="639"/>
                  </a:lnTo>
                  <a:lnTo>
                    <a:pt x="13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7"/>
            <p:cNvSpPr/>
            <p:nvPr/>
          </p:nvSpPr>
          <p:spPr>
            <a:xfrm>
              <a:off x="1228250" y="3285300"/>
              <a:ext cx="36500" cy="53975"/>
            </a:xfrm>
            <a:custGeom>
              <a:rect b="b" l="l" r="r" t="t"/>
              <a:pathLst>
                <a:path extrusionOk="0" h="2159" w="1460">
                  <a:moveTo>
                    <a:pt x="1216" y="0"/>
                  </a:moveTo>
                  <a:lnTo>
                    <a:pt x="1" y="183"/>
                  </a:lnTo>
                  <a:lnTo>
                    <a:pt x="1004" y="2158"/>
                  </a:lnTo>
                  <a:lnTo>
                    <a:pt x="1460" y="2037"/>
                  </a:lnTo>
                  <a:lnTo>
                    <a:pt x="1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7"/>
            <p:cNvSpPr/>
            <p:nvPr/>
          </p:nvSpPr>
          <p:spPr>
            <a:xfrm>
              <a:off x="1164425" y="3314125"/>
              <a:ext cx="191525" cy="156125"/>
            </a:xfrm>
            <a:custGeom>
              <a:rect b="b" l="l" r="r" t="t"/>
              <a:pathLst>
                <a:path extrusionOk="0" h="6245" w="7661">
                  <a:moveTo>
                    <a:pt x="5934" y="0"/>
                  </a:moveTo>
                  <a:cubicBezTo>
                    <a:pt x="5162" y="0"/>
                    <a:pt x="4621" y="1036"/>
                    <a:pt x="4621" y="1036"/>
                  </a:cubicBezTo>
                  <a:cubicBezTo>
                    <a:pt x="4621" y="1036"/>
                    <a:pt x="4545" y="252"/>
                    <a:pt x="3863" y="252"/>
                  </a:cubicBezTo>
                  <a:cubicBezTo>
                    <a:pt x="3797" y="252"/>
                    <a:pt x="3726" y="260"/>
                    <a:pt x="3648" y="276"/>
                  </a:cubicBezTo>
                  <a:cubicBezTo>
                    <a:pt x="2766" y="549"/>
                    <a:pt x="2554" y="1340"/>
                    <a:pt x="2554" y="1340"/>
                  </a:cubicBezTo>
                  <a:cubicBezTo>
                    <a:pt x="2554" y="1340"/>
                    <a:pt x="2284" y="956"/>
                    <a:pt x="1793" y="956"/>
                  </a:cubicBezTo>
                  <a:cubicBezTo>
                    <a:pt x="1565" y="956"/>
                    <a:pt x="1290" y="1038"/>
                    <a:pt x="973" y="1279"/>
                  </a:cubicBezTo>
                  <a:cubicBezTo>
                    <a:pt x="0" y="2039"/>
                    <a:pt x="578" y="5230"/>
                    <a:pt x="2037" y="5990"/>
                  </a:cubicBezTo>
                  <a:cubicBezTo>
                    <a:pt x="2391" y="6175"/>
                    <a:pt x="2670" y="6244"/>
                    <a:pt x="2889" y="6244"/>
                  </a:cubicBezTo>
                  <a:cubicBezTo>
                    <a:pt x="3574" y="6244"/>
                    <a:pt x="3678" y="5565"/>
                    <a:pt x="3678" y="5565"/>
                  </a:cubicBezTo>
                  <a:cubicBezTo>
                    <a:pt x="3678" y="5565"/>
                    <a:pt x="4203" y="6237"/>
                    <a:pt x="4834" y="6237"/>
                  </a:cubicBezTo>
                  <a:cubicBezTo>
                    <a:pt x="4962" y="6237"/>
                    <a:pt x="5095" y="6209"/>
                    <a:pt x="5228" y="6142"/>
                  </a:cubicBezTo>
                  <a:cubicBezTo>
                    <a:pt x="6079" y="5717"/>
                    <a:pt x="5897" y="5078"/>
                    <a:pt x="5897" y="5078"/>
                  </a:cubicBezTo>
                  <a:lnTo>
                    <a:pt x="5897" y="5078"/>
                  </a:lnTo>
                  <a:cubicBezTo>
                    <a:pt x="5897" y="5078"/>
                    <a:pt x="6136" y="5249"/>
                    <a:pt x="6454" y="5249"/>
                  </a:cubicBezTo>
                  <a:cubicBezTo>
                    <a:pt x="6656" y="5249"/>
                    <a:pt x="6889" y="5181"/>
                    <a:pt x="7113" y="4957"/>
                  </a:cubicBezTo>
                  <a:cubicBezTo>
                    <a:pt x="7660" y="4379"/>
                    <a:pt x="7204" y="397"/>
                    <a:pt x="6262" y="63"/>
                  </a:cubicBezTo>
                  <a:cubicBezTo>
                    <a:pt x="6149" y="19"/>
                    <a:pt x="6039" y="0"/>
                    <a:pt x="59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7"/>
            <p:cNvSpPr/>
            <p:nvPr/>
          </p:nvSpPr>
          <p:spPr>
            <a:xfrm>
              <a:off x="1179625" y="3352450"/>
              <a:ext cx="31925" cy="63250"/>
            </a:xfrm>
            <a:custGeom>
              <a:rect b="b" l="l" r="r" t="t"/>
              <a:pathLst>
                <a:path extrusionOk="0" h="2530" w="1277">
                  <a:moveTo>
                    <a:pt x="1028" y="0"/>
                  </a:moveTo>
                  <a:cubicBezTo>
                    <a:pt x="960" y="0"/>
                    <a:pt x="886" y="31"/>
                    <a:pt x="821" y="80"/>
                  </a:cubicBezTo>
                  <a:cubicBezTo>
                    <a:pt x="152" y="627"/>
                    <a:pt x="0" y="1630"/>
                    <a:pt x="426" y="2390"/>
                  </a:cubicBezTo>
                  <a:cubicBezTo>
                    <a:pt x="475" y="2489"/>
                    <a:pt x="557" y="2530"/>
                    <a:pt x="639" y="2530"/>
                  </a:cubicBezTo>
                  <a:cubicBezTo>
                    <a:pt x="810" y="2530"/>
                    <a:pt x="984" y="2352"/>
                    <a:pt x="882" y="2147"/>
                  </a:cubicBezTo>
                  <a:cubicBezTo>
                    <a:pt x="791" y="2026"/>
                    <a:pt x="760" y="1874"/>
                    <a:pt x="730" y="1722"/>
                  </a:cubicBezTo>
                  <a:lnTo>
                    <a:pt x="730" y="1478"/>
                  </a:lnTo>
                  <a:lnTo>
                    <a:pt x="730" y="1387"/>
                  </a:lnTo>
                  <a:lnTo>
                    <a:pt x="730" y="1326"/>
                  </a:lnTo>
                  <a:lnTo>
                    <a:pt x="730" y="1266"/>
                  </a:lnTo>
                  <a:cubicBezTo>
                    <a:pt x="730" y="1174"/>
                    <a:pt x="760" y="1114"/>
                    <a:pt x="791" y="1022"/>
                  </a:cubicBezTo>
                  <a:cubicBezTo>
                    <a:pt x="821" y="962"/>
                    <a:pt x="821" y="901"/>
                    <a:pt x="882" y="840"/>
                  </a:cubicBezTo>
                  <a:cubicBezTo>
                    <a:pt x="943" y="688"/>
                    <a:pt x="1034" y="597"/>
                    <a:pt x="1186" y="445"/>
                  </a:cubicBezTo>
                  <a:cubicBezTo>
                    <a:pt x="1277" y="384"/>
                    <a:pt x="1247" y="202"/>
                    <a:pt x="1186" y="80"/>
                  </a:cubicBezTo>
                  <a:cubicBezTo>
                    <a:pt x="1143" y="24"/>
                    <a:pt x="1088" y="0"/>
                    <a:pt x="10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7"/>
            <p:cNvSpPr/>
            <p:nvPr/>
          </p:nvSpPr>
          <p:spPr>
            <a:xfrm>
              <a:off x="1263200" y="3438800"/>
              <a:ext cx="30425" cy="17675"/>
            </a:xfrm>
            <a:custGeom>
              <a:rect b="b" l="l" r="r" t="t"/>
              <a:pathLst>
                <a:path extrusionOk="0" h="707" w="1217">
                  <a:moveTo>
                    <a:pt x="457" y="152"/>
                  </a:moveTo>
                  <a:cubicBezTo>
                    <a:pt x="457" y="152"/>
                    <a:pt x="464" y="159"/>
                    <a:pt x="475" y="167"/>
                  </a:cubicBezTo>
                  <a:lnTo>
                    <a:pt x="475" y="167"/>
                  </a:lnTo>
                  <a:cubicBezTo>
                    <a:pt x="469" y="163"/>
                    <a:pt x="463" y="158"/>
                    <a:pt x="457" y="152"/>
                  </a:cubicBezTo>
                  <a:close/>
                  <a:moveTo>
                    <a:pt x="943" y="0"/>
                  </a:moveTo>
                  <a:cubicBezTo>
                    <a:pt x="882" y="0"/>
                    <a:pt x="791" y="61"/>
                    <a:pt x="761" y="91"/>
                  </a:cubicBezTo>
                  <a:lnTo>
                    <a:pt x="685" y="142"/>
                  </a:lnTo>
                  <a:lnTo>
                    <a:pt x="685" y="142"/>
                  </a:lnTo>
                  <a:cubicBezTo>
                    <a:pt x="671" y="147"/>
                    <a:pt x="659" y="152"/>
                    <a:pt x="648" y="157"/>
                  </a:cubicBezTo>
                  <a:lnTo>
                    <a:pt x="648" y="157"/>
                  </a:lnTo>
                  <a:cubicBezTo>
                    <a:pt x="624" y="165"/>
                    <a:pt x="601" y="182"/>
                    <a:pt x="578" y="182"/>
                  </a:cubicBezTo>
                  <a:cubicBezTo>
                    <a:pt x="553" y="182"/>
                    <a:pt x="532" y="182"/>
                    <a:pt x="515" y="180"/>
                  </a:cubicBezTo>
                  <a:lnTo>
                    <a:pt x="515" y="180"/>
                  </a:lnTo>
                  <a:cubicBezTo>
                    <a:pt x="516" y="181"/>
                    <a:pt x="517" y="182"/>
                    <a:pt x="518" y="182"/>
                  </a:cubicBezTo>
                  <a:cubicBezTo>
                    <a:pt x="502" y="182"/>
                    <a:pt x="486" y="175"/>
                    <a:pt x="475" y="167"/>
                  </a:cubicBezTo>
                  <a:lnTo>
                    <a:pt x="475" y="167"/>
                  </a:lnTo>
                  <a:cubicBezTo>
                    <a:pt x="487" y="174"/>
                    <a:pt x="500" y="178"/>
                    <a:pt x="515" y="180"/>
                  </a:cubicBezTo>
                  <a:lnTo>
                    <a:pt x="515" y="180"/>
                  </a:lnTo>
                  <a:cubicBezTo>
                    <a:pt x="487" y="152"/>
                    <a:pt x="486" y="152"/>
                    <a:pt x="457" y="152"/>
                  </a:cubicBezTo>
                  <a:cubicBezTo>
                    <a:pt x="426" y="122"/>
                    <a:pt x="335" y="91"/>
                    <a:pt x="274" y="91"/>
                  </a:cubicBezTo>
                  <a:cubicBezTo>
                    <a:pt x="183" y="91"/>
                    <a:pt x="122" y="122"/>
                    <a:pt x="62" y="152"/>
                  </a:cubicBezTo>
                  <a:cubicBezTo>
                    <a:pt x="1" y="243"/>
                    <a:pt x="1" y="426"/>
                    <a:pt x="62" y="517"/>
                  </a:cubicBezTo>
                  <a:cubicBezTo>
                    <a:pt x="188" y="643"/>
                    <a:pt x="357" y="707"/>
                    <a:pt x="515" y="707"/>
                  </a:cubicBezTo>
                  <a:cubicBezTo>
                    <a:pt x="547" y="707"/>
                    <a:pt x="578" y="704"/>
                    <a:pt x="609" y="699"/>
                  </a:cubicBezTo>
                  <a:cubicBezTo>
                    <a:pt x="791" y="699"/>
                    <a:pt x="973" y="608"/>
                    <a:pt x="1125" y="456"/>
                  </a:cubicBezTo>
                  <a:cubicBezTo>
                    <a:pt x="1186" y="426"/>
                    <a:pt x="1217" y="334"/>
                    <a:pt x="1217" y="274"/>
                  </a:cubicBezTo>
                  <a:cubicBezTo>
                    <a:pt x="1217" y="213"/>
                    <a:pt x="1186" y="122"/>
                    <a:pt x="1125" y="91"/>
                  </a:cubicBezTo>
                  <a:cubicBezTo>
                    <a:pt x="1095" y="31"/>
                    <a:pt x="1034" y="0"/>
                    <a:pt x="9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7"/>
            <p:cNvSpPr/>
            <p:nvPr/>
          </p:nvSpPr>
          <p:spPr>
            <a:xfrm>
              <a:off x="1301950" y="3332400"/>
              <a:ext cx="25125" cy="22075"/>
            </a:xfrm>
            <a:custGeom>
              <a:rect b="b" l="l" r="r" t="t"/>
              <a:pathLst>
                <a:path extrusionOk="0" h="883" w="1005">
                  <a:moveTo>
                    <a:pt x="290" y="488"/>
                  </a:moveTo>
                  <a:lnTo>
                    <a:pt x="290" y="488"/>
                  </a:lnTo>
                  <a:cubicBezTo>
                    <a:pt x="306" y="517"/>
                    <a:pt x="311" y="517"/>
                    <a:pt x="335" y="517"/>
                  </a:cubicBezTo>
                  <a:cubicBezTo>
                    <a:pt x="320" y="517"/>
                    <a:pt x="305" y="503"/>
                    <a:pt x="290" y="488"/>
                  </a:cubicBezTo>
                  <a:close/>
                  <a:moveTo>
                    <a:pt x="305" y="1"/>
                  </a:moveTo>
                  <a:cubicBezTo>
                    <a:pt x="244" y="1"/>
                    <a:pt x="153" y="1"/>
                    <a:pt x="123" y="31"/>
                  </a:cubicBezTo>
                  <a:cubicBezTo>
                    <a:pt x="92" y="92"/>
                    <a:pt x="1" y="122"/>
                    <a:pt x="1" y="183"/>
                  </a:cubicBezTo>
                  <a:cubicBezTo>
                    <a:pt x="1" y="274"/>
                    <a:pt x="1" y="335"/>
                    <a:pt x="31" y="396"/>
                  </a:cubicBezTo>
                  <a:cubicBezTo>
                    <a:pt x="123" y="396"/>
                    <a:pt x="153" y="457"/>
                    <a:pt x="244" y="457"/>
                  </a:cubicBezTo>
                  <a:cubicBezTo>
                    <a:pt x="260" y="457"/>
                    <a:pt x="275" y="472"/>
                    <a:pt x="290" y="488"/>
                  </a:cubicBezTo>
                  <a:lnTo>
                    <a:pt x="290" y="488"/>
                  </a:lnTo>
                  <a:cubicBezTo>
                    <a:pt x="286" y="480"/>
                    <a:pt x="281" y="470"/>
                    <a:pt x="275" y="457"/>
                  </a:cubicBezTo>
                  <a:lnTo>
                    <a:pt x="275" y="457"/>
                  </a:lnTo>
                  <a:cubicBezTo>
                    <a:pt x="305" y="517"/>
                    <a:pt x="366" y="517"/>
                    <a:pt x="427" y="548"/>
                  </a:cubicBezTo>
                  <a:lnTo>
                    <a:pt x="396" y="487"/>
                  </a:lnTo>
                  <a:lnTo>
                    <a:pt x="396" y="487"/>
                  </a:lnTo>
                  <a:lnTo>
                    <a:pt x="479" y="598"/>
                  </a:lnTo>
                  <a:lnTo>
                    <a:pt x="479" y="598"/>
                  </a:lnTo>
                  <a:cubicBezTo>
                    <a:pt x="471" y="591"/>
                    <a:pt x="463" y="585"/>
                    <a:pt x="457" y="578"/>
                  </a:cubicBezTo>
                  <a:lnTo>
                    <a:pt x="457" y="578"/>
                  </a:lnTo>
                  <a:lnTo>
                    <a:pt x="487" y="609"/>
                  </a:lnTo>
                  <a:lnTo>
                    <a:pt x="487" y="609"/>
                  </a:lnTo>
                  <a:lnTo>
                    <a:pt x="479" y="598"/>
                  </a:lnTo>
                  <a:lnTo>
                    <a:pt x="479" y="598"/>
                  </a:lnTo>
                  <a:cubicBezTo>
                    <a:pt x="508" y="622"/>
                    <a:pt x="542" y="653"/>
                    <a:pt x="547" y="713"/>
                  </a:cubicBezTo>
                  <a:lnTo>
                    <a:pt x="547" y="713"/>
                  </a:lnTo>
                  <a:cubicBezTo>
                    <a:pt x="545" y="696"/>
                    <a:pt x="534" y="685"/>
                    <a:pt x="487" y="639"/>
                  </a:cubicBezTo>
                  <a:lnTo>
                    <a:pt x="487" y="700"/>
                  </a:lnTo>
                  <a:cubicBezTo>
                    <a:pt x="487" y="730"/>
                    <a:pt x="548" y="761"/>
                    <a:pt x="548" y="761"/>
                  </a:cubicBezTo>
                  <a:cubicBezTo>
                    <a:pt x="548" y="791"/>
                    <a:pt x="579" y="791"/>
                    <a:pt x="609" y="852"/>
                  </a:cubicBezTo>
                  <a:cubicBezTo>
                    <a:pt x="639" y="882"/>
                    <a:pt x="761" y="882"/>
                    <a:pt x="791" y="882"/>
                  </a:cubicBezTo>
                  <a:cubicBezTo>
                    <a:pt x="882" y="852"/>
                    <a:pt x="913" y="791"/>
                    <a:pt x="943" y="761"/>
                  </a:cubicBezTo>
                  <a:cubicBezTo>
                    <a:pt x="1004" y="700"/>
                    <a:pt x="1004" y="609"/>
                    <a:pt x="1004" y="578"/>
                  </a:cubicBezTo>
                  <a:cubicBezTo>
                    <a:pt x="943" y="426"/>
                    <a:pt x="852" y="305"/>
                    <a:pt x="730" y="183"/>
                  </a:cubicBezTo>
                  <a:cubicBezTo>
                    <a:pt x="609" y="92"/>
                    <a:pt x="457"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7"/>
            <p:cNvSpPr/>
            <p:nvPr/>
          </p:nvSpPr>
          <p:spPr>
            <a:xfrm>
              <a:off x="981275" y="1989325"/>
              <a:ext cx="187725" cy="229100"/>
            </a:xfrm>
            <a:custGeom>
              <a:rect b="b" l="l" r="r" t="t"/>
              <a:pathLst>
                <a:path extrusionOk="0" h="9164" w="7509">
                  <a:moveTo>
                    <a:pt x="2846" y="1"/>
                  </a:moveTo>
                  <a:cubicBezTo>
                    <a:pt x="2655" y="1"/>
                    <a:pt x="2466" y="72"/>
                    <a:pt x="2281" y="228"/>
                  </a:cubicBezTo>
                  <a:cubicBezTo>
                    <a:pt x="1" y="2173"/>
                    <a:pt x="7509" y="9164"/>
                    <a:pt x="7509" y="9164"/>
                  </a:cubicBezTo>
                  <a:cubicBezTo>
                    <a:pt x="7509" y="9164"/>
                    <a:pt x="5019" y="1"/>
                    <a:pt x="2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7"/>
            <p:cNvSpPr/>
            <p:nvPr/>
          </p:nvSpPr>
          <p:spPr>
            <a:xfrm>
              <a:off x="1667475" y="1989325"/>
              <a:ext cx="188475" cy="229100"/>
            </a:xfrm>
            <a:custGeom>
              <a:rect b="b" l="l" r="r" t="t"/>
              <a:pathLst>
                <a:path extrusionOk="0" h="9164" w="7539">
                  <a:moveTo>
                    <a:pt x="4699" y="1"/>
                  </a:moveTo>
                  <a:cubicBezTo>
                    <a:pt x="2541" y="1"/>
                    <a:pt x="0" y="9164"/>
                    <a:pt x="0" y="9164"/>
                  </a:cubicBezTo>
                  <a:cubicBezTo>
                    <a:pt x="0" y="9164"/>
                    <a:pt x="7538" y="2173"/>
                    <a:pt x="5259" y="228"/>
                  </a:cubicBezTo>
                  <a:cubicBezTo>
                    <a:pt x="5076" y="72"/>
                    <a:pt x="4889" y="1"/>
                    <a:pt x="46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7"/>
            <p:cNvSpPr/>
            <p:nvPr/>
          </p:nvSpPr>
          <p:spPr>
            <a:xfrm>
              <a:off x="1331600" y="1946700"/>
              <a:ext cx="153800" cy="264900"/>
            </a:xfrm>
            <a:custGeom>
              <a:rect b="b" l="l" r="r" t="t"/>
              <a:pathLst>
                <a:path extrusionOk="0" h="10596" w="6152">
                  <a:moveTo>
                    <a:pt x="3366" y="0"/>
                  </a:moveTo>
                  <a:cubicBezTo>
                    <a:pt x="3301" y="0"/>
                    <a:pt x="3233" y="6"/>
                    <a:pt x="3162" y="18"/>
                  </a:cubicBezTo>
                  <a:cubicBezTo>
                    <a:pt x="0" y="534"/>
                    <a:pt x="3162" y="10595"/>
                    <a:pt x="3162" y="10595"/>
                  </a:cubicBezTo>
                  <a:cubicBezTo>
                    <a:pt x="3162" y="10595"/>
                    <a:pt x="6151" y="0"/>
                    <a:pt x="33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58"/>
          <p:cNvSpPr txBox="1"/>
          <p:nvPr>
            <p:ph type="title"/>
          </p:nvPr>
        </p:nvSpPr>
        <p:spPr>
          <a:xfrm>
            <a:off x="3348113" y="-158250"/>
            <a:ext cx="27768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Use case </a:t>
            </a:r>
            <a:r>
              <a:rPr lang="en"/>
              <a:t>Diagram</a:t>
            </a:r>
            <a:endParaRPr/>
          </a:p>
        </p:txBody>
      </p:sp>
      <p:pic>
        <p:nvPicPr>
          <p:cNvPr id="1336" name="Google Shape;1336;p58"/>
          <p:cNvPicPr preferRelativeResize="0"/>
          <p:nvPr/>
        </p:nvPicPr>
        <p:blipFill rotWithShape="1">
          <a:blip r:embed="rId3">
            <a:alphaModFix/>
          </a:blip>
          <a:srcRect b="-7747" l="0" r="0" t="4442"/>
          <a:stretch/>
        </p:blipFill>
        <p:spPr>
          <a:xfrm>
            <a:off x="439575" y="597450"/>
            <a:ext cx="5486225" cy="4477351"/>
          </a:xfrm>
          <a:prstGeom prst="rect">
            <a:avLst/>
          </a:prstGeom>
          <a:noFill/>
          <a:ln>
            <a:noFill/>
          </a:ln>
        </p:spPr>
      </p:pic>
      <p:grpSp>
        <p:nvGrpSpPr>
          <p:cNvPr id="1337" name="Google Shape;1337;p58"/>
          <p:cNvGrpSpPr/>
          <p:nvPr/>
        </p:nvGrpSpPr>
        <p:grpSpPr>
          <a:xfrm>
            <a:off x="6444689" y="1483824"/>
            <a:ext cx="2424360" cy="2336847"/>
            <a:chOff x="4216900" y="2323475"/>
            <a:chExt cx="1715875" cy="1685550"/>
          </a:xfrm>
        </p:grpSpPr>
        <p:sp>
          <p:nvSpPr>
            <p:cNvPr id="1338" name="Google Shape;1338;p58"/>
            <p:cNvSpPr/>
            <p:nvPr/>
          </p:nvSpPr>
          <p:spPr>
            <a:xfrm>
              <a:off x="5215400" y="3841525"/>
              <a:ext cx="92750" cy="129225"/>
            </a:xfrm>
            <a:custGeom>
              <a:rect b="b" l="l" r="r" t="t"/>
              <a:pathLst>
                <a:path extrusionOk="0" h="5169" w="3710">
                  <a:moveTo>
                    <a:pt x="1065" y="1"/>
                  </a:moveTo>
                  <a:lnTo>
                    <a:pt x="1" y="4530"/>
                  </a:lnTo>
                  <a:lnTo>
                    <a:pt x="3010" y="5168"/>
                  </a:lnTo>
                  <a:lnTo>
                    <a:pt x="3709" y="882"/>
                  </a:lnTo>
                  <a:lnTo>
                    <a:pt x="10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8"/>
            <p:cNvSpPr/>
            <p:nvPr/>
          </p:nvSpPr>
          <p:spPr>
            <a:xfrm>
              <a:off x="4750350" y="3105200"/>
              <a:ext cx="642150" cy="780425"/>
            </a:xfrm>
            <a:custGeom>
              <a:rect b="b" l="l" r="r" t="t"/>
              <a:pathLst>
                <a:path extrusionOk="0" h="31217" w="25686">
                  <a:moveTo>
                    <a:pt x="6323" y="0"/>
                  </a:moveTo>
                  <a:cubicBezTo>
                    <a:pt x="6323" y="0"/>
                    <a:pt x="1" y="8998"/>
                    <a:pt x="274" y="9575"/>
                  </a:cubicBezTo>
                  <a:cubicBezTo>
                    <a:pt x="2554" y="12007"/>
                    <a:pt x="6809" y="12128"/>
                    <a:pt x="6809" y="12128"/>
                  </a:cubicBezTo>
                  <a:lnTo>
                    <a:pt x="19393" y="16505"/>
                  </a:lnTo>
                  <a:lnTo>
                    <a:pt x="18481" y="30487"/>
                  </a:lnTo>
                  <a:lnTo>
                    <a:pt x="22311" y="31217"/>
                  </a:lnTo>
                  <a:cubicBezTo>
                    <a:pt x="22311" y="31217"/>
                    <a:pt x="25685" y="12736"/>
                    <a:pt x="24500" y="11368"/>
                  </a:cubicBezTo>
                  <a:cubicBezTo>
                    <a:pt x="23314" y="10001"/>
                    <a:pt x="6566" y="92"/>
                    <a:pt x="63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8"/>
            <p:cNvSpPr/>
            <p:nvPr/>
          </p:nvSpPr>
          <p:spPr>
            <a:xfrm>
              <a:off x="5215400" y="3898525"/>
              <a:ext cx="88175" cy="72225"/>
            </a:xfrm>
            <a:custGeom>
              <a:rect b="b" l="l" r="r" t="t"/>
              <a:pathLst>
                <a:path extrusionOk="0" h="2889" w="3527">
                  <a:moveTo>
                    <a:pt x="548" y="0"/>
                  </a:moveTo>
                  <a:lnTo>
                    <a:pt x="1" y="2250"/>
                  </a:lnTo>
                  <a:lnTo>
                    <a:pt x="3010" y="2888"/>
                  </a:lnTo>
                  <a:lnTo>
                    <a:pt x="3527" y="548"/>
                  </a:lnTo>
                  <a:lnTo>
                    <a:pt x="5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8"/>
            <p:cNvSpPr/>
            <p:nvPr/>
          </p:nvSpPr>
          <p:spPr>
            <a:xfrm>
              <a:off x="5185775" y="3922850"/>
              <a:ext cx="253075" cy="86175"/>
            </a:xfrm>
            <a:custGeom>
              <a:rect b="b" l="l" r="r" t="t"/>
              <a:pathLst>
                <a:path extrusionOk="0" h="3447" w="10123">
                  <a:moveTo>
                    <a:pt x="669" y="0"/>
                  </a:moveTo>
                  <a:cubicBezTo>
                    <a:pt x="0" y="1246"/>
                    <a:pt x="426" y="3374"/>
                    <a:pt x="426" y="3374"/>
                  </a:cubicBezTo>
                  <a:cubicBezTo>
                    <a:pt x="426" y="3374"/>
                    <a:pt x="2690" y="3446"/>
                    <a:pt x="5030" y="3446"/>
                  </a:cubicBezTo>
                  <a:cubicBezTo>
                    <a:pt x="7487" y="3446"/>
                    <a:pt x="10029" y="3367"/>
                    <a:pt x="10122" y="3040"/>
                  </a:cubicBezTo>
                  <a:cubicBezTo>
                    <a:pt x="9940" y="2097"/>
                    <a:pt x="7873" y="2037"/>
                    <a:pt x="6900" y="1641"/>
                  </a:cubicBezTo>
                  <a:cubicBezTo>
                    <a:pt x="5897" y="1277"/>
                    <a:pt x="4377" y="30"/>
                    <a:pt x="4377" y="30"/>
                  </a:cubicBezTo>
                  <a:lnTo>
                    <a:pt x="2402" y="1003"/>
                  </a:lnTo>
                  <a:lnTo>
                    <a:pt x="66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8"/>
            <p:cNvSpPr/>
            <p:nvPr/>
          </p:nvSpPr>
          <p:spPr>
            <a:xfrm>
              <a:off x="4273150" y="3760225"/>
              <a:ext cx="120075" cy="85125"/>
            </a:xfrm>
            <a:custGeom>
              <a:rect b="b" l="l" r="r" t="t"/>
              <a:pathLst>
                <a:path extrusionOk="0" h="3405" w="4803">
                  <a:moveTo>
                    <a:pt x="4803" y="0"/>
                  </a:moveTo>
                  <a:lnTo>
                    <a:pt x="0" y="304"/>
                  </a:lnTo>
                  <a:lnTo>
                    <a:pt x="243" y="3405"/>
                  </a:lnTo>
                  <a:lnTo>
                    <a:pt x="4712" y="2888"/>
                  </a:lnTo>
                  <a:lnTo>
                    <a:pt x="48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8"/>
            <p:cNvSpPr/>
            <p:nvPr/>
          </p:nvSpPr>
          <p:spPr>
            <a:xfrm>
              <a:off x="4356725" y="3133075"/>
              <a:ext cx="661900" cy="704675"/>
            </a:xfrm>
            <a:custGeom>
              <a:rect b="b" l="l" r="r" t="t"/>
              <a:pathLst>
                <a:path extrusionOk="0" h="28187" w="26476">
                  <a:moveTo>
                    <a:pt x="15431" y="0"/>
                  </a:moveTo>
                  <a:cubicBezTo>
                    <a:pt x="15331" y="0"/>
                    <a:pt x="15262" y="13"/>
                    <a:pt x="15229" y="40"/>
                  </a:cubicBezTo>
                  <a:cubicBezTo>
                    <a:pt x="13527" y="3019"/>
                    <a:pt x="14712" y="7214"/>
                    <a:pt x="14712" y="7214"/>
                  </a:cubicBezTo>
                  <a:lnTo>
                    <a:pt x="14165" y="20892"/>
                  </a:lnTo>
                  <a:lnTo>
                    <a:pt x="1" y="24509"/>
                  </a:lnTo>
                  <a:lnTo>
                    <a:pt x="548" y="28187"/>
                  </a:lnTo>
                  <a:cubicBezTo>
                    <a:pt x="548" y="28187"/>
                    <a:pt x="19697" y="25998"/>
                    <a:pt x="20700" y="24448"/>
                  </a:cubicBezTo>
                  <a:cubicBezTo>
                    <a:pt x="21703" y="22868"/>
                    <a:pt x="26475" y="3384"/>
                    <a:pt x="26475" y="3171"/>
                  </a:cubicBezTo>
                  <a:cubicBezTo>
                    <a:pt x="26475" y="3171"/>
                    <a:pt x="17017" y="0"/>
                    <a:pt x="154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8"/>
            <p:cNvSpPr/>
            <p:nvPr/>
          </p:nvSpPr>
          <p:spPr>
            <a:xfrm>
              <a:off x="4273150" y="3764025"/>
              <a:ext cx="68400" cy="81325"/>
            </a:xfrm>
            <a:custGeom>
              <a:rect b="b" l="l" r="r" t="t"/>
              <a:pathLst>
                <a:path extrusionOk="0" h="3253" w="2736">
                  <a:moveTo>
                    <a:pt x="2371" y="0"/>
                  </a:moveTo>
                  <a:lnTo>
                    <a:pt x="0" y="152"/>
                  </a:lnTo>
                  <a:lnTo>
                    <a:pt x="243" y="3253"/>
                  </a:lnTo>
                  <a:lnTo>
                    <a:pt x="2736" y="3101"/>
                  </a:lnTo>
                  <a:lnTo>
                    <a:pt x="23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8"/>
            <p:cNvSpPr/>
            <p:nvPr/>
          </p:nvSpPr>
          <p:spPr>
            <a:xfrm>
              <a:off x="4216900" y="3743350"/>
              <a:ext cx="111750" cy="257025"/>
            </a:xfrm>
            <a:custGeom>
              <a:rect b="b" l="l" r="r" t="t"/>
              <a:pathLst>
                <a:path extrusionOk="0" h="10281" w="4470">
                  <a:moveTo>
                    <a:pt x="2888" y="0"/>
                  </a:moveTo>
                  <a:cubicBezTo>
                    <a:pt x="1558" y="0"/>
                    <a:pt x="1" y="827"/>
                    <a:pt x="1" y="827"/>
                  </a:cubicBezTo>
                  <a:cubicBezTo>
                    <a:pt x="1" y="827"/>
                    <a:pt x="2493" y="10280"/>
                    <a:pt x="3192" y="10280"/>
                  </a:cubicBezTo>
                  <a:cubicBezTo>
                    <a:pt x="4044" y="9794"/>
                    <a:pt x="3496" y="7788"/>
                    <a:pt x="3588" y="6663"/>
                  </a:cubicBezTo>
                  <a:cubicBezTo>
                    <a:pt x="3648" y="5569"/>
                    <a:pt x="4469" y="3715"/>
                    <a:pt x="4469" y="3715"/>
                  </a:cubicBezTo>
                  <a:lnTo>
                    <a:pt x="2888" y="2074"/>
                  </a:lnTo>
                  <a:lnTo>
                    <a:pt x="3344" y="37"/>
                  </a:lnTo>
                  <a:cubicBezTo>
                    <a:pt x="3197" y="12"/>
                    <a:pt x="3044" y="0"/>
                    <a:pt x="28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8"/>
            <p:cNvSpPr/>
            <p:nvPr/>
          </p:nvSpPr>
          <p:spPr>
            <a:xfrm>
              <a:off x="5423625" y="2951825"/>
              <a:ext cx="216600" cy="108300"/>
            </a:xfrm>
            <a:custGeom>
              <a:rect b="b" l="l" r="r" t="t"/>
              <a:pathLst>
                <a:path extrusionOk="0" h="4332" w="8664">
                  <a:moveTo>
                    <a:pt x="3769" y="0"/>
                  </a:moveTo>
                  <a:cubicBezTo>
                    <a:pt x="3352" y="0"/>
                    <a:pt x="2970" y="20"/>
                    <a:pt x="2736" y="56"/>
                  </a:cubicBezTo>
                  <a:cubicBezTo>
                    <a:pt x="1946" y="208"/>
                    <a:pt x="1946" y="1090"/>
                    <a:pt x="1946" y="1090"/>
                  </a:cubicBezTo>
                  <a:lnTo>
                    <a:pt x="0" y="938"/>
                  </a:lnTo>
                  <a:lnTo>
                    <a:pt x="0" y="938"/>
                  </a:lnTo>
                  <a:lnTo>
                    <a:pt x="152" y="4069"/>
                  </a:lnTo>
                  <a:cubicBezTo>
                    <a:pt x="152" y="4069"/>
                    <a:pt x="2910" y="4331"/>
                    <a:pt x="5181" y="4331"/>
                  </a:cubicBezTo>
                  <a:cubicBezTo>
                    <a:pt x="6696" y="4331"/>
                    <a:pt x="7994" y="4214"/>
                    <a:pt x="8116" y="3825"/>
                  </a:cubicBezTo>
                  <a:cubicBezTo>
                    <a:pt x="8420" y="2914"/>
                    <a:pt x="7417" y="2214"/>
                    <a:pt x="7417" y="2214"/>
                  </a:cubicBezTo>
                  <a:cubicBezTo>
                    <a:pt x="7417" y="2214"/>
                    <a:pt x="8663" y="1850"/>
                    <a:pt x="8268" y="1485"/>
                  </a:cubicBezTo>
                  <a:cubicBezTo>
                    <a:pt x="8045" y="1262"/>
                    <a:pt x="6899" y="1213"/>
                    <a:pt x="5945" y="1213"/>
                  </a:cubicBezTo>
                  <a:cubicBezTo>
                    <a:pt x="5211" y="1213"/>
                    <a:pt x="4590" y="1242"/>
                    <a:pt x="4590" y="1242"/>
                  </a:cubicBezTo>
                  <a:cubicBezTo>
                    <a:pt x="4590" y="1242"/>
                    <a:pt x="5684" y="755"/>
                    <a:pt x="5836" y="391"/>
                  </a:cubicBezTo>
                  <a:cubicBezTo>
                    <a:pt x="5943" y="113"/>
                    <a:pt x="4757" y="0"/>
                    <a:pt x="37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8"/>
            <p:cNvSpPr/>
            <p:nvPr/>
          </p:nvSpPr>
          <p:spPr>
            <a:xfrm>
              <a:off x="5054300" y="2542125"/>
              <a:ext cx="119350" cy="142125"/>
            </a:xfrm>
            <a:custGeom>
              <a:rect b="b" l="l" r="r" t="t"/>
              <a:pathLst>
                <a:path extrusionOk="0" h="5685" w="4774">
                  <a:moveTo>
                    <a:pt x="700" y="0"/>
                  </a:moveTo>
                  <a:lnTo>
                    <a:pt x="1" y="3344"/>
                  </a:lnTo>
                  <a:lnTo>
                    <a:pt x="3648" y="5684"/>
                  </a:lnTo>
                  <a:lnTo>
                    <a:pt x="4773" y="1064"/>
                  </a:lnTo>
                  <a:lnTo>
                    <a:pt x="7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8"/>
            <p:cNvSpPr/>
            <p:nvPr/>
          </p:nvSpPr>
          <p:spPr>
            <a:xfrm>
              <a:off x="5004925" y="2380200"/>
              <a:ext cx="240150" cy="230575"/>
            </a:xfrm>
            <a:custGeom>
              <a:rect b="b" l="l" r="r" t="t"/>
              <a:pathLst>
                <a:path extrusionOk="0" h="9223" w="9606">
                  <a:moveTo>
                    <a:pt x="6343" y="1"/>
                  </a:moveTo>
                  <a:cubicBezTo>
                    <a:pt x="3747" y="1"/>
                    <a:pt x="1064" y="1371"/>
                    <a:pt x="1064" y="1371"/>
                  </a:cubicBezTo>
                  <a:lnTo>
                    <a:pt x="1125" y="3499"/>
                  </a:lnTo>
                  <a:cubicBezTo>
                    <a:pt x="1125" y="3499"/>
                    <a:pt x="920" y="3393"/>
                    <a:pt x="685" y="3393"/>
                  </a:cubicBezTo>
                  <a:cubicBezTo>
                    <a:pt x="370" y="3393"/>
                    <a:pt x="0" y="3583"/>
                    <a:pt x="0" y="4471"/>
                  </a:cubicBezTo>
                  <a:cubicBezTo>
                    <a:pt x="0" y="5778"/>
                    <a:pt x="1459" y="6325"/>
                    <a:pt x="1459" y="6325"/>
                  </a:cubicBezTo>
                  <a:cubicBezTo>
                    <a:pt x="1459" y="6325"/>
                    <a:pt x="2128" y="8271"/>
                    <a:pt x="5198" y="8909"/>
                  </a:cubicBezTo>
                  <a:cubicBezTo>
                    <a:pt x="6287" y="9146"/>
                    <a:pt x="7009" y="9223"/>
                    <a:pt x="7487" y="9223"/>
                  </a:cubicBezTo>
                  <a:cubicBezTo>
                    <a:pt x="8357" y="9223"/>
                    <a:pt x="8420" y="8970"/>
                    <a:pt x="8420" y="8970"/>
                  </a:cubicBezTo>
                  <a:cubicBezTo>
                    <a:pt x="8420" y="8970"/>
                    <a:pt x="9605" y="3894"/>
                    <a:pt x="8329" y="337"/>
                  </a:cubicBezTo>
                  <a:cubicBezTo>
                    <a:pt x="7707" y="96"/>
                    <a:pt x="7028" y="1"/>
                    <a:pt x="63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8"/>
            <p:cNvSpPr/>
            <p:nvPr/>
          </p:nvSpPr>
          <p:spPr>
            <a:xfrm>
              <a:off x="5031525" y="2414450"/>
              <a:ext cx="139075" cy="76775"/>
            </a:xfrm>
            <a:custGeom>
              <a:rect b="b" l="l" r="r" t="t"/>
              <a:pathLst>
                <a:path extrusionOk="0" h="3071" w="5563">
                  <a:moveTo>
                    <a:pt x="0" y="1"/>
                  </a:moveTo>
                  <a:lnTo>
                    <a:pt x="91" y="2341"/>
                  </a:lnTo>
                  <a:lnTo>
                    <a:pt x="1854" y="3071"/>
                  </a:lnTo>
                  <a:lnTo>
                    <a:pt x="2158" y="1277"/>
                  </a:lnTo>
                  <a:cubicBezTo>
                    <a:pt x="2158" y="1277"/>
                    <a:pt x="2230" y="1282"/>
                    <a:pt x="2354" y="1282"/>
                  </a:cubicBezTo>
                  <a:cubicBezTo>
                    <a:pt x="2913" y="1282"/>
                    <a:pt x="4543" y="1200"/>
                    <a:pt x="5563" y="305"/>
                  </a:cubicBezTo>
                  <a:cubicBezTo>
                    <a:pt x="5076" y="92"/>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8"/>
            <p:cNvSpPr/>
            <p:nvPr/>
          </p:nvSpPr>
          <p:spPr>
            <a:xfrm>
              <a:off x="5002650" y="2323475"/>
              <a:ext cx="345775" cy="110775"/>
            </a:xfrm>
            <a:custGeom>
              <a:rect b="b" l="l" r="r" t="t"/>
              <a:pathLst>
                <a:path extrusionOk="0" h="4431" w="13831">
                  <a:moveTo>
                    <a:pt x="5799" y="1"/>
                  </a:moveTo>
                  <a:cubicBezTo>
                    <a:pt x="3989" y="1"/>
                    <a:pt x="1094" y="832"/>
                    <a:pt x="608" y="1391"/>
                  </a:cubicBezTo>
                  <a:cubicBezTo>
                    <a:pt x="0" y="1999"/>
                    <a:pt x="1034" y="4430"/>
                    <a:pt x="1034" y="4430"/>
                  </a:cubicBezTo>
                  <a:lnTo>
                    <a:pt x="8845" y="4157"/>
                  </a:lnTo>
                  <a:cubicBezTo>
                    <a:pt x="8845" y="4157"/>
                    <a:pt x="13617" y="4005"/>
                    <a:pt x="13830" y="3883"/>
                  </a:cubicBezTo>
                  <a:cubicBezTo>
                    <a:pt x="13288" y="3243"/>
                    <a:pt x="11331" y="2842"/>
                    <a:pt x="10041" y="2842"/>
                  </a:cubicBezTo>
                  <a:cubicBezTo>
                    <a:pt x="9739" y="2842"/>
                    <a:pt x="9473" y="2864"/>
                    <a:pt x="9271" y="2910"/>
                  </a:cubicBezTo>
                  <a:cubicBezTo>
                    <a:pt x="9088" y="2758"/>
                    <a:pt x="8298" y="783"/>
                    <a:pt x="6900" y="175"/>
                  </a:cubicBezTo>
                  <a:cubicBezTo>
                    <a:pt x="6638" y="53"/>
                    <a:pt x="6252" y="1"/>
                    <a:pt x="57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8"/>
            <p:cNvSpPr/>
            <p:nvPr/>
          </p:nvSpPr>
          <p:spPr>
            <a:xfrm>
              <a:off x="5102175" y="2741200"/>
              <a:ext cx="375425" cy="333125"/>
            </a:xfrm>
            <a:custGeom>
              <a:rect b="b" l="l" r="r" t="t"/>
              <a:pathLst>
                <a:path extrusionOk="0" h="13325" w="15017">
                  <a:moveTo>
                    <a:pt x="1581" y="1"/>
                  </a:moveTo>
                  <a:lnTo>
                    <a:pt x="1" y="5989"/>
                  </a:lnTo>
                  <a:lnTo>
                    <a:pt x="3284" y="12402"/>
                  </a:lnTo>
                  <a:cubicBezTo>
                    <a:pt x="3284" y="12402"/>
                    <a:pt x="10113" y="13324"/>
                    <a:pt x="12885" y="13324"/>
                  </a:cubicBezTo>
                  <a:cubicBezTo>
                    <a:pt x="13452" y="13324"/>
                    <a:pt x="13849" y="13286"/>
                    <a:pt x="13983" y="13193"/>
                  </a:cubicBezTo>
                  <a:cubicBezTo>
                    <a:pt x="15016" y="12038"/>
                    <a:pt x="13922" y="9606"/>
                    <a:pt x="13922" y="9606"/>
                  </a:cubicBezTo>
                  <a:lnTo>
                    <a:pt x="6901" y="8481"/>
                  </a:lnTo>
                  <a:lnTo>
                    <a:pt x="158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8"/>
            <p:cNvSpPr/>
            <p:nvPr/>
          </p:nvSpPr>
          <p:spPr>
            <a:xfrm>
              <a:off x="4716925" y="2625700"/>
              <a:ext cx="437725" cy="599375"/>
            </a:xfrm>
            <a:custGeom>
              <a:rect b="b" l="l" r="r" t="t"/>
              <a:pathLst>
                <a:path extrusionOk="0" h="23975" w="17509">
                  <a:moveTo>
                    <a:pt x="13435" y="1"/>
                  </a:moveTo>
                  <a:cubicBezTo>
                    <a:pt x="13435" y="1"/>
                    <a:pt x="8511" y="700"/>
                    <a:pt x="7174" y="3132"/>
                  </a:cubicBezTo>
                  <a:cubicBezTo>
                    <a:pt x="5836" y="5563"/>
                    <a:pt x="3921" y="12524"/>
                    <a:pt x="3921" y="12524"/>
                  </a:cubicBezTo>
                  <a:lnTo>
                    <a:pt x="0" y="19241"/>
                  </a:lnTo>
                  <a:cubicBezTo>
                    <a:pt x="0" y="19241"/>
                    <a:pt x="1095" y="21734"/>
                    <a:pt x="4864" y="23223"/>
                  </a:cubicBezTo>
                  <a:cubicBezTo>
                    <a:pt x="6318" y="23798"/>
                    <a:pt x="8034" y="23974"/>
                    <a:pt x="9595" y="23974"/>
                  </a:cubicBezTo>
                  <a:cubicBezTo>
                    <a:pt x="12078" y="23974"/>
                    <a:pt x="14165" y="23527"/>
                    <a:pt x="14165" y="23527"/>
                  </a:cubicBezTo>
                  <a:cubicBezTo>
                    <a:pt x="14165" y="23527"/>
                    <a:pt x="16991" y="10457"/>
                    <a:pt x="17204" y="8664"/>
                  </a:cubicBezTo>
                  <a:cubicBezTo>
                    <a:pt x="17447" y="6840"/>
                    <a:pt x="17508" y="2402"/>
                    <a:pt x="17143" y="2341"/>
                  </a:cubicBezTo>
                  <a:lnTo>
                    <a:pt x="134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8"/>
            <p:cNvSpPr/>
            <p:nvPr/>
          </p:nvSpPr>
          <p:spPr>
            <a:xfrm>
              <a:off x="5448700" y="2979050"/>
              <a:ext cx="484075" cy="92750"/>
            </a:xfrm>
            <a:custGeom>
              <a:rect b="b" l="l" r="r" t="t"/>
              <a:pathLst>
                <a:path extrusionOk="0" h="3710" w="19363">
                  <a:moveTo>
                    <a:pt x="0" y="1"/>
                  </a:moveTo>
                  <a:lnTo>
                    <a:pt x="0" y="3709"/>
                  </a:lnTo>
                  <a:lnTo>
                    <a:pt x="19362" y="3709"/>
                  </a:lnTo>
                  <a:lnTo>
                    <a:pt x="193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8"/>
            <p:cNvSpPr/>
            <p:nvPr/>
          </p:nvSpPr>
          <p:spPr>
            <a:xfrm>
              <a:off x="5447925" y="2979050"/>
              <a:ext cx="484075" cy="89700"/>
            </a:xfrm>
            <a:custGeom>
              <a:rect b="b" l="l" r="r" t="t"/>
              <a:pathLst>
                <a:path extrusionOk="0" h="3588" w="19363">
                  <a:moveTo>
                    <a:pt x="1" y="1"/>
                  </a:moveTo>
                  <a:lnTo>
                    <a:pt x="2585" y="3587"/>
                  </a:lnTo>
                  <a:lnTo>
                    <a:pt x="16931" y="3587"/>
                  </a:lnTo>
                  <a:cubicBezTo>
                    <a:pt x="16931" y="3587"/>
                    <a:pt x="18816" y="518"/>
                    <a:pt x="193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8"/>
            <p:cNvSpPr/>
            <p:nvPr/>
          </p:nvSpPr>
          <p:spPr>
            <a:xfrm>
              <a:off x="4954000" y="2745000"/>
              <a:ext cx="539250" cy="406575"/>
            </a:xfrm>
            <a:custGeom>
              <a:rect b="b" l="l" r="r" t="t"/>
              <a:pathLst>
                <a:path extrusionOk="0" h="16263" w="21570">
                  <a:moveTo>
                    <a:pt x="21339" y="15442"/>
                  </a:moveTo>
                  <a:lnTo>
                    <a:pt x="21334" y="15442"/>
                  </a:lnTo>
                  <a:lnTo>
                    <a:pt x="21334" y="15442"/>
                  </a:lnTo>
                  <a:cubicBezTo>
                    <a:pt x="21335" y="15443"/>
                    <a:pt x="21336" y="15443"/>
                    <a:pt x="21336" y="15443"/>
                  </a:cubicBezTo>
                  <a:cubicBezTo>
                    <a:pt x="21337" y="15443"/>
                    <a:pt x="21338" y="15443"/>
                    <a:pt x="21339" y="15442"/>
                  </a:cubicBezTo>
                  <a:close/>
                  <a:moveTo>
                    <a:pt x="2725" y="0"/>
                  </a:moveTo>
                  <a:cubicBezTo>
                    <a:pt x="1406" y="0"/>
                    <a:pt x="0" y="1485"/>
                    <a:pt x="578" y="4591"/>
                  </a:cubicBezTo>
                  <a:cubicBezTo>
                    <a:pt x="1308" y="8512"/>
                    <a:pt x="8420" y="16263"/>
                    <a:pt x="8420" y="16263"/>
                  </a:cubicBezTo>
                  <a:lnTo>
                    <a:pt x="21334" y="15442"/>
                  </a:lnTo>
                  <a:lnTo>
                    <a:pt x="21334" y="15442"/>
                  </a:lnTo>
                  <a:cubicBezTo>
                    <a:pt x="21293" y="15390"/>
                    <a:pt x="21570" y="13347"/>
                    <a:pt x="21126" y="12342"/>
                  </a:cubicBezTo>
                  <a:lnTo>
                    <a:pt x="10123" y="11247"/>
                  </a:lnTo>
                  <a:cubicBezTo>
                    <a:pt x="10123" y="11247"/>
                    <a:pt x="5107" y="1217"/>
                    <a:pt x="3709" y="305"/>
                  </a:cubicBezTo>
                  <a:cubicBezTo>
                    <a:pt x="3412" y="103"/>
                    <a:pt x="3071" y="0"/>
                    <a:pt x="27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8"/>
            <p:cNvSpPr/>
            <p:nvPr/>
          </p:nvSpPr>
          <p:spPr>
            <a:xfrm>
              <a:off x="5789125" y="3013250"/>
              <a:ext cx="34225" cy="26625"/>
            </a:xfrm>
            <a:custGeom>
              <a:rect b="b" l="l" r="r" t="t"/>
              <a:pathLst>
                <a:path extrusionOk="0" h="1065" w="1369">
                  <a:moveTo>
                    <a:pt x="700" y="1"/>
                  </a:moveTo>
                  <a:cubicBezTo>
                    <a:pt x="1" y="1"/>
                    <a:pt x="1" y="1064"/>
                    <a:pt x="700" y="1064"/>
                  </a:cubicBezTo>
                  <a:cubicBezTo>
                    <a:pt x="1368" y="1064"/>
                    <a:pt x="1368" y="1"/>
                    <a:pt x="7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8"/>
            <p:cNvSpPr/>
            <p:nvPr/>
          </p:nvSpPr>
          <p:spPr>
            <a:xfrm>
              <a:off x="5576350" y="3013250"/>
              <a:ext cx="34225" cy="26625"/>
            </a:xfrm>
            <a:custGeom>
              <a:rect b="b" l="l" r="r" t="t"/>
              <a:pathLst>
                <a:path extrusionOk="0" h="1065" w="1369">
                  <a:moveTo>
                    <a:pt x="670" y="1"/>
                  </a:moveTo>
                  <a:cubicBezTo>
                    <a:pt x="1" y="1"/>
                    <a:pt x="1" y="1064"/>
                    <a:pt x="670" y="1064"/>
                  </a:cubicBezTo>
                  <a:cubicBezTo>
                    <a:pt x="1369" y="1064"/>
                    <a:pt x="1369" y="1"/>
                    <a:pt x="6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8"/>
            <p:cNvSpPr/>
            <p:nvPr/>
          </p:nvSpPr>
          <p:spPr>
            <a:xfrm>
              <a:off x="5482125" y="3029575"/>
              <a:ext cx="216600" cy="108225"/>
            </a:xfrm>
            <a:custGeom>
              <a:rect b="b" l="l" r="r" t="t"/>
              <a:pathLst>
                <a:path extrusionOk="0" h="4329" w="8664">
                  <a:moveTo>
                    <a:pt x="3918" y="1"/>
                  </a:moveTo>
                  <a:cubicBezTo>
                    <a:pt x="3448" y="1"/>
                    <a:pt x="3004" y="27"/>
                    <a:pt x="2736" y="77"/>
                  </a:cubicBezTo>
                  <a:cubicBezTo>
                    <a:pt x="1946" y="229"/>
                    <a:pt x="1946" y="1111"/>
                    <a:pt x="1946" y="1111"/>
                  </a:cubicBezTo>
                  <a:lnTo>
                    <a:pt x="1" y="959"/>
                  </a:lnTo>
                  <a:lnTo>
                    <a:pt x="1" y="959"/>
                  </a:lnTo>
                  <a:lnTo>
                    <a:pt x="153" y="4059"/>
                  </a:lnTo>
                  <a:cubicBezTo>
                    <a:pt x="153" y="4059"/>
                    <a:pt x="2992" y="4328"/>
                    <a:pt x="5288" y="4328"/>
                  </a:cubicBezTo>
                  <a:cubicBezTo>
                    <a:pt x="6771" y="4328"/>
                    <a:pt x="8028" y="4216"/>
                    <a:pt x="8147" y="3846"/>
                  </a:cubicBezTo>
                  <a:cubicBezTo>
                    <a:pt x="8451" y="2934"/>
                    <a:pt x="7417" y="2205"/>
                    <a:pt x="7417" y="2205"/>
                  </a:cubicBezTo>
                  <a:cubicBezTo>
                    <a:pt x="7417" y="2205"/>
                    <a:pt x="8664" y="1870"/>
                    <a:pt x="8299" y="1475"/>
                  </a:cubicBezTo>
                  <a:cubicBezTo>
                    <a:pt x="8067" y="1276"/>
                    <a:pt x="6994" y="1231"/>
                    <a:pt x="6066" y="1231"/>
                  </a:cubicBezTo>
                  <a:cubicBezTo>
                    <a:pt x="5293" y="1231"/>
                    <a:pt x="4621" y="1263"/>
                    <a:pt x="4621" y="1263"/>
                  </a:cubicBezTo>
                  <a:cubicBezTo>
                    <a:pt x="4621" y="1263"/>
                    <a:pt x="5715" y="746"/>
                    <a:pt x="5867" y="381"/>
                  </a:cubicBezTo>
                  <a:cubicBezTo>
                    <a:pt x="5969" y="115"/>
                    <a:pt x="4887" y="1"/>
                    <a:pt x="3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8"/>
            <p:cNvSpPr/>
            <p:nvPr/>
          </p:nvSpPr>
          <p:spPr>
            <a:xfrm>
              <a:off x="4983650" y="2567625"/>
              <a:ext cx="175550" cy="134100"/>
            </a:xfrm>
            <a:custGeom>
              <a:rect b="b" l="l" r="r" t="t"/>
              <a:pathLst>
                <a:path extrusionOk="0" h="5364" w="7022">
                  <a:moveTo>
                    <a:pt x="1765" y="0"/>
                  </a:moveTo>
                  <a:cubicBezTo>
                    <a:pt x="1687" y="0"/>
                    <a:pt x="1616" y="15"/>
                    <a:pt x="1550" y="44"/>
                  </a:cubicBezTo>
                  <a:cubicBezTo>
                    <a:pt x="243" y="652"/>
                    <a:pt x="0" y="2871"/>
                    <a:pt x="0" y="2871"/>
                  </a:cubicBezTo>
                  <a:cubicBezTo>
                    <a:pt x="0" y="2871"/>
                    <a:pt x="5715" y="4512"/>
                    <a:pt x="7022" y="5363"/>
                  </a:cubicBezTo>
                  <a:cubicBezTo>
                    <a:pt x="7022" y="5363"/>
                    <a:pt x="3281" y="0"/>
                    <a:pt x="17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8"/>
            <p:cNvSpPr/>
            <p:nvPr/>
          </p:nvSpPr>
          <p:spPr>
            <a:xfrm>
              <a:off x="4908400" y="3065675"/>
              <a:ext cx="111750" cy="80575"/>
            </a:xfrm>
            <a:custGeom>
              <a:rect b="b" l="l" r="r" t="t"/>
              <a:pathLst>
                <a:path extrusionOk="0" h="3223" w="4470">
                  <a:moveTo>
                    <a:pt x="4469" y="791"/>
                  </a:moveTo>
                  <a:lnTo>
                    <a:pt x="4469" y="791"/>
                  </a:lnTo>
                  <a:cubicBezTo>
                    <a:pt x="4468" y="794"/>
                    <a:pt x="4466" y="797"/>
                    <a:pt x="4465" y="799"/>
                  </a:cubicBezTo>
                  <a:lnTo>
                    <a:pt x="4465" y="799"/>
                  </a:lnTo>
                  <a:cubicBezTo>
                    <a:pt x="4466" y="797"/>
                    <a:pt x="4468" y="794"/>
                    <a:pt x="4469" y="791"/>
                  </a:cubicBezTo>
                  <a:close/>
                  <a:moveTo>
                    <a:pt x="3770" y="1"/>
                  </a:moveTo>
                  <a:cubicBezTo>
                    <a:pt x="3770" y="1"/>
                    <a:pt x="1916" y="1703"/>
                    <a:pt x="1" y="2281"/>
                  </a:cubicBezTo>
                  <a:lnTo>
                    <a:pt x="548" y="3223"/>
                  </a:lnTo>
                  <a:cubicBezTo>
                    <a:pt x="548" y="3223"/>
                    <a:pt x="3487" y="2526"/>
                    <a:pt x="4465" y="799"/>
                  </a:cubicBezTo>
                  <a:lnTo>
                    <a:pt x="4465" y="799"/>
                  </a:lnTo>
                  <a:cubicBezTo>
                    <a:pt x="4460" y="805"/>
                    <a:pt x="4454" y="808"/>
                    <a:pt x="4446" y="808"/>
                  </a:cubicBezTo>
                  <a:cubicBezTo>
                    <a:pt x="4317" y="808"/>
                    <a:pt x="3770" y="1"/>
                    <a:pt x="37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4" name="Shape 1364"/>
        <p:cNvGrpSpPr/>
        <p:nvPr/>
      </p:nvGrpSpPr>
      <p:grpSpPr>
        <a:xfrm>
          <a:off x="0" y="0"/>
          <a:ext cx="0" cy="0"/>
          <a:chOff x="0" y="0"/>
          <a:chExt cx="0" cy="0"/>
        </a:xfrm>
      </p:grpSpPr>
      <p:sp>
        <p:nvSpPr>
          <p:cNvPr id="1365" name="Google Shape;1365;p59"/>
          <p:cNvSpPr txBox="1"/>
          <p:nvPr>
            <p:ph type="title"/>
          </p:nvPr>
        </p:nvSpPr>
        <p:spPr>
          <a:xfrm>
            <a:off x="3348113" y="-158250"/>
            <a:ext cx="27768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ER </a:t>
            </a:r>
            <a:r>
              <a:rPr lang="en"/>
              <a:t> Diagram</a:t>
            </a:r>
            <a:endParaRPr/>
          </a:p>
        </p:txBody>
      </p:sp>
      <p:pic>
        <p:nvPicPr>
          <p:cNvPr id="1366" name="Google Shape;1366;p59"/>
          <p:cNvPicPr preferRelativeResize="0"/>
          <p:nvPr/>
        </p:nvPicPr>
        <p:blipFill rotWithShape="1">
          <a:blip r:embed="rId3">
            <a:alphaModFix/>
          </a:blip>
          <a:srcRect b="0" l="0" r="0" t="-999"/>
          <a:stretch/>
        </p:blipFill>
        <p:spPr>
          <a:xfrm>
            <a:off x="2496225" y="701875"/>
            <a:ext cx="6418150" cy="4148501"/>
          </a:xfrm>
          <a:prstGeom prst="rect">
            <a:avLst/>
          </a:prstGeom>
          <a:noFill/>
          <a:ln>
            <a:noFill/>
          </a:ln>
        </p:spPr>
      </p:pic>
      <p:grpSp>
        <p:nvGrpSpPr>
          <p:cNvPr id="1367" name="Google Shape;1367;p59"/>
          <p:cNvGrpSpPr/>
          <p:nvPr/>
        </p:nvGrpSpPr>
        <p:grpSpPr>
          <a:xfrm>
            <a:off x="534579" y="975773"/>
            <a:ext cx="1423731" cy="3346029"/>
            <a:chOff x="15332125" y="955775"/>
            <a:chExt cx="1094925" cy="2573275"/>
          </a:xfrm>
        </p:grpSpPr>
        <p:sp>
          <p:nvSpPr>
            <p:cNvPr id="1368" name="Google Shape;1368;p59"/>
            <p:cNvSpPr/>
            <p:nvPr/>
          </p:nvSpPr>
          <p:spPr>
            <a:xfrm>
              <a:off x="15477800" y="1654950"/>
              <a:ext cx="121250" cy="219150"/>
            </a:xfrm>
            <a:custGeom>
              <a:rect b="b" l="l" r="r" t="t"/>
              <a:pathLst>
                <a:path extrusionOk="0" h="8766" w="4850">
                  <a:moveTo>
                    <a:pt x="926" y="1"/>
                  </a:moveTo>
                  <a:cubicBezTo>
                    <a:pt x="781" y="1"/>
                    <a:pt x="659" y="113"/>
                    <a:pt x="649" y="259"/>
                  </a:cubicBezTo>
                  <a:lnTo>
                    <a:pt x="13" y="8464"/>
                  </a:lnTo>
                  <a:cubicBezTo>
                    <a:pt x="0" y="8618"/>
                    <a:pt x="116" y="8753"/>
                    <a:pt x="270" y="8765"/>
                  </a:cubicBezTo>
                  <a:cubicBezTo>
                    <a:pt x="277" y="8765"/>
                    <a:pt x="284" y="8766"/>
                    <a:pt x="291" y="8766"/>
                  </a:cubicBezTo>
                  <a:cubicBezTo>
                    <a:pt x="302" y="8766"/>
                    <a:pt x="312" y="8765"/>
                    <a:pt x="323" y="8764"/>
                  </a:cubicBezTo>
                  <a:cubicBezTo>
                    <a:pt x="456" y="8749"/>
                    <a:pt x="560" y="8642"/>
                    <a:pt x="570" y="8508"/>
                  </a:cubicBezTo>
                  <a:lnTo>
                    <a:pt x="1186" y="565"/>
                  </a:lnTo>
                  <a:lnTo>
                    <a:pt x="4559" y="627"/>
                  </a:lnTo>
                  <a:cubicBezTo>
                    <a:pt x="4562" y="627"/>
                    <a:pt x="4564" y="627"/>
                    <a:pt x="4567" y="627"/>
                  </a:cubicBezTo>
                  <a:cubicBezTo>
                    <a:pt x="4719" y="627"/>
                    <a:pt x="4844" y="506"/>
                    <a:pt x="4847" y="352"/>
                  </a:cubicBezTo>
                  <a:cubicBezTo>
                    <a:pt x="4850" y="197"/>
                    <a:pt x="4726" y="69"/>
                    <a:pt x="4570" y="68"/>
                  </a:cubicBezTo>
                  <a:lnTo>
                    <a:pt x="932" y="1"/>
                  </a:lnTo>
                  <a:cubicBezTo>
                    <a:pt x="930" y="1"/>
                    <a:pt x="928" y="1"/>
                    <a:pt x="9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9"/>
            <p:cNvSpPr/>
            <p:nvPr/>
          </p:nvSpPr>
          <p:spPr>
            <a:xfrm>
              <a:off x="15394350" y="1811525"/>
              <a:ext cx="209650" cy="320325"/>
            </a:xfrm>
            <a:custGeom>
              <a:rect b="b" l="l" r="r" t="t"/>
              <a:pathLst>
                <a:path extrusionOk="0" h="12813" w="8386">
                  <a:moveTo>
                    <a:pt x="8385" y="0"/>
                  </a:moveTo>
                  <a:lnTo>
                    <a:pt x="4742" y="414"/>
                  </a:lnTo>
                  <a:lnTo>
                    <a:pt x="3643" y="538"/>
                  </a:lnTo>
                  <a:lnTo>
                    <a:pt x="0" y="952"/>
                  </a:lnTo>
                  <a:lnTo>
                    <a:pt x="2779" y="12748"/>
                  </a:lnTo>
                  <a:cubicBezTo>
                    <a:pt x="2779" y="12748"/>
                    <a:pt x="3322" y="12812"/>
                    <a:pt x="4120" y="12812"/>
                  </a:cubicBezTo>
                  <a:cubicBezTo>
                    <a:pt x="4398" y="12812"/>
                    <a:pt x="4707" y="12804"/>
                    <a:pt x="5034" y="12783"/>
                  </a:cubicBezTo>
                  <a:lnTo>
                    <a:pt x="5035" y="12791"/>
                  </a:lnTo>
                  <a:cubicBezTo>
                    <a:pt x="5222" y="12777"/>
                    <a:pt x="5407" y="12758"/>
                    <a:pt x="5586" y="12737"/>
                  </a:cubicBezTo>
                  <a:cubicBezTo>
                    <a:pt x="5767" y="12718"/>
                    <a:pt x="5950" y="12694"/>
                    <a:pt x="6135" y="12666"/>
                  </a:cubicBezTo>
                  <a:lnTo>
                    <a:pt x="6135" y="12658"/>
                  </a:lnTo>
                  <a:cubicBezTo>
                    <a:pt x="7387" y="12453"/>
                    <a:pt x="8325" y="12118"/>
                    <a:pt x="8325" y="12118"/>
                  </a:cubicBezTo>
                  <a:lnTo>
                    <a:pt x="83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9"/>
            <p:cNvSpPr/>
            <p:nvPr/>
          </p:nvSpPr>
          <p:spPr>
            <a:xfrm>
              <a:off x="15381000" y="1791900"/>
              <a:ext cx="235975" cy="62625"/>
            </a:xfrm>
            <a:custGeom>
              <a:rect b="b" l="l" r="r" t="t"/>
              <a:pathLst>
                <a:path extrusionOk="0" h="2505" w="9439">
                  <a:moveTo>
                    <a:pt x="9274" y="1"/>
                  </a:moveTo>
                  <a:lnTo>
                    <a:pt x="0" y="1054"/>
                  </a:lnTo>
                  <a:lnTo>
                    <a:pt x="165" y="2505"/>
                  </a:lnTo>
                  <a:lnTo>
                    <a:pt x="9438" y="1451"/>
                  </a:lnTo>
                  <a:lnTo>
                    <a:pt x="927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9"/>
            <p:cNvSpPr/>
            <p:nvPr/>
          </p:nvSpPr>
          <p:spPr>
            <a:xfrm>
              <a:off x="15414100" y="1897725"/>
              <a:ext cx="189475" cy="122425"/>
            </a:xfrm>
            <a:custGeom>
              <a:rect b="b" l="l" r="r" t="t"/>
              <a:pathLst>
                <a:path extrusionOk="0" h="4897" w="7579">
                  <a:moveTo>
                    <a:pt x="7578" y="1"/>
                  </a:moveTo>
                  <a:lnTo>
                    <a:pt x="1" y="861"/>
                  </a:lnTo>
                  <a:lnTo>
                    <a:pt x="951" y="4897"/>
                  </a:lnTo>
                  <a:lnTo>
                    <a:pt x="7557" y="4146"/>
                  </a:lnTo>
                  <a:lnTo>
                    <a:pt x="75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9"/>
            <p:cNvSpPr/>
            <p:nvPr/>
          </p:nvSpPr>
          <p:spPr>
            <a:xfrm>
              <a:off x="15517050" y="1944850"/>
              <a:ext cx="196600" cy="187100"/>
            </a:xfrm>
            <a:custGeom>
              <a:rect b="b" l="l" r="r" t="t"/>
              <a:pathLst>
                <a:path extrusionOk="0" h="7484" w="7864">
                  <a:moveTo>
                    <a:pt x="1114" y="0"/>
                  </a:moveTo>
                  <a:cubicBezTo>
                    <a:pt x="1095" y="0"/>
                    <a:pt x="1075" y="2"/>
                    <a:pt x="1056" y="7"/>
                  </a:cubicBezTo>
                  <a:cubicBezTo>
                    <a:pt x="934" y="36"/>
                    <a:pt x="856" y="165"/>
                    <a:pt x="851" y="290"/>
                  </a:cubicBezTo>
                  <a:cubicBezTo>
                    <a:pt x="847" y="416"/>
                    <a:pt x="902" y="536"/>
                    <a:pt x="972" y="640"/>
                  </a:cubicBezTo>
                  <a:cubicBezTo>
                    <a:pt x="1221" y="1011"/>
                    <a:pt x="1640" y="1231"/>
                    <a:pt x="2053" y="1401"/>
                  </a:cubicBezTo>
                  <a:cubicBezTo>
                    <a:pt x="2518" y="1591"/>
                    <a:pt x="2997" y="1739"/>
                    <a:pt x="3477" y="1888"/>
                  </a:cubicBezTo>
                  <a:cubicBezTo>
                    <a:pt x="2437" y="2312"/>
                    <a:pt x="1208" y="2189"/>
                    <a:pt x="237" y="2753"/>
                  </a:cubicBezTo>
                  <a:cubicBezTo>
                    <a:pt x="124" y="2818"/>
                    <a:pt x="0" y="2940"/>
                    <a:pt x="55" y="3057"/>
                  </a:cubicBezTo>
                  <a:cubicBezTo>
                    <a:pt x="89" y="3131"/>
                    <a:pt x="176" y="3160"/>
                    <a:pt x="255" y="3177"/>
                  </a:cubicBezTo>
                  <a:cubicBezTo>
                    <a:pt x="384" y="3203"/>
                    <a:pt x="515" y="3214"/>
                    <a:pt x="647" y="3214"/>
                  </a:cubicBezTo>
                  <a:cubicBezTo>
                    <a:pt x="864" y="3214"/>
                    <a:pt x="1083" y="3186"/>
                    <a:pt x="1299" y="3156"/>
                  </a:cubicBezTo>
                  <a:cubicBezTo>
                    <a:pt x="1936" y="3068"/>
                    <a:pt x="2572" y="2966"/>
                    <a:pt x="3204" y="2848"/>
                  </a:cubicBezTo>
                  <a:lnTo>
                    <a:pt x="3204" y="2848"/>
                  </a:lnTo>
                  <a:cubicBezTo>
                    <a:pt x="2361" y="3098"/>
                    <a:pt x="1559" y="3473"/>
                    <a:pt x="828" y="3963"/>
                  </a:cubicBezTo>
                  <a:cubicBezTo>
                    <a:pt x="569" y="4135"/>
                    <a:pt x="301" y="4348"/>
                    <a:pt x="235" y="4653"/>
                  </a:cubicBezTo>
                  <a:cubicBezTo>
                    <a:pt x="220" y="4721"/>
                    <a:pt x="217" y="4795"/>
                    <a:pt x="247" y="4858"/>
                  </a:cubicBezTo>
                  <a:cubicBezTo>
                    <a:pt x="293" y="4945"/>
                    <a:pt x="383" y="4976"/>
                    <a:pt x="484" y="4976"/>
                  </a:cubicBezTo>
                  <a:cubicBezTo>
                    <a:pt x="573" y="4976"/>
                    <a:pt x="670" y="4952"/>
                    <a:pt x="752" y="4921"/>
                  </a:cubicBezTo>
                  <a:cubicBezTo>
                    <a:pt x="1602" y="4604"/>
                    <a:pt x="2408" y="4176"/>
                    <a:pt x="3148" y="3650"/>
                  </a:cubicBezTo>
                  <a:lnTo>
                    <a:pt x="3148" y="3650"/>
                  </a:lnTo>
                  <a:cubicBezTo>
                    <a:pt x="2738" y="4080"/>
                    <a:pt x="2260" y="4440"/>
                    <a:pt x="1852" y="4873"/>
                  </a:cubicBezTo>
                  <a:cubicBezTo>
                    <a:pt x="1446" y="5308"/>
                    <a:pt x="1105" y="5841"/>
                    <a:pt x="1064" y="6435"/>
                  </a:cubicBezTo>
                  <a:cubicBezTo>
                    <a:pt x="1056" y="6538"/>
                    <a:pt x="1061" y="6649"/>
                    <a:pt x="1123" y="6733"/>
                  </a:cubicBezTo>
                  <a:cubicBezTo>
                    <a:pt x="1179" y="6808"/>
                    <a:pt x="1273" y="6843"/>
                    <a:pt x="1369" y="6843"/>
                  </a:cubicBezTo>
                  <a:cubicBezTo>
                    <a:pt x="1421" y="6843"/>
                    <a:pt x="1475" y="6832"/>
                    <a:pt x="1523" y="6813"/>
                  </a:cubicBezTo>
                  <a:cubicBezTo>
                    <a:pt x="1659" y="6756"/>
                    <a:pt x="1763" y="6646"/>
                    <a:pt x="1863" y="6539"/>
                  </a:cubicBezTo>
                  <a:lnTo>
                    <a:pt x="3792" y="4456"/>
                  </a:lnTo>
                  <a:lnTo>
                    <a:pt x="3792" y="4456"/>
                  </a:lnTo>
                  <a:cubicBezTo>
                    <a:pt x="3412" y="5273"/>
                    <a:pt x="3023" y="6126"/>
                    <a:pt x="3046" y="7026"/>
                  </a:cubicBezTo>
                  <a:cubicBezTo>
                    <a:pt x="3050" y="7196"/>
                    <a:pt x="3091" y="7397"/>
                    <a:pt x="3248" y="7463"/>
                  </a:cubicBezTo>
                  <a:cubicBezTo>
                    <a:pt x="3281" y="7477"/>
                    <a:pt x="3313" y="7484"/>
                    <a:pt x="3346" y="7484"/>
                  </a:cubicBezTo>
                  <a:cubicBezTo>
                    <a:pt x="3502" y="7484"/>
                    <a:pt x="3653" y="7341"/>
                    <a:pt x="3750" y="7202"/>
                  </a:cubicBezTo>
                  <a:cubicBezTo>
                    <a:pt x="3982" y="6872"/>
                    <a:pt x="4180" y="6479"/>
                    <a:pt x="4264" y="6081"/>
                  </a:cubicBezTo>
                  <a:cubicBezTo>
                    <a:pt x="4355" y="5647"/>
                    <a:pt x="4534" y="5332"/>
                    <a:pt x="4801" y="4964"/>
                  </a:cubicBezTo>
                  <a:cubicBezTo>
                    <a:pt x="4836" y="4914"/>
                    <a:pt x="4873" y="4864"/>
                    <a:pt x="4925" y="4832"/>
                  </a:cubicBezTo>
                  <a:cubicBezTo>
                    <a:pt x="4985" y="4795"/>
                    <a:pt x="5059" y="4785"/>
                    <a:pt x="5130" y="4778"/>
                  </a:cubicBezTo>
                  <a:lnTo>
                    <a:pt x="7864" y="4467"/>
                  </a:lnTo>
                  <a:lnTo>
                    <a:pt x="6282" y="677"/>
                  </a:lnTo>
                  <a:cubicBezTo>
                    <a:pt x="5769" y="803"/>
                    <a:pt x="5243" y="863"/>
                    <a:pt x="4716" y="863"/>
                  </a:cubicBezTo>
                  <a:cubicBezTo>
                    <a:pt x="3563" y="863"/>
                    <a:pt x="2405" y="577"/>
                    <a:pt x="1362" y="77"/>
                  </a:cubicBezTo>
                  <a:cubicBezTo>
                    <a:pt x="1283" y="40"/>
                    <a:pt x="1199" y="0"/>
                    <a:pt x="11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9"/>
            <p:cNvSpPr/>
            <p:nvPr/>
          </p:nvSpPr>
          <p:spPr>
            <a:xfrm>
              <a:off x="15683100" y="1289275"/>
              <a:ext cx="101775" cy="82800"/>
            </a:xfrm>
            <a:custGeom>
              <a:rect b="b" l="l" r="r" t="t"/>
              <a:pathLst>
                <a:path extrusionOk="0" h="3312" w="4071">
                  <a:moveTo>
                    <a:pt x="1459" y="0"/>
                  </a:moveTo>
                  <a:cubicBezTo>
                    <a:pt x="1061" y="0"/>
                    <a:pt x="708" y="138"/>
                    <a:pt x="484" y="419"/>
                  </a:cubicBezTo>
                  <a:cubicBezTo>
                    <a:pt x="0" y="1027"/>
                    <a:pt x="301" y="2074"/>
                    <a:pt x="1157" y="2756"/>
                  </a:cubicBezTo>
                  <a:cubicBezTo>
                    <a:pt x="1618" y="3124"/>
                    <a:pt x="2146" y="3311"/>
                    <a:pt x="2610" y="3311"/>
                  </a:cubicBezTo>
                  <a:cubicBezTo>
                    <a:pt x="3009" y="3311"/>
                    <a:pt x="3362" y="3173"/>
                    <a:pt x="3586" y="2892"/>
                  </a:cubicBezTo>
                  <a:cubicBezTo>
                    <a:pt x="4071" y="2284"/>
                    <a:pt x="3769" y="1238"/>
                    <a:pt x="2913" y="555"/>
                  </a:cubicBezTo>
                  <a:cubicBezTo>
                    <a:pt x="2452" y="188"/>
                    <a:pt x="1924" y="0"/>
                    <a:pt x="14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9"/>
            <p:cNvSpPr/>
            <p:nvPr/>
          </p:nvSpPr>
          <p:spPr>
            <a:xfrm>
              <a:off x="15925550" y="1435050"/>
              <a:ext cx="85525" cy="174475"/>
            </a:xfrm>
            <a:custGeom>
              <a:rect b="b" l="l" r="r" t="t"/>
              <a:pathLst>
                <a:path extrusionOk="0" h="6979" w="3421">
                  <a:moveTo>
                    <a:pt x="1" y="0"/>
                  </a:moveTo>
                  <a:lnTo>
                    <a:pt x="1" y="5936"/>
                  </a:lnTo>
                  <a:cubicBezTo>
                    <a:pt x="0" y="6512"/>
                    <a:pt x="468" y="6979"/>
                    <a:pt x="1044" y="6979"/>
                  </a:cubicBezTo>
                  <a:lnTo>
                    <a:pt x="2376" y="6979"/>
                  </a:lnTo>
                  <a:cubicBezTo>
                    <a:pt x="2953" y="6979"/>
                    <a:pt x="3420" y="6512"/>
                    <a:pt x="3421" y="5936"/>
                  </a:cubicBezTo>
                  <a:lnTo>
                    <a:pt x="3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9"/>
            <p:cNvSpPr/>
            <p:nvPr/>
          </p:nvSpPr>
          <p:spPr>
            <a:xfrm>
              <a:off x="16085000" y="3363675"/>
              <a:ext cx="297625" cy="165375"/>
            </a:xfrm>
            <a:custGeom>
              <a:rect b="b" l="l" r="r" t="t"/>
              <a:pathLst>
                <a:path extrusionOk="0" h="6615" w="11905">
                  <a:moveTo>
                    <a:pt x="9992" y="1"/>
                  </a:moveTo>
                  <a:lnTo>
                    <a:pt x="7110" y="502"/>
                  </a:lnTo>
                  <a:lnTo>
                    <a:pt x="6332" y="3216"/>
                  </a:lnTo>
                  <a:cubicBezTo>
                    <a:pt x="6332" y="3216"/>
                    <a:pt x="1" y="4239"/>
                    <a:pt x="341" y="6402"/>
                  </a:cubicBezTo>
                  <a:cubicBezTo>
                    <a:pt x="616" y="6550"/>
                    <a:pt x="1083" y="6615"/>
                    <a:pt x="1679" y="6615"/>
                  </a:cubicBezTo>
                  <a:cubicBezTo>
                    <a:pt x="4432" y="6615"/>
                    <a:pt x="9934" y="5233"/>
                    <a:pt x="11904" y="4298"/>
                  </a:cubicBezTo>
                  <a:cubicBezTo>
                    <a:pt x="10805" y="1477"/>
                    <a:pt x="9992" y="1"/>
                    <a:pt x="99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9"/>
            <p:cNvSpPr/>
            <p:nvPr/>
          </p:nvSpPr>
          <p:spPr>
            <a:xfrm>
              <a:off x="15332125" y="3350300"/>
              <a:ext cx="289125" cy="146450"/>
            </a:xfrm>
            <a:custGeom>
              <a:rect b="b" l="l" r="r" t="t"/>
              <a:pathLst>
                <a:path extrusionOk="0" h="5858" w="11565">
                  <a:moveTo>
                    <a:pt x="1457" y="0"/>
                  </a:moveTo>
                  <a:cubicBezTo>
                    <a:pt x="790" y="0"/>
                    <a:pt x="251" y="181"/>
                    <a:pt x="0" y="661"/>
                  </a:cubicBezTo>
                  <a:cubicBezTo>
                    <a:pt x="747" y="2250"/>
                    <a:pt x="7939" y="5344"/>
                    <a:pt x="10543" y="5858"/>
                  </a:cubicBezTo>
                  <a:cubicBezTo>
                    <a:pt x="11339" y="2936"/>
                    <a:pt x="11564" y="1266"/>
                    <a:pt x="11564" y="1266"/>
                  </a:cubicBezTo>
                  <a:lnTo>
                    <a:pt x="8776" y="111"/>
                  </a:lnTo>
                  <a:lnTo>
                    <a:pt x="6710" y="1669"/>
                  </a:lnTo>
                  <a:cubicBezTo>
                    <a:pt x="6710" y="1669"/>
                    <a:pt x="3486" y="0"/>
                    <a:pt x="14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9"/>
            <p:cNvSpPr/>
            <p:nvPr/>
          </p:nvSpPr>
          <p:spPr>
            <a:xfrm>
              <a:off x="16092275" y="3448750"/>
              <a:ext cx="290350" cy="80300"/>
            </a:xfrm>
            <a:custGeom>
              <a:rect b="b" l="l" r="r" t="t"/>
              <a:pathLst>
                <a:path extrusionOk="0" h="3212" w="11614">
                  <a:moveTo>
                    <a:pt x="11257" y="1"/>
                  </a:moveTo>
                  <a:cubicBezTo>
                    <a:pt x="8034" y="1289"/>
                    <a:pt x="4619" y="2162"/>
                    <a:pt x="1189" y="2162"/>
                  </a:cubicBezTo>
                  <a:cubicBezTo>
                    <a:pt x="886" y="2162"/>
                    <a:pt x="582" y="2155"/>
                    <a:pt x="279" y="2141"/>
                  </a:cubicBezTo>
                  <a:cubicBezTo>
                    <a:pt x="93" y="2405"/>
                    <a:pt x="1" y="2690"/>
                    <a:pt x="50" y="2999"/>
                  </a:cubicBezTo>
                  <a:cubicBezTo>
                    <a:pt x="325" y="3147"/>
                    <a:pt x="792" y="3212"/>
                    <a:pt x="1388" y="3212"/>
                  </a:cubicBezTo>
                  <a:cubicBezTo>
                    <a:pt x="4141" y="3212"/>
                    <a:pt x="9643" y="1830"/>
                    <a:pt x="11613" y="895"/>
                  </a:cubicBezTo>
                  <a:cubicBezTo>
                    <a:pt x="11490" y="579"/>
                    <a:pt x="11371" y="283"/>
                    <a:pt x="112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9"/>
            <p:cNvSpPr/>
            <p:nvPr/>
          </p:nvSpPr>
          <p:spPr>
            <a:xfrm>
              <a:off x="16245075" y="3390875"/>
              <a:ext cx="49350" cy="23500"/>
            </a:xfrm>
            <a:custGeom>
              <a:rect b="b" l="l" r="r" t="t"/>
              <a:pathLst>
                <a:path extrusionOk="0" h="940" w="1974">
                  <a:moveTo>
                    <a:pt x="930" y="0"/>
                  </a:moveTo>
                  <a:cubicBezTo>
                    <a:pt x="786" y="0"/>
                    <a:pt x="652" y="16"/>
                    <a:pt x="549" y="43"/>
                  </a:cubicBezTo>
                  <a:cubicBezTo>
                    <a:pt x="144" y="148"/>
                    <a:pt x="0" y="503"/>
                    <a:pt x="67" y="898"/>
                  </a:cubicBezTo>
                  <a:cubicBezTo>
                    <a:pt x="285" y="853"/>
                    <a:pt x="538" y="832"/>
                    <a:pt x="795" y="832"/>
                  </a:cubicBezTo>
                  <a:cubicBezTo>
                    <a:pt x="1115" y="832"/>
                    <a:pt x="1441" y="865"/>
                    <a:pt x="1711" y="926"/>
                  </a:cubicBezTo>
                  <a:lnTo>
                    <a:pt x="1725" y="929"/>
                  </a:lnTo>
                  <a:cubicBezTo>
                    <a:pt x="1750" y="935"/>
                    <a:pt x="1777" y="939"/>
                    <a:pt x="1802" y="939"/>
                  </a:cubicBezTo>
                  <a:cubicBezTo>
                    <a:pt x="1836" y="939"/>
                    <a:pt x="1868" y="931"/>
                    <a:pt x="1891" y="907"/>
                  </a:cubicBezTo>
                  <a:cubicBezTo>
                    <a:pt x="1904" y="891"/>
                    <a:pt x="1914" y="873"/>
                    <a:pt x="1920" y="854"/>
                  </a:cubicBezTo>
                  <a:cubicBezTo>
                    <a:pt x="1973" y="711"/>
                    <a:pt x="1966" y="551"/>
                    <a:pt x="1902" y="412"/>
                  </a:cubicBezTo>
                  <a:cubicBezTo>
                    <a:pt x="1761" y="110"/>
                    <a:pt x="1310" y="0"/>
                    <a:pt x="9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9"/>
            <p:cNvSpPr/>
            <p:nvPr/>
          </p:nvSpPr>
          <p:spPr>
            <a:xfrm>
              <a:off x="16240925" y="3416450"/>
              <a:ext cx="49325" cy="23500"/>
            </a:xfrm>
            <a:custGeom>
              <a:rect b="b" l="l" r="r" t="t"/>
              <a:pathLst>
                <a:path extrusionOk="0" h="940" w="1973">
                  <a:moveTo>
                    <a:pt x="930" y="1"/>
                  </a:moveTo>
                  <a:cubicBezTo>
                    <a:pt x="786" y="1"/>
                    <a:pt x="652" y="16"/>
                    <a:pt x="548" y="43"/>
                  </a:cubicBezTo>
                  <a:cubicBezTo>
                    <a:pt x="144" y="148"/>
                    <a:pt x="1" y="503"/>
                    <a:pt x="68" y="898"/>
                  </a:cubicBezTo>
                  <a:cubicBezTo>
                    <a:pt x="285" y="853"/>
                    <a:pt x="538" y="832"/>
                    <a:pt x="795" y="832"/>
                  </a:cubicBezTo>
                  <a:cubicBezTo>
                    <a:pt x="1115" y="832"/>
                    <a:pt x="1441" y="865"/>
                    <a:pt x="1712" y="926"/>
                  </a:cubicBezTo>
                  <a:lnTo>
                    <a:pt x="1724" y="930"/>
                  </a:lnTo>
                  <a:cubicBezTo>
                    <a:pt x="1750" y="935"/>
                    <a:pt x="1777" y="940"/>
                    <a:pt x="1803" y="940"/>
                  </a:cubicBezTo>
                  <a:cubicBezTo>
                    <a:pt x="1837" y="940"/>
                    <a:pt x="1869" y="932"/>
                    <a:pt x="1891" y="907"/>
                  </a:cubicBezTo>
                  <a:cubicBezTo>
                    <a:pt x="1904" y="891"/>
                    <a:pt x="1914" y="873"/>
                    <a:pt x="1920" y="854"/>
                  </a:cubicBezTo>
                  <a:cubicBezTo>
                    <a:pt x="1973" y="711"/>
                    <a:pt x="1966" y="551"/>
                    <a:pt x="1902" y="412"/>
                  </a:cubicBezTo>
                  <a:cubicBezTo>
                    <a:pt x="1761" y="111"/>
                    <a:pt x="1311" y="1"/>
                    <a:pt x="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9"/>
            <p:cNvSpPr/>
            <p:nvPr/>
          </p:nvSpPr>
          <p:spPr>
            <a:xfrm>
              <a:off x="15761425" y="2175825"/>
              <a:ext cx="579150" cy="1201225"/>
            </a:xfrm>
            <a:custGeom>
              <a:rect b="b" l="l" r="r" t="t"/>
              <a:pathLst>
                <a:path extrusionOk="0" h="48049" w="23166">
                  <a:moveTo>
                    <a:pt x="6373" y="0"/>
                  </a:moveTo>
                  <a:cubicBezTo>
                    <a:pt x="3738" y="0"/>
                    <a:pt x="0" y="5348"/>
                    <a:pt x="0" y="5348"/>
                  </a:cubicBezTo>
                  <a:cubicBezTo>
                    <a:pt x="0" y="5348"/>
                    <a:pt x="1526" y="19129"/>
                    <a:pt x="19963" y="48049"/>
                  </a:cubicBezTo>
                  <a:lnTo>
                    <a:pt x="23165" y="47605"/>
                  </a:lnTo>
                  <a:cubicBezTo>
                    <a:pt x="23165" y="47605"/>
                    <a:pt x="9985" y="12520"/>
                    <a:pt x="8744" y="3565"/>
                  </a:cubicBezTo>
                  <a:cubicBezTo>
                    <a:pt x="8379" y="930"/>
                    <a:pt x="7472" y="0"/>
                    <a:pt x="63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9"/>
            <p:cNvSpPr/>
            <p:nvPr/>
          </p:nvSpPr>
          <p:spPr>
            <a:xfrm>
              <a:off x="15332125" y="3353025"/>
              <a:ext cx="269725" cy="143725"/>
            </a:xfrm>
            <a:custGeom>
              <a:rect b="b" l="l" r="r" t="t"/>
              <a:pathLst>
                <a:path extrusionOk="0" h="5749" w="10789">
                  <a:moveTo>
                    <a:pt x="694" y="0"/>
                  </a:moveTo>
                  <a:cubicBezTo>
                    <a:pt x="389" y="100"/>
                    <a:pt x="146" y="275"/>
                    <a:pt x="0" y="553"/>
                  </a:cubicBezTo>
                  <a:cubicBezTo>
                    <a:pt x="747" y="2141"/>
                    <a:pt x="7939" y="5235"/>
                    <a:pt x="10543" y="5749"/>
                  </a:cubicBezTo>
                  <a:cubicBezTo>
                    <a:pt x="10632" y="5422"/>
                    <a:pt x="10713" y="5113"/>
                    <a:pt x="10788" y="4818"/>
                  </a:cubicBezTo>
                  <a:cubicBezTo>
                    <a:pt x="7136" y="3855"/>
                    <a:pt x="3593" y="2363"/>
                    <a:pt x="6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9"/>
            <p:cNvSpPr/>
            <p:nvPr/>
          </p:nvSpPr>
          <p:spPr>
            <a:xfrm>
              <a:off x="15587950" y="3395825"/>
              <a:ext cx="31025" cy="60600"/>
            </a:xfrm>
            <a:custGeom>
              <a:rect b="b" l="l" r="r" t="t"/>
              <a:pathLst>
                <a:path extrusionOk="0" h="2424" w="1241">
                  <a:moveTo>
                    <a:pt x="1241" y="0"/>
                  </a:moveTo>
                  <a:lnTo>
                    <a:pt x="1241" y="0"/>
                  </a:lnTo>
                  <a:cubicBezTo>
                    <a:pt x="992" y="70"/>
                    <a:pt x="759" y="187"/>
                    <a:pt x="566" y="359"/>
                  </a:cubicBezTo>
                  <a:cubicBezTo>
                    <a:pt x="194" y="689"/>
                    <a:pt x="0" y="1237"/>
                    <a:pt x="160" y="1707"/>
                  </a:cubicBezTo>
                  <a:cubicBezTo>
                    <a:pt x="261" y="2002"/>
                    <a:pt x="477" y="2228"/>
                    <a:pt x="725" y="2423"/>
                  </a:cubicBezTo>
                  <a:cubicBezTo>
                    <a:pt x="992" y="1317"/>
                    <a:pt x="1153" y="497"/>
                    <a:pt x="12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9"/>
            <p:cNvSpPr/>
            <p:nvPr/>
          </p:nvSpPr>
          <p:spPr>
            <a:xfrm>
              <a:off x="15520975" y="3358025"/>
              <a:ext cx="46375" cy="38750"/>
            </a:xfrm>
            <a:custGeom>
              <a:rect b="b" l="l" r="r" t="t"/>
              <a:pathLst>
                <a:path extrusionOk="0" h="1550" w="1855">
                  <a:moveTo>
                    <a:pt x="633" y="1"/>
                  </a:moveTo>
                  <a:cubicBezTo>
                    <a:pt x="362" y="1"/>
                    <a:pt x="139" y="181"/>
                    <a:pt x="0" y="454"/>
                  </a:cubicBezTo>
                  <a:cubicBezTo>
                    <a:pt x="452" y="666"/>
                    <a:pt x="978" y="1078"/>
                    <a:pt x="1304" y="1457"/>
                  </a:cubicBezTo>
                  <a:lnTo>
                    <a:pt x="1313" y="1467"/>
                  </a:lnTo>
                  <a:cubicBezTo>
                    <a:pt x="1349" y="1508"/>
                    <a:pt x="1393" y="1550"/>
                    <a:pt x="1444" y="1550"/>
                  </a:cubicBezTo>
                  <a:cubicBezTo>
                    <a:pt x="1449" y="1550"/>
                    <a:pt x="1455" y="1549"/>
                    <a:pt x="1461" y="1548"/>
                  </a:cubicBezTo>
                  <a:cubicBezTo>
                    <a:pt x="1480" y="1544"/>
                    <a:pt x="1498" y="1536"/>
                    <a:pt x="1515" y="1524"/>
                  </a:cubicBezTo>
                  <a:cubicBezTo>
                    <a:pt x="1643" y="1439"/>
                    <a:pt x="1732" y="1307"/>
                    <a:pt x="1763" y="1157"/>
                  </a:cubicBezTo>
                  <a:cubicBezTo>
                    <a:pt x="1854" y="708"/>
                    <a:pt x="1258" y="200"/>
                    <a:pt x="896" y="55"/>
                  </a:cubicBezTo>
                  <a:cubicBezTo>
                    <a:pt x="804" y="18"/>
                    <a:pt x="716" y="1"/>
                    <a:pt x="6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9"/>
            <p:cNvSpPr/>
            <p:nvPr/>
          </p:nvSpPr>
          <p:spPr>
            <a:xfrm>
              <a:off x="15502400" y="3376100"/>
              <a:ext cx="46375" cy="38775"/>
            </a:xfrm>
            <a:custGeom>
              <a:rect b="b" l="l" r="r" t="t"/>
              <a:pathLst>
                <a:path extrusionOk="0" h="1551" w="1855">
                  <a:moveTo>
                    <a:pt x="634" y="1"/>
                  </a:moveTo>
                  <a:cubicBezTo>
                    <a:pt x="363" y="1"/>
                    <a:pt x="139" y="181"/>
                    <a:pt x="0" y="455"/>
                  </a:cubicBezTo>
                  <a:cubicBezTo>
                    <a:pt x="453" y="666"/>
                    <a:pt x="979" y="1078"/>
                    <a:pt x="1305" y="1457"/>
                  </a:cubicBezTo>
                  <a:lnTo>
                    <a:pt x="1313" y="1467"/>
                  </a:lnTo>
                  <a:cubicBezTo>
                    <a:pt x="1350" y="1509"/>
                    <a:pt x="1393" y="1551"/>
                    <a:pt x="1444" y="1551"/>
                  </a:cubicBezTo>
                  <a:cubicBezTo>
                    <a:pt x="1449" y="1551"/>
                    <a:pt x="1455" y="1550"/>
                    <a:pt x="1461" y="1549"/>
                  </a:cubicBezTo>
                  <a:cubicBezTo>
                    <a:pt x="1480" y="1544"/>
                    <a:pt x="1499" y="1535"/>
                    <a:pt x="1515" y="1524"/>
                  </a:cubicBezTo>
                  <a:cubicBezTo>
                    <a:pt x="1643" y="1440"/>
                    <a:pt x="1732" y="1307"/>
                    <a:pt x="1764" y="1157"/>
                  </a:cubicBezTo>
                  <a:cubicBezTo>
                    <a:pt x="1854" y="707"/>
                    <a:pt x="1258" y="201"/>
                    <a:pt x="896" y="55"/>
                  </a:cubicBezTo>
                  <a:cubicBezTo>
                    <a:pt x="805" y="18"/>
                    <a:pt x="717" y="1"/>
                    <a:pt x="6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9"/>
            <p:cNvSpPr/>
            <p:nvPr/>
          </p:nvSpPr>
          <p:spPr>
            <a:xfrm>
              <a:off x="15551475" y="2229100"/>
              <a:ext cx="696425" cy="1152875"/>
            </a:xfrm>
            <a:custGeom>
              <a:rect b="b" l="l" r="r" t="t"/>
              <a:pathLst>
                <a:path extrusionOk="0" h="46115" w="27857">
                  <a:moveTo>
                    <a:pt x="22310" y="1"/>
                  </a:moveTo>
                  <a:cubicBezTo>
                    <a:pt x="19827" y="1"/>
                    <a:pt x="17142" y="1434"/>
                    <a:pt x="17142" y="1434"/>
                  </a:cubicBezTo>
                  <a:cubicBezTo>
                    <a:pt x="17142" y="1434"/>
                    <a:pt x="2363" y="26581"/>
                    <a:pt x="1" y="44959"/>
                  </a:cubicBezTo>
                  <a:cubicBezTo>
                    <a:pt x="2039" y="45918"/>
                    <a:pt x="2790" y="46114"/>
                    <a:pt x="2790" y="46114"/>
                  </a:cubicBezTo>
                  <a:cubicBezTo>
                    <a:pt x="2790" y="46114"/>
                    <a:pt x="9822" y="31052"/>
                    <a:pt x="15788" y="22632"/>
                  </a:cubicBezTo>
                  <a:cubicBezTo>
                    <a:pt x="21754" y="14211"/>
                    <a:pt x="27857" y="6703"/>
                    <a:pt x="25962" y="2220"/>
                  </a:cubicBezTo>
                  <a:cubicBezTo>
                    <a:pt x="25247" y="527"/>
                    <a:pt x="23815" y="1"/>
                    <a:pt x="22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9"/>
            <p:cNvSpPr/>
            <p:nvPr/>
          </p:nvSpPr>
          <p:spPr>
            <a:xfrm>
              <a:off x="15721300" y="1518975"/>
              <a:ext cx="577825" cy="891800"/>
            </a:xfrm>
            <a:custGeom>
              <a:rect b="b" l="l" r="r" t="t"/>
              <a:pathLst>
                <a:path extrusionOk="0" h="35672" w="23113">
                  <a:moveTo>
                    <a:pt x="11038" y="0"/>
                  </a:moveTo>
                  <a:lnTo>
                    <a:pt x="8980" y="502"/>
                  </a:lnTo>
                  <a:cubicBezTo>
                    <a:pt x="8980" y="502"/>
                    <a:pt x="4456" y="1098"/>
                    <a:pt x="3740" y="8982"/>
                  </a:cubicBezTo>
                  <a:cubicBezTo>
                    <a:pt x="3023" y="16867"/>
                    <a:pt x="1" y="34469"/>
                    <a:pt x="1" y="34469"/>
                  </a:cubicBezTo>
                  <a:cubicBezTo>
                    <a:pt x="1" y="34469"/>
                    <a:pt x="6339" y="35672"/>
                    <a:pt x="12778" y="35672"/>
                  </a:cubicBezTo>
                  <a:cubicBezTo>
                    <a:pt x="16632" y="35672"/>
                    <a:pt x="20523" y="35241"/>
                    <a:pt x="23112" y="33863"/>
                  </a:cubicBezTo>
                  <a:cubicBezTo>
                    <a:pt x="20378" y="26224"/>
                    <a:pt x="19528" y="15248"/>
                    <a:pt x="18664" y="11927"/>
                  </a:cubicBezTo>
                  <a:cubicBezTo>
                    <a:pt x="17800" y="8607"/>
                    <a:pt x="16071" y="894"/>
                    <a:pt x="110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9"/>
            <p:cNvSpPr/>
            <p:nvPr/>
          </p:nvSpPr>
          <p:spPr>
            <a:xfrm>
              <a:off x="15776775" y="1678125"/>
              <a:ext cx="650100" cy="597775"/>
            </a:xfrm>
            <a:custGeom>
              <a:rect b="b" l="l" r="r" t="t"/>
              <a:pathLst>
                <a:path extrusionOk="0" h="23911" w="26004">
                  <a:moveTo>
                    <a:pt x="23141" y="1"/>
                  </a:moveTo>
                  <a:lnTo>
                    <a:pt x="1" y="3200"/>
                  </a:lnTo>
                  <a:lnTo>
                    <a:pt x="2863" y="23910"/>
                  </a:lnTo>
                  <a:lnTo>
                    <a:pt x="26004" y="20712"/>
                  </a:lnTo>
                  <a:lnTo>
                    <a:pt x="231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9"/>
            <p:cNvSpPr/>
            <p:nvPr/>
          </p:nvSpPr>
          <p:spPr>
            <a:xfrm>
              <a:off x="15886150" y="1762425"/>
              <a:ext cx="446450" cy="336425"/>
            </a:xfrm>
            <a:custGeom>
              <a:rect b="b" l="l" r="r" t="t"/>
              <a:pathLst>
                <a:path extrusionOk="0" h="13457" w="17858">
                  <a:moveTo>
                    <a:pt x="6947" y="0"/>
                  </a:moveTo>
                  <a:cubicBezTo>
                    <a:pt x="6710" y="0"/>
                    <a:pt x="6477" y="35"/>
                    <a:pt x="6257" y="125"/>
                  </a:cubicBezTo>
                  <a:cubicBezTo>
                    <a:pt x="5614" y="386"/>
                    <a:pt x="5237" y="1045"/>
                    <a:pt x="4923" y="1665"/>
                  </a:cubicBezTo>
                  <a:cubicBezTo>
                    <a:pt x="3776" y="3927"/>
                    <a:pt x="2838" y="6292"/>
                    <a:pt x="2044" y="8700"/>
                  </a:cubicBezTo>
                  <a:cubicBezTo>
                    <a:pt x="1637" y="9933"/>
                    <a:pt x="0" y="13457"/>
                    <a:pt x="2237" y="13457"/>
                  </a:cubicBezTo>
                  <a:cubicBezTo>
                    <a:pt x="2375" y="13457"/>
                    <a:pt x="2528" y="13443"/>
                    <a:pt x="2696" y="13415"/>
                  </a:cubicBezTo>
                  <a:cubicBezTo>
                    <a:pt x="3950" y="13206"/>
                    <a:pt x="5270" y="12796"/>
                    <a:pt x="6457" y="12367"/>
                  </a:cubicBezTo>
                  <a:cubicBezTo>
                    <a:pt x="6610" y="12312"/>
                    <a:pt x="6766" y="12257"/>
                    <a:pt x="6929" y="12208"/>
                  </a:cubicBezTo>
                  <a:cubicBezTo>
                    <a:pt x="8611" y="11689"/>
                    <a:pt x="10211" y="10886"/>
                    <a:pt x="11866" y="10296"/>
                  </a:cubicBezTo>
                  <a:cubicBezTo>
                    <a:pt x="13011" y="9887"/>
                    <a:pt x="14145" y="9424"/>
                    <a:pt x="15190" y="8798"/>
                  </a:cubicBezTo>
                  <a:cubicBezTo>
                    <a:pt x="15996" y="8315"/>
                    <a:pt x="17326" y="7553"/>
                    <a:pt x="17517" y="6536"/>
                  </a:cubicBezTo>
                  <a:cubicBezTo>
                    <a:pt x="17858" y="4720"/>
                    <a:pt x="15343" y="3304"/>
                    <a:pt x="14105" y="2588"/>
                  </a:cubicBezTo>
                  <a:cubicBezTo>
                    <a:pt x="12204" y="1490"/>
                    <a:pt x="10132" y="679"/>
                    <a:pt x="8001" y="160"/>
                  </a:cubicBezTo>
                  <a:cubicBezTo>
                    <a:pt x="7658" y="76"/>
                    <a:pt x="7298" y="0"/>
                    <a:pt x="69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9"/>
            <p:cNvSpPr/>
            <p:nvPr/>
          </p:nvSpPr>
          <p:spPr>
            <a:xfrm>
              <a:off x="15743050" y="1757900"/>
              <a:ext cx="684000" cy="562200"/>
            </a:xfrm>
            <a:custGeom>
              <a:rect b="b" l="l" r="r" t="t"/>
              <a:pathLst>
                <a:path extrusionOk="0" h="22488" w="27360">
                  <a:moveTo>
                    <a:pt x="1355" y="0"/>
                  </a:moveTo>
                  <a:lnTo>
                    <a:pt x="1" y="1677"/>
                  </a:lnTo>
                  <a:lnTo>
                    <a:pt x="2712" y="22488"/>
                  </a:lnTo>
                  <a:lnTo>
                    <a:pt x="25993" y="19268"/>
                  </a:lnTo>
                  <a:lnTo>
                    <a:pt x="27359" y="17512"/>
                  </a:lnTo>
                  <a:lnTo>
                    <a:pt x="4219" y="20711"/>
                  </a:lnTo>
                  <a:lnTo>
                    <a:pt x="1355" y="0"/>
                  </a:lnTo>
                  <a:close/>
                </a:path>
              </a:pathLst>
            </a:custGeom>
            <a:solidFill>
              <a:srgbClr val="98B8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9"/>
            <p:cNvSpPr/>
            <p:nvPr/>
          </p:nvSpPr>
          <p:spPr>
            <a:xfrm>
              <a:off x="15925625" y="1822300"/>
              <a:ext cx="352825" cy="306950"/>
            </a:xfrm>
            <a:custGeom>
              <a:rect b="b" l="l" r="r" t="t"/>
              <a:pathLst>
                <a:path extrusionOk="0" h="12278" w="14113">
                  <a:moveTo>
                    <a:pt x="5485" y="1"/>
                  </a:moveTo>
                  <a:cubicBezTo>
                    <a:pt x="5067" y="1"/>
                    <a:pt x="4648" y="25"/>
                    <a:pt x="4239" y="52"/>
                  </a:cubicBezTo>
                  <a:cubicBezTo>
                    <a:pt x="4219" y="54"/>
                    <a:pt x="4196" y="54"/>
                    <a:pt x="4173" y="54"/>
                  </a:cubicBezTo>
                  <a:cubicBezTo>
                    <a:pt x="4030" y="54"/>
                    <a:pt x="3846" y="31"/>
                    <a:pt x="3682" y="31"/>
                  </a:cubicBezTo>
                  <a:cubicBezTo>
                    <a:pt x="3579" y="31"/>
                    <a:pt x="3483" y="40"/>
                    <a:pt x="3410" y="70"/>
                  </a:cubicBezTo>
                  <a:cubicBezTo>
                    <a:pt x="3121" y="192"/>
                    <a:pt x="3132" y="605"/>
                    <a:pt x="3039" y="853"/>
                  </a:cubicBezTo>
                  <a:cubicBezTo>
                    <a:pt x="2911" y="1192"/>
                    <a:pt x="2690" y="1490"/>
                    <a:pt x="2586" y="1841"/>
                  </a:cubicBezTo>
                  <a:cubicBezTo>
                    <a:pt x="2509" y="2103"/>
                    <a:pt x="2504" y="2382"/>
                    <a:pt x="2432" y="2646"/>
                  </a:cubicBezTo>
                  <a:cubicBezTo>
                    <a:pt x="2189" y="3537"/>
                    <a:pt x="1244" y="4093"/>
                    <a:pt x="977" y="4976"/>
                  </a:cubicBezTo>
                  <a:cubicBezTo>
                    <a:pt x="839" y="5430"/>
                    <a:pt x="895" y="5930"/>
                    <a:pt x="727" y="6374"/>
                  </a:cubicBezTo>
                  <a:cubicBezTo>
                    <a:pt x="613" y="6676"/>
                    <a:pt x="401" y="6931"/>
                    <a:pt x="248" y="7215"/>
                  </a:cubicBezTo>
                  <a:cubicBezTo>
                    <a:pt x="94" y="7500"/>
                    <a:pt x="0" y="7851"/>
                    <a:pt x="138" y="8143"/>
                  </a:cubicBezTo>
                  <a:cubicBezTo>
                    <a:pt x="203" y="8279"/>
                    <a:pt x="313" y="8392"/>
                    <a:pt x="355" y="8537"/>
                  </a:cubicBezTo>
                  <a:cubicBezTo>
                    <a:pt x="439" y="8829"/>
                    <a:pt x="216" y="9113"/>
                    <a:pt x="152" y="9410"/>
                  </a:cubicBezTo>
                  <a:cubicBezTo>
                    <a:pt x="60" y="9840"/>
                    <a:pt x="358" y="10317"/>
                    <a:pt x="785" y="10421"/>
                  </a:cubicBezTo>
                  <a:cubicBezTo>
                    <a:pt x="1076" y="10492"/>
                    <a:pt x="1403" y="10408"/>
                    <a:pt x="1674" y="10540"/>
                  </a:cubicBezTo>
                  <a:cubicBezTo>
                    <a:pt x="2019" y="10708"/>
                    <a:pt x="2120" y="11137"/>
                    <a:pt x="2243" y="11501"/>
                  </a:cubicBezTo>
                  <a:cubicBezTo>
                    <a:pt x="2356" y="11839"/>
                    <a:pt x="2610" y="12208"/>
                    <a:pt x="2948" y="12208"/>
                  </a:cubicBezTo>
                  <a:cubicBezTo>
                    <a:pt x="2974" y="12208"/>
                    <a:pt x="3002" y="12206"/>
                    <a:pt x="3029" y="12201"/>
                  </a:cubicBezTo>
                  <a:cubicBezTo>
                    <a:pt x="3259" y="12160"/>
                    <a:pt x="3424" y="11949"/>
                    <a:pt x="3501" y="11728"/>
                  </a:cubicBezTo>
                  <a:cubicBezTo>
                    <a:pt x="3577" y="11509"/>
                    <a:pt x="3586" y="11271"/>
                    <a:pt x="3633" y="11043"/>
                  </a:cubicBezTo>
                  <a:cubicBezTo>
                    <a:pt x="3659" y="10921"/>
                    <a:pt x="3701" y="10792"/>
                    <a:pt x="3802" y="10718"/>
                  </a:cubicBezTo>
                  <a:cubicBezTo>
                    <a:pt x="3858" y="10676"/>
                    <a:pt x="3922" y="10658"/>
                    <a:pt x="3987" y="10658"/>
                  </a:cubicBezTo>
                  <a:cubicBezTo>
                    <a:pt x="4150" y="10658"/>
                    <a:pt x="4328" y="10768"/>
                    <a:pt x="4451" y="10893"/>
                  </a:cubicBezTo>
                  <a:cubicBezTo>
                    <a:pt x="4789" y="11236"/>
                    <a:pt x="5007" y="11690"/>
                    <a:pt x="5374" y="12001"/>
                  </a:cubicBezTo>
                  <a:cubicBezTo>
                    <a:pt x="5574" y="12171"/>
                    <a:pt x="5852" y="12278"/>
                    <a:pt x="6111" y="12278"/>
                  </a:cubicBezTo>
                  <a:cubicBezTo>
                    <a:pt x="6328" y="12278"/>
                    <a:pt x="6531" y="12202"/>
                    <a:pt x="6661" y="12024"/>
                  </a:cubicBezTo>
                  <a:cubicBezTo>
                    <a:pt x="6879" y="11727"/>
                    <a:pt x="6782" y="11315"/>
                    <a:pt x="6707" y="10955"/>
                  </a:cubicBezTo>
                  <a:cubicBezTo>
                    <a:pt x="6632" y="10594"/>
                    <a:pt x="6621" y="10145"/>
                    <a:pt x="6927" y="9938"/>
                  </a:cubicBezTo>
                  <a:cubicBezTo>
                    <a:pt x="7090" y="10069"/>
                    <a:pt x="7186" y="10266"/>
                    <a:pt x="7327" y="10421"/>
                  </a:cubicBezTo>
                  <a:cubicBezTo>
                    <a:pt x="7432" y="10537"/>
                    <a:pt x="7587" y="10631"/>
                    <a:pt x="7736" y="10631"/>
                  </a:cubicBezTo>
                  <a:cubicBezTo>
                    <a:pt x="7787" y="10631"/>
                    <a:pt x="7837" y="10620"/>
                    <a:pt x="7884" y="10596"/>
                  </a:cubicBezTo>
                  <a:cubicBezTo>
                    <a:pt x="8260" y="10400"/>
                    <a:pt x="7953" y="9703"/>
                    <a:pt x="8293" y="9450"/>
                  </a:cubicBezTo>
                  <a:cubicBezTo>
                    <a:pt x="8357" y="9402"/>
                    <a:pt x="8427" y="9381"/>
                    <a:pt x="8499" y="9381"/>
                  </a:cubicBezTo>
                  <a:cubicBezTo>
                    <a:pt x="8716" y="9381"/>
                    <a:pt x="8951" y="9565"/>
                    <a:pt x="9101" y="9752"/>
                  </a:cubicBezTo>
                  <a:cubicBezTo>
                    <a:pt x="9419" y="10149"/>
                    <a:pt x="9679" y="10602"/>
                    <a:pt x="10078" y="10917"/>
                  </a:cubicBezTo>
                  <a:cubicBezTo>
                    <a:pt x="10323" y="11112"/>
                    <a:pt x="10645" y="11240"/>
                    <a:pt x="10951" y="11240"/>
                  </a:cubicBezTo>
                  <a:cubicBezTo>
                    <a:pt x="11143" y="11240"/>
                    <a:pt x="11330" y="11189"/>
                    <a:pt x="11488" y="11072"/>
                  </a:cubicBezTo>
                  <a:cubicBezTo>
                    <a:pt x="11905" y="10763"/>
                    <a:pt x="11937" y="10135"/>
                    <a:pt x="11767" y="9645"/>
                  </a:cubicBezTo>
                  <a:cubicBezTo>
                    <a:pt x="11597" y="9153"/>
                    <a:pt x="11275" y="8728"/>
                    <a:pt x="11098" y="8240"/>
                  </a:cubicBezTo>
                  <a:cubicBezTo>
                    <a:pt x="11074" y="8171"/>
                    <a:pt x="11051" y="8097"/>
                    <a:pt x="11068" y="8027"/>
                  </a:cubicBezTo>
                  <a:cubicBezTo>
                    <a:pt x="11097" y="7900"/>
                    <a:pt x="11223" y="7848"/>
                    <a:pt x="11359" y="7848"/>
                  </a:cubicBezTo>
                  <a:cubicBezTo>
                    <a:pt x="11439" y="7848"/>
                    <a:pt x="11522" y="7866"/>
                    <a:pt x="11592" y="7897"/>
                  </a:cubicBezTo>
                  <a:cubicBezTo>
                    <a:pt x="11747" y="7966"/>
                    <a:pt x="11907" y="8070"/>
                    <a:pt x="12070" y="8070"/>
                  </a:cubicBezTo>
                  <a:cubicBezTo>
                    <a:pt x="12104" y="8070"/>
                    <a:pt x="12139" y="8066"/>
                    <a:pt x="12173" y="8055"/>
                  </a:cubicBezTo>
                  <a:cubicBezTo>
                    <a:pt x="12462" y="7964"/>
                    <a:pt x="12470" y="7557"/>
                    <a:pt x="12654" y="7316"/>
                  </a:cubicBezTo>
                  <a:cubicBezTo>
                    <a:pt x="12826" y="7091"/>
                    <a:pt x="13138" y="7033"/>
                    <a:pt x="13360" y="6858"/>
                  </a:cubicBezTo>
                  <a:cubicBezTo>
                    <a:pt x="13703" y="6587"/>
                    <a:pt x="13755" y="6021"/>
                    <a:pt x="13468" y="5693"/>
                  </a:cubicBezTo>
                  <a:cubicBezTo>
                    <a:pt x="13900" y="5622"/>
                    <a:pt x="14112" y="5068"/>
                    <a:pt x="13969" y="4653"/>
                  </a:cubicBezTo>
                  <a:cubicBezTo>
                    <a:pt x="13826" y="4239"/>
                    <a:pt x="13443" y="3957"/>
                    <a:pt x="13056" y="3750"/>
                  </a:cubicBezTo>
                  <a:cubicBezTo>
                    <a:pt x="12014" y="3192"/>
                    <a:pt x="10783" y="2978"/>
                    <a:pt x="9862" y="2236"/>
                  </a:cubicBezTo>
                  <a:cubicBezTo>
                    <a:pt x="9302" y="1785"/>
                    <a:pt x="8892" y="1164"/>
                    <a:pt x="8315" y="738"/>
                  </a:cubicBezTo>
                  <a:cubicBezTo>
                    <a:pt x="7512" y="144"/>
                    <a:pt x="6504" y="1"/>
                    <a:pt x="54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9"/>
            <p:cNvSpPr/>
            <p:nvPr/>
          </p:nvSpPr>
          <p:spPr>
            <a:xfrm>
              <a:off x="16000250" y="1762425"/>
              <a:ext cx="332350" cy="209100"/>
            </a:xfrm>
            <a:custGeom>
              <a:rect b="b" l="l" r="r" t="t"/>
              <a:pathLst>
                <a:path extrusionOk="0" h="8364" w="13294">
                  <a:moveTo>
                    <a:pt x="2383" y="0"/>
                  </a:moveTo>
                  <a:cubicBezTo>
                    <a:pt x="2146" y="0"/>
                    <a:pt x="1913" y="35"/>
                    <a:pt x="1693" y="125"/>
                  </a:cubicBezTo>
                  <a:cubicBezTo>
                    <a:pt x="1050" y="386"/>
                    <a:pt x="673" y="1045"/>
                    <a:pt x="359" y="1665"/>
                  </a:cubicBezTo>
                  <a:cubicBezTo>
                    <a:pt x="237" y="1905"/>
                    <a:pt x="119" y="2148"/>
                    <a:pt x="1" y="2390"/>
                  </a:cubicBezTo>
                  <a:cubicBezTo>
                    <a:pt x="178" y="2632"/>
                    <a:pt x="482" y="2778"/>
                    <a:pt x="785" y="2812"/>
                  </a:cubicBezTo>
                  <a:cubicBezTo>
                    <a:pt x="846" y="2819"/>
                    <a:pt x="906" y="2822"/>
                    <a:pt x="967" y="2822"/>
                  </a:cubicBezTo>
                  <a:cubicBezTo>
                    <a:pt x="1273" y="2822"/>
                    <a:pt x="1579" y="2744"/>
                    <a:pt x="1876" y="2661"/>
                  </a:cubicBezTo>
                  <a:lnTo>
                    <a:pt x="1876" y="2661"/>
                  </a:lnTo>
                  <a:cubicBezTo>
                    <a:pt x="1765" y="3086"/>
                    <a:pt x="2107" y="3501"/>
                    <a:pt x="2478" y="3736"/>
                  </a:cubicBezTo>
                  <a:cubicBezTo>
                    <a:pt x="2920" y="4014"/>
                    <a:pt x="3441" y="4158"/>
                    <a:pt x="3963" y="4158"/>
                  </a:cubicBezTo>
                  <a:cubicBezTo>
                    <a:pt x="4246" y="4158"/>
                    <a:pt x="4528" y="4116"/>
                    <a:pt x="4797" y="4030"/>
                  </a:cubicBezTo>
                  <a:cubicBezTo>
                    <a:pt x="5148" y="4936"/>
                    <a:pt x="6113" y="5539"/>
                    <a:pt x="7074" y="5539"/>
                  </a:cubicBezTo>
                  <a:cubicBezTo>
                    <a:pt x="7282" y="5539"/>
                    <a:pt x="7489" y="5511"/>
                    <a:pt x="7691" y="5452"/>
                  </a:cubicBezTo>
                  <a:cubicBezTo>
                    <a:pt x="7752" y="6006"/>
                    <a:pt x="8196" y="6496"/>
                    <a:pt x="8741" y="6613"/>
                  </a:cubicBezTo>
                  <a:cubicBezTo>
                    <a:pt x="8956" y="6659"/>
                    <a:pt x="9180" y="6651"/>
                    <a:pt x="9392" y="6707"/>
                  </a:cubicBezTo>
                  <a:cubicBezTo>
                    <a:pt x="10148" y="6909"/>
                    <a:pt x="10477" y="7808"/>
                    <a:pt x="11125" y="8248"/>
                  </a:cubicBezTo>
                  <a:cubicBezTo>
                    <a:pt x="11191" y="8291"/>
                    <a:pt x="11261" y="8330"/>
                    <a:pt x="11334" y="8363"/>
                  </a:cubicBezTo>
                  <a:cubicBezTo>
                    <a:pt x="12049" y="7900"/>
                    <a:pt x="12812" y="7288"/>
                    <a:pt x="12953" y="6536"/>
                  </a:cubicBezTo>
                  <a:cubicBezTo>
                    <a:pt x="13294" y="4720"/>
                    <a:pt x="10779" y="3304"/>
                    <a:pt x="9541" y="2588"/>
                  </a:cubicBezTo>
                  <a:cubicBezTo>
                    <a:pt x="7640" y="1490"/>
                    <a:pt x="5568" y="679"/>
                    <a:pt x="3437" y="160"/>
                  </a:cubicBezTo>
                  <a:cubicBezTo>
                    <a:pt x="3094" y="76"/>
                    <a:pt x="2734" y="0"/>
                    <a:pt x="23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9"/>
            <p:cNvSpPr/>
            <p:nvPr/>
          </p:nvSpPr>
          <p:spPr>
            <a:xfrm>
              <a:off x="16019775" y="1870100"/>
              <a:ext cx="63750" cy="49425"/>
            </a:xfrm>
            <a:custGeom>
              <a:rect b="b" l="l" r="r" t="t"/>
              <a:pathLst>
                <a:path extrusionOk="0" h="1977" w="2550">
                  <a:moveTo>
                    <a:pt x="1195" y="1"/>
                  </a:moveTo>
                  <a:cubicBezTo>
                    <a:pt x="1023" y="1"/>
                    <a:pt x="852" y="41"/>
                    <a:pt x="690" y="133"/>
                  </a:cubicBezTo>
                  <a:cubicBezTo>
                    <a:pt x="371" y="315"/>
                    <a:pt x="156" y="601"/>
                    <a:pt x="61" y="954"/>
                  </a:cubicBezTo>
                  <a:cubicBezTo>
                    <a:pt x="19" y="1102"/>
                    <a:pt x="0" y="1265"/>
                    <a:pt x="53" y="1410"/>
                  </a:cubicBezTo>
                  <a:cubicBezTo>
                    <a:pt x="104" y="1550"/>
                    <a:pt x="235" y="1668"/>
                    <a:pt x="382" y="1668"/>
                  </a:cubicBezTo>
                  <a:cubicBezTo>
                    <a:pt x="389" y="1668"/>
                    <a:pt x="395" y="1668"/>
                    <a:pt x="401" y="1667"/>
                  </a:cubicBezTo>
                  <a:cubicBezTo>
                    <a:pt x="588" y="1655"/>
                    <a:pt x="713" y="1470"/>
                    <a:pt x="779" y="1293"/>
                  </a:cubicBezTo>
                  <a:cubicBezTo>
                    <a:pt x="800" y="1236"/>
                    <a:pt x="819" y="1177"/>
                    <a:pt x="860" y="1131"/>
                  </a:cubicBezTo>
                  <a:cubicBezTo>
                    <a:pt x="899" y="1087"/>
                    <a:pt x="958" y="1066"/>
                    <a:pt x="1016" y="1066"/>
                  </a:cubicBezTo>
                  <a:cubicBezTo>
                    <a:pt x="1089" y="1066"/>
                    <a:pt x="1162" y="1098"/>
                    <a:pt x="1200" y="1160"/>
                  </a:cubicBezTo>
                  <a:cubicBezTo>
                    <a:pt x="1291" y="1300"/>
                    <a:pt x="1195" y="1487"/>
                    <a:pt x="1226" y="1650"/>
                  </a:cubicBezTo>
                  <a:cubicBezTo>
                    <a:pt x="1258" y="1819"/>
                    <a:pt x="1423" y="1936"/>
                    <a:pt x="1592" y="1970"/>
                  </a:cubicBezTo>
                  <a:cubicBezTo>
                    <a:pt x="1612" y="1974"/>
                    <a:pt x="1633" y="1977"/>
                    <a:pt x="1653" y="1977"/>
                  </a:cubicBezTo>
                  <a:cubicBezTo>
                    <a:pt x="1670" y="1977"/>
                    <a:pt x="1687" y="1974"/>
                    <a:pt x="1704" y="1969"/>
                  </a:cubicBezTo>
                  <a:cubicBezTo>
                    <a:pt x="1777" y="1942"/>
                    <a:pt x="1805" y="1853"/>
                    <a:pt x="1812" y="1775"/>
                  </a:cubicBezTo>
                  <a:cubicBezTo>
                    <a:pt x="1829" y="1574"/>
                    <a:pt x="1762" y="1372"/>
                    <a:pt x="1777" y="1169"/>
                  </a:cubicBezTo>
                  <a:cubicBezTo>
                    <a:pt x="1782" y="1102"/>
                    <a:pt x="1809" y="1077"/>
                    <a:pt x="1849" y="1077"/>
                  </a:cubicBezTo>
                  <a:cubicBezTo>
                    <a:pt x="1953" y="1077"/>
                    <a:pt x="2138" y="1248"/>
                    <a:pt x="2205" y="1252"/>
                  </a:cubicBezTo>
                  <a:cubicBezTo>
                    <a:pt x="2211" y="1252"/>
                    <a:pt x="2217" y="1253"/>
                    <a:pt x="2223" y="1253"/>
                  </a:cubicBezTo>
                  <a:cubicBezTo>
                    <a:pt x="2549" y="1253"/>
                    <a:pt x="2539" y="809"/>
                    <a:pt x="2391" y="628"/>
                  </a:cubicBezTo>
                  <a:cubicBezTo>
                    <a:pt x="2337" y="562"/>
                    <a:pt x="2278" y="501"/>
                    <a:pt x="2215" y="443"/>
                  </a:cubicBezTo>
                  <a:cubicBezTo>
                    <a:pt x="1936" y="187"/>
                    <a:pt x="1565" y="1"/>
                    <a:pt x="1195" y="1"/>
                  </a:cubicBezTo>
                  <a:close/>
                </a:path>
              </a:pathLst>
            </a:custGeom>
            <a:solidFill>
              <a:srgbClr val="EFD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9"/>
            <p:cNvSpPr/>
            <p:nvPr/>
          </p:nvSpPr>
          <p:spPr>
            <a:xfrm>
              <a:off x="16059150" y="1988050"/>
              <a:ext cx="50225" cy="42950"/>
            </a:xfrm>
            <a:custGeom>
              <a:rect b="b" l="l" r="r" t="t"/>
              <a:pathLst>
                <a:path extrusionOk="0" h="1718" w="2009">
                  <a:moveTo>
                    <a:pt x="1082" y="0"/>
                  </a:moveTo>
                  <a:cubicBezTo>
                    <a:pt x="728" y="0"/>
                    <a:pt x="379" y="129"/>
                    <a:pt x="191" y="448"/>
                  </a:cubicBezTo>
                  <a:cubicBezTo>
                    <a:pt x="36" y="712"/>
                    <a:pt x="0" y="1009"/>
                    <a:pt x="78" y="1302"/>
                  </a:cubicBezTo>
                  <a:cubicBezTo>
                    <a:pt x="109" y="1427"/>
                    <a:pt x="164" y="1552"/>
                    <a:pt x="262" y="1635"/>
                  </a:cubicBezTo>
                  <a:cubicBezTo>
                    <a:pt x="322" y="1686"/>
                    <a:pt x="402" y="1717"/>
                    <a:pt x="480" y="1717"/>
                  </a:cubicBezTo>
                  <a:cubicBezTo>
                    <a:pt x="529" y="1717"/>
                    <a:pt x="578" y="1705"/>
                    <a:pt x="620" y="1676"/>
                  </a:cubicBezTo>
                  <a:cubicBezTo>
                    <a:pt x="751" y="1591"/>
                    <a:pt x="763" y="1404"/>
                    <a:pt x="738" y="1250"/>
                  </a:cubicBezTo>
                  <a:cubicBezTo>
                    <a:pt x="729" y="1200"/>
                    <a:pt x="719" y="1148"/>
                    <a:pt x="729" y="1098"/>
                  </a:cubicBezTo>
                  <a:cubicBezTo>
                    <a:pt x="746" y="1016"/>
                    <a:pt x="830" y="959"/>
                    <a:pt x="913" y="959"/>
                  </a:cubicBezTo>
                  <a:cubicBezTo>
                    <a:pt x="938" y="959"/>
                    <a:pt x="964" y="965"/>
                    <a:pt x="987" y="977"/>
                  </a:cubicBezTo>
                  <a:cubicBezTo>
                    <a:pt x="1110" y="1042"/>
                    <a:pt x="1119" y="1216"/>
                    <a:pt x="1209" y="1322"/>
                  </a:cubicBezTo>
                  <a:cubicBezTo>
                    <a:pt x="1271" y="1394"/>
                    <a:pt x="1365" y="1425"/>
                    <a:pt x="1461" y="1425"/>
                  </a:cubicBezTo>
                  <a:cubicBezTo>
                    <a:pt x="1511" y="1425"/>
                    <a:pt x="1561" y="1417"/>
                    <a:pt x="1607" y="1402"/>
                  </a:cubicBezTo>
                  <a:cubicBezTo>
                    <a:pt x="1638" y="1393"/>
                    <a:pt x="1665" y="1376"/>
                    <a:pt x="1687" y="1354"/>
                  </a:cubicBezTo>
                  <a:cubicBezTo>
                    <a:pt x="1729" y="1304"/>
                    <a:pt x="1713" y="1228"/>
                    <a:pt x="1685" y="1169"/>
                  </a:cubicBezTo>
                  <a:cubicBezTo>
                    <a:pt x="1613" y="1016"/>
                    <a:pt x="1481" y="898"/>
                    <a:pt x="1408" y="746"/>
                  </a:cubicBezTo>
                  <a:cubicBezTo>
                    <a:pt x="1361" y="647"/>
                    <a:pt x="1441" y="630"/>
                    <a:pt x="1536" y="630"/>
                  </a:cubicBezTo>
                  <a:cubicBezTo>
                    <a:pt x="1591" y="630"/>
                    <a:pt x="1650" y="635"/>
                    <a:pt x="1695" y="635"/>
                  </a:cubicBezTo>
                  <a:cubicBezTo>
                    <a:pt x="1720" y="635"/>
                    <a:pt x="1740" y="634"/>
                    <a:pt x="1751" y="628"/>
                  </a:cubicBezTo>
                  <a:cubicBezTo>
                    <a:pt x="2008" y="497"/>
                    <a:pt x="1813" y="169"/>
                    <a:pt x="1627" y="99"/>
                  </a:cubicBezTo>
                  <a:cubicBezTo>
                    <a:pt x="1560" y="75"/>
                    <a:pt x="1492" y="55"/>
                    <a:pt x="1423" y="39"/>
                  </a:cubicBezTo>
                  <a:cubicBezTo>
                    <a:pt x="1313" y="14"/>
                    <a:pt x="1197" y="0"/>
                    <a:pt x="1082" y="0"/>
                  </a:cubicBezTo>
                  <a:close/>
                </a:path>
              </a:pathLst>
            </a:custGeom>
            <a:solidFill>
              <a:srgbClr val="EFD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9"/>
            <p:cNvSpPr/>
            <p:nvPr/>
          </p:nvSpPr>
          <p:spPr>
            <a:xfrm>
              <a:off x="15998800" y="1975050"/>
              <a:ext cx="13450" cy="10150"/>
            </a:xfrm>
            <a:custGeom>
              <a:rect b="b" l="l" r="r" t="t"/>
              <a:pathLst>
                <a:path extrusionOk="0" h="406" w="538">
                  <a:moveTo>
                    <a:pt x="247" y="1"/>
                  </a:moveTo>
                  <a:cubicBezTo>
                    <a:pt x="182" y="1"/>
                    <a:pt x="114" y="39"/>
                    <a:pt x="67" y="138"/>
                  </a:cubicBezTo>
                  <a:cubicBezTo>
                    <a:pt x="0" y="280"/>
                    <a:pt x="124" y="405"/>
                    <a:pt x="254" y="405"/>
                  </a:cubicBezTo>
                  <a:cubicBezTo>
                    <a:pt x="301" y="405"/>
                    <a:pt x="348" y="389"/>
                    <a:pt x="388" y="351"/>
                  </a:cubicBezTo>
                  <a:cubicBezTo>
                    <a:pt x="537" y="206"/>
                    <a:pt x="398" y="1"/>
                    <a:pt x="247" y="1"/>
                  </a:cubicBezTo>
                  <a:close/>
                </a:path>
              </a:pathLst>
            </a:custGeom>
            <a:solidFill>
              <a:srgbClr val="D66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9"/>
            <p:cNvSpPr/>
            <p:nvPr/>
          </p:nvSpPr>
          <p:spPr>
            <a:xfrm>
              <a:off x="15965125" y="1989800"/>
              <a:ext cx="16675" cy="16125"/>
            </a:xfrm>
            <a:custGeom>
              <a:rect b="b" l="l" r="r" t="t"/>
              <a:pathLst>
                <a:path extrusionOk="0" h="645" w="667">
                  <a:moveTo>
                    <a:pt x="296" y="1"/>
                  </a:moveTo>
                  <a:cubicBezTo>
                    <a:pt x="276" y="1"/>
                    <a:pt x="255" y="3"/>
                    <a:pt x="236" y="8"/>
                  </a:cubicBezTo>
                  <a:cubicBezTo>
                    <a:pt x="75" y="48"/>
                    <a:pt x="1" y="197"/>
                    <a:pt x="6" y="355"/>
                  </a:cubicBezTo>
                  <a:cubicBezTo>
                    <a:pt x="12" y="529"/>
                    <a:pt x="157" y="644"/>
                    <a:pt x="307" y="644"/>
                  </a:cubicBezTo>
                  <a:cubicBezTo>
                    <a:pt x="377" y="644"/>
                    <a:pt x="448" y="620"/>
                    <a:pt x="507" y="565"/>
                  </a:cubicBezTo>
                  <a:cubicBezTo>
                    <a:pt x="538" y="534"/>
                    <a:pt x="564" y="502"/>
                    <a:pt x="587" y="464"/>
                  </a:cubicBezTo>
                  <a:cubicBezTo>
                    <a:pt x="612" y="424"/>
                    <a:pt x="636" y="382"/>
                    <a:pt x="643" y="334"/>
                  </a:cubicBezTo>
                  <a:cubicBezTo>
                    <a:pt x="666" y="155"/>
                    <a:pt x="465" y="1"/>
                    <a:pt x="296" y="1"/>
                  </a:cubicBezTo>
                  <a:close/>
                </a:path>
              </a:pathLst>
            </a:custGeom>
            <a:solidFill>
              <a:srgbClr val="D66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9"/>
            <p:cNvSpPr/>
            <p:nvPr/>
          </p:nvSpPr>
          <p:spPr>
            <a:xfrm>
              <a:off x="15993475" y="1998850"/>
              <a:ext cx="11400" cy="11400"/>
            </a:xfrm>
            <a:custGeom>
              <a:rect b="b" l="l" r="r" t="t"/>
              <a:pathLst>
                <a:path extrusionOk="0" h="456" w="456">
                  <a:moveTo>
                    <a:pt x="250" y="1"/>
                  </a:moveTo>
                  <a:cubicBezTo>
                    <a:pt x="235" y="1"/>
                    <a:pt x="220" y="3"/>
                    <a:pt x="204" y="8"/>
                  </a:cubicBezTo>
                  <a:cubicBezTo>
                    <a:pt x="74" y="47"/>
                    <a:pt x="0" y="186"/>
                    <a:pt x="56" y="312"/>
                  </a:cubicBezTo>
                  <a:cubicBezTo>
                    <a:pt x="95" y="394"/>
                    <a:pt x="176" y="449"/>
                    <a:pt x="268" y="455"/>
                  </a:cubicBezTo>
                  <a:cubicBezTo>
                    <a:pt x="271" y="455"/>
                    <a:pt x="274" y="455"/>
                    <a:pt x="278" y="455"/>
                  </a:cubicBezTo>
                  <a:cubicBezTo>
                    <a:pt x="295" y="455"/>
                    <a:pt x="312" y="453"/>
                    <a:pt x="328" y="447"/>
                  </a:cubicBezTo>
                  <a:cubicBezTo>
                    <a:pt x="424" y="421"/>
                    <a:pt x="456" y="341"/>
                    <a:pt x="448" y="256"/>
                  </a:cubicBezTo>
                  <a:cubicBezTo>
                    <a:pt x="438" y="146"/>
                    <a:pt x="365" y="1"/>
                    <a:pt x="250" y="1"/>
                  </a:cubicBezTo>
                  <a:close/>
                </a:path>
              </a:pathLst>
            </a:custGeom>
            <a:solidFill>
              <a:srgbClr val="D66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9"/>
            <p:cNvSpPr/>
            <p:nvPr/>
          </p:nvSpPr>
          <p:spPr>
            <a:xfrm>
              <a:off x="15984350" y="2027475"/>
              <a:ext cx="12425" cy="10750"/>
            </a:xfrm>
            <a:custGeom>
              <a:rect b="b" l="l" r="r" t="t"/>
              <a:pathLst>
                <a:path extrusionOk="0" h="430" w="497">
                  <a:moveTo>
                    <a:pt x="289" y="0"/>
                  </a:moveTo>
                  <a:cubicBezTo>
                    <a:pt x="149" y="0"/>
                    <a:pt x="0" y="148"/>
                    <a:pt x="71" y="298"/>
                  </a:cubicBezTo>
                  <a:cubicBezTo>
                    <a:pt x="106" y="372"/>
                    <a:pt x="178" y="422"/>
                    <a:pt x="261" y="430"/>
                  </a:cubicBezTo>
                  <a:cubicBezTo>
                    <a:pt x="265" y="430"/>
                    <a:pt x="268" y="430"/>
                    <a:pt x="272" y="430"/>
                  </a:cubicBezTo>
                  <a:cubicBezTo>
                    <a:pt x="350" y="430"/>
                    <a:pt x="423" y="387"/>
                    <a:pt x="461" y="318"/>
                  </a:cubicBezTo>
                  <a:cubicBezTo>
                    <a:pt x="497" y="248"/>
                    <a:pt x="489" y="159"/>
                    <a:pt x="448" y="92"/>
                  </a:cubicBezTo>
                  <a:cubicBezTo>
                    <a:pt x="408" y="27"/>
                    <a:pt x="349" y="0"/>
                    <a:pt x="289" y="0"/>
                  </a:cubicBezTo>
                  <a:close/>
                </a:path>
              </a:pathLst>
            </a:custGeom>
            <a:solidFill>
              <a:srgbClr val="D66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9"/>
            <p:cNvSpPr/>
            <p:nvPr/>
          </p:nvSpPr>
          <p:spPr>
            <a:xfrm>
              <a:off x="16018600" y="2004800"/>
              <a:ext cx="8800" cy="8100"/>
            </a:xfrm>
            <a:custGeom>
              <a:rect b="b" l="l" r="r" t="t"/>
              <a:pathLst>
                <a:path extrusionOk="0" h="324" w="352">
                  <a:moveTo>
                    <a:pt x="195" y="0"/>
                  </a:moveTo>
                  <a:cubicBezTo>
                    <a:pt x="138" y="0"/>
                    <a:pt x="79" y="34"/>
                    <a:pt x="48" y="106"/>
                  </a:cubicBezTo>
                  <a:cubicBezTo>
                    <a:pt x="1" y="218"/>
                    <a:pt x="62" y="324"/>
                    <a:pt x="177" y="324"/>
                  </a:cubicBezTo>
                  <a:cubicBezTo>
                    <a:pt x="187" y="324"/>
                    <a:pt x="196" y="323"/>
                    <a:pt x="206" y="322"/>
                  </a:cubicBezTo>
                  <a:cubicBezTo>
                    <a:pt x="278" y="309"/>
                    <a:pt x="333" y="252"/>
                    <a:pt x="340" y="180"/>
                  </a:cubicBezTo>
                  <a:cubicBezTo>
                    <a:pt x="351" y="66"/>
                    <a:pt x="275" y="0"/>
                    <a:pt x="195" y="0"/>
                  </a:cubicBezTo>
                  <a:close/>
                </a:path>
              </a:pathLst>
            </a:custGeom>
            <a:solidFill>
              <a:srgbClr val="D66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9"/>
            <p:cNvSpPr/>
            <p:nvPr/>
          </p:nvSpPr>
          <p:spPr>
            <a:xfrm>
              <a:off x="16103275" y="1918475"/>
              <a:ext cx="97450" cy="85425"/>
            </a:xfrm>
            <a:custGeom>
              <a:rect b="b" l="l" r="r" t="t"/>
              <a:pathLst>
                <a:path extrusionOk="0" h="3417" w="3898">
                  <a:moveTo>
                    <a:pt x="2102" y="0"/>
                  </a:moveTo>
                  <a:cubicBezTo>
                    <a:pt x="2073" y="0"/>
                    <a:pt x="2045" y="2"/>
                    <a:pt x="2017" y="4"/>
                  </a:cubicBezTo>
                  <a:cubicBezTo>
                    <a:pt x="1487" y="45"/>
                    <a:pt x="976" y="195"/>
                    <a:pt x="603" y="596"/>
                  </a:cubicBezTo>
                  <a:cubicBezTo>
                    <a:pt x="82" y="1159"/>
                    <a:pt x="0" y="2097"/>
                    <a:pt x="459" y="2711"/>
                  </a:cubicBezTo>
                  <a:cubicBezTo>
                    <a:pt x="795" y="3161"/>
                    <a:pt x="1410" y="3416"/>
                    <a:pt x="2006" y="3416"/>
                  </a:cubicBezTo>
                  <a:cubicBezTo>
                    <a:pt x="2374" y="3416"/>
                    <a:pt x="2734" y="3319"/>
                    <a:pt x="3018" y="3110"/>
                  </a:cubicBezTo>
                  <a:cubicBezTo>
                    <a:pt x="3479" y="2772"/>
                    <a:pt x="3898" y="2099"/>
                    <a:pt x="3803" y="1513"/>
                  </a:cubicBezTo>
                  <a:cubicBezTo>
                    <a:pt x="3776" y="1338"/>
                    <a:pt x="3708" y="1156"/>
                    <a:pt x="3593" y="975"/>
                  </a:cubicBezTo>
                  <a:cubicBezTo>
                    <a:pt x="3291" y="496"/>
                    <a:pt x="2703" y="0"/>
                    <a:pt x="21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9"/>
            <p:cNvSpPr/>
            <p:nvPr/>
          </p:nvSpPr>
          <p:spPr>
            <a:xfrm>
              <a:off x="16170250" y="1946950"/>
              <a:ext cx="13625" cy="9875"/>
            </a:xfrm>
            <a:custGeom>
              <a:rect b="b" l="l" r="r" t="t"/>
              <a:pathLst>
                <a:path extrusionOk="0" h="395" w="545">
                  <a:moveTo>
                    <a:pt x="290" y="1"/>
                  </a:moveTo>
                  <a:cubicBezTo>
                    <a:pt x="265" y="1"/>
                    <a:pt x="237" y="5"/>
                    <a:pt x="206" y="13"/>
                  </a:cubicBezTo>
                  <a:cubicBezTo>
                    <a:pt x="0" y="72"/>
                    <a:pt x="52" y="376"/>
                    <a:pt x="257" y="393"/>
                  </a:cubicBezTo>
                  <a:cubicBezTo>
                    <a:pt x="264" y="394"/>
                    <a:pt x="272" y="394"/>
                    <a:pt x="279" y="394"/>
                  </a:cubicBezTo>
                  <a:cubicBezTo>
                    <a:pt x="530" y="394"/>
                    <a:pt x="545" y="1"/>
                    <a:pt x="2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9"/>
            <p:cNvSpPr/>
            <p:nvPr/>
          </p:nvSpPr>
          <p:spPr>
            <a:xfrm>
              <a:off x="16132425" y="1931300"/>
              <a:ext cx="19750" cy="15625"/>
            </a:xfrm>
            <a:custGeom>
              <a:rect b="b" l="l" r="r" t="t"/>
              <a:pathLst>
                <a:path extrusionOk="0" h="625" w="790">
                  <a:moveTo>
                    <a:pt x="434" y="0"/>
                  </a:moveTo>
                  <a:cubicBezTo>
                    <a:pt x="345" y="0"/>
                    <a:pt x="257" y="42"/>
                    <a:pt x="186" y="107"/>
                  </a:cubicBezTo>
                  <a:cubicBezTo>
                    <a:pt x="1" y="283"/>
                    <a:pt x="104" y="595"/>
                    <a:pt x="357" y="622"/>
                  </a:cubicBezTo>
                  <a:cubicBezTo>
                    <a:pt x="372" y="624"/>
                    <a:pt x="386" y="624"/>
                    <a:pt x="401" y="624"/>
                  </a:cubicBezTo>
                  <a:cubicBezTo>
                    <a:pt x="429" y="624"/>
                    <a:pt x="457" y="622"/>
                    <a:pt x="485" y="617"/>
                  </a:cubicBezTo>
                  <a:cubicBezTo>
                    <a:pt x="532" y="611"/>
                    <a:pt x="581" y="601"/>
                    <a:pt x="620" y="574"/>
                  </a:cubicBezTo>
                  <a:cubicBezTo>
                    <a:pt x="789" y="462"/>
                    <a:pt x="749" y="157"/>
                    <a:pt x="599" y="53"/>
                  </a:cubicBezTo>
                  <a:cubicBezTo>
                    <a:pt x="546" y="16"/>
                    <a:pt x="490" y="0"/>
                    <a:pt x="434" y="0"/>
                  </a:cubicBezTo>
                  <a:close/>
                </a:path>
              </a:pathLst>
            </a:custGeom>
            <a:solidFill>
              <a:srgbClr val="D66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9"/>
            <p:cNvSpPr/>
            <p:nvPr/>
          </p:nvSpPr>
          <p:spPr>
            <a:xfrm>
              <a:off x="16149600" y="1958400"/>
              <a:ext cx="12250" cy="11225"/>
            </a:xfrm>
            <a:custGeom>
              <a:rect b="b" l="l" r="r" t="t"/>
              <a:pathLst>
                <a:path extrusionOk="0" h="449" w="490">
                  <a:moveTo>
                    <a:pt x="236" y="1"/>
                  </a:moveTo>
                  <a:cubicBezTo>
                    <a:pt x="154" y="1"/>
                    <a:pt x="75" y="44"/>
                    <a:pt x="38" y="125"/>
                  </a:cubicBezTo>
                  <a:cubicBezTo>
                    <a:pt x="0" y="209"/>
                    <a:pt x="12" y="307"/>
                    <a:pt x="68" y="379"/>
                  </a:cubicBezTo>
                  <a:cubicBezTo>
                    <a:pt x="81" y="395"/>
                    <a:pt x="96" y="409"/>
                    <a:pt x="113" y="420"/>
                  </a:cubicBezTo>
                  <a:cubicBezTo>
                    <a:pt x="144" y="440"/>
                    <a:pt x="174" y="449"/>
                    <a:pt x="203" y="449"/>
                  </a:cubicBezTo>
                  <a:cubicBezTo>
                    <a:pt x="253" y="449"/>
                    <a:pt x="299" y="423"/>
                    <a:pt x="337" y="384"/>
                  </a:cubicBezTo>
                  <a:cubicBezTo>
                    <a:pt x="423" y="294"/>
                    <a:pt x="490" y="115"/>
                    <a:pt x="363" y="37"/>
                  </a:cubicBezTo>
                  <a:cubicBezTo>
                    <a:pt x="324" y="13"/>
                    <a:pt x="279" y="1"/>
                    <a:pt x="236" y="1"/>
                  </a:cubicBezTo>
                  <a:close/>
                </a:path>
              </a:pathLst>
            </a:custGeom>
            <a:solidFill>
              <a:srgbClr val="D66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9"/>
            <p:cNvSpPr/>
            <p:nvPr/>
          </p:nvSpPr>
          <p:spPr>
            <a:xfrm>
              <a:off x="16122600" y="1970700"/>
              <a:ext cx="12150" cy="10625"/>
            </a:xfrm>
            <a:custGeom>
              <a:rect b="b" l="l" r="r" t="t"/>
              <a:pathLst>
                <a:path extrusionOk="0" h="425" w="486">
                  <a:moveTo>
                    <a:pt x="215" y="0"/>
                  </a:moveTo>
                  <a:cubicBezTo>
                    <a:pt x="141" y="0"/>
                    <a:pt x="68" y="34"/>
                    <a:pt x="34" y="113"/>
                  </a:cubicBezTo>
                  <a:cubicBezTo>
                    <a:pt x="1" y="188"/>
                    <a:pt x="12" y="275"/>
                    <a:pt x="60" y="342"/>
                  </a:cubicBezTo>
                  <a:cubicBezTo>
                    <a:pt x="102" y="395"/>
                    <a:pt x="164" y="425"/>
                    <a:pt x="230" y="425"/>
                  </a:cubicBezTo>
                  <a:cubicBezTo>
                    <a:pt x="245" y="425"/>
                    <a:pt x="260" y="423"/>
                    <a:pt x="276" y="420"/>
                  </a:cubicBezTo>
                  <a:cubicBezTo>
                    <a:pt x="352" y="402"/>
                    <a:pt x="414" y="337"/>
                    <a:pt x="437" y="262"/>
                  </a:cubicBezTo>
                  <a:cubicBezTo>
                    <a:pt x="486" y="106"/>
                    <a:pt x="347" y="0"/>
                    <a:pt x="215" y="0"/>
                  </a:cubicBezTo>
                  <a:close/>
                </a:path>
              </a:pathLst>
            </a:custGeom>
            <a:solidFill>
              <a:srgbClr val="D66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9"/>
            <p:cNvSpPr/>
            <p:nvPr/>
          </p:nvSpPr>
          <p:spPr>
            <a:xfrm>
              <a:off x="16162275" y="1980600"/>
              <a:ext cx="10975" cy="7725"/>
            </a:xfrm>
            <a:custGeom>
              <a:rect b="b" l="l" r="r" t="t"/>
              <a:pathLst>
                <a:path extrusionOk="0" h="309" w="439">
                  <a:moveTo>
                    <a:pt x="222" y="1"/>
                  </a:moveTo>
                  <a:cubicBezTo>
                    <a:pt x="203" y="1"/>
                    <a:pt x="182" y="4"/>
                    <a:pt x="161" y="11"/>
                  </a:cubicBezTo>
                  <a:cubicBezTo>
                    <a:pt x="36" y="52"/>
                    <a:pt x="1" y="184"/>
                    <a:pt x="103" y="272"/>
                  </a:cubicBezTo>
                  <a:cubicBezTo>
                    <a:pt x="132" y="296"/>
                    <a:pt x="168" y="308"/>
                    <a:pt x="205" y="308"/>
                  </a:cubicBezTo>
                  <a:cubicBezTo>
                    <a:pt x="237" y="308"/>
                    <a:pt x="270" y="298"/>
                    <a:pt x="298" y="279"/>
                  </a:cubicBezTo>
                  <a:cubicBezTo>
                    <a:pt x="438" y="179"/>
                    <a:pt x="365" y="1"/>
                    <a:pt x="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9"/>
            <p:cNvSpPr/>
            <p:nvPr/>
          </p:nvSpPr>
          <p:spPr>
            <a:xfrm>
              <a:off x="15992525" y="2112750"/>
              <a:ext cx="25075" cy="120975"/>
            </a:xfrm>
            <a:custGeom>
              <a:rect b="b" l="l" r="r" t="t"/>
              <a:pathLst>
                <a:path extrusionOk="0" h="4839" w="1003">
                  <a:moveTo>
                    <a:pt x="178" y="0"/>
                  </a:moveTo>
                  <a:cubicBezTo>
                    <a:pt x="85" y="0"/>
                    <a:pt x="0" y="59"/>
                    <a:pt x="16" y="177"/>
                  </a:cubicBezTo>
                  <a:cubicBezTo>
                    <a:pt x="214" y="1672"/>
                    <a:pt x="413" y="3166"/>
                    <a:pt x="615" y="4662"/>
                  </a:cubicBezTo>
                  <a:cubicBezTo>
                    <a:pt x="630" y="4779"/>
                    <a:pt x="732" y="4839"/>
                    <a:pt x="825" y="4839"/>
                  </a:cubicBezTo>
                  <a:cubicBezTo>
                    <a:pt x="918" y="4839"/>
                    <a:pt x="1003" y="4780"/>
                    <a:pt x="987" y="4662"/>
                  </a:cubicBezTo>
                  <a:cubicBezTo>
                    <a:pt x="786" y="3166"/>
                    <a:pt x="587" y="1672"/>
                    <a:pt x="388" y="177"/>
                  </a:cubicBezTo>
                  <a:cubicBezTo>
                    <a:pt x="373" y="60"/>
                    <a:pt x="271" y="0"/>
                    <a:pt x="1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9"/>
            <p:cNvSpPr/>
            <p:nvPr/>
          </p:nvSpPr>
          <p:spPr>
            <a:xfrm>
              <a:off x="16046350" y="2110425"/>
              <a:ext cx="26275" cy="106575"/>
            </a:xfrm>
            <a:custGeom>
              <a:rect b="b" l="l" r="r" t="t"/>
              <a:pathLst>
                <a:path extrusionOk="0" h="4263" w="1051">
                  <a:moveTo>
                    <a:pt x="228" y="0"/>
                  </a:moveTo>
                  <a:cubicBezTo>
                    <a:pt x="118" y="0"/>
                    <a:pt x="0" y="92"/>
                    <a:pt x="33" y="233"/>
                  </a:cubicBezTo>
                  <a:cubicBezTo>
                    <a:pt x="332" y="1500"/>
                    <a:pt x="543" y="2787"/>
                    <a:pt x="667" y="4084"/>
                  </a:cubicBezTo>
                  <a:cubicBezTo>
                    <a:pt x="678" y="4202"/>
                    <a:pt x="777" y="4262"/>
                    <a:pt x="871" y="4262"/>
                  </a:cubicBezTo>
                  <a:cubicBezTo>
                    <a:pt x="964" y="4262"/>
                    <a:pt x="1051" y="4203"/>
                    <a:pt x="1040" y="4084"/>
                  </a:cubicBezTo>
                  <a:cubicBezTo>
                    <a:pt x="913" y="2754"/>
                    <a:pt x="698" y="1435"/>
                    <a:pt x="393" y="133"/>
                  </a:cubicBezTo>
                  <a:cubicBezTo>
                    <a:pt x="371" y="40"/>
                    <a:pt x="301" y="0"/>
                    <a:pt x="2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9"/>
            <p:cNvSpPr/>
            <p:nvPr/>
          </p:nvSpPr>
          <p:spPr>
            <a:xfrm>
              <a:off x="16039900" y="2092700"/>
              <a:ext cx="12050" cy="9350"/>
            </a:xfrm>
            <a:custGeom>
              <a:rect b="b" l="l" r="r" t="t"/>
              <a:pathLst>
                <a:path extrusionOk="0" h="374" w="482">
                  <a:moveTo>
                    <a:pt x="242" y="1"/>
                  </a:moveTo>
                  <a:cubicBezTo>
                    <a:pt x="1" y="1"/>
                    <a:pt x="1" y="373"/>
                    <a:pt x="242" y="373"/>
                  </a:cubicBezTo>
                  <a:cubicBezTo>
                    <a:pt x="481" y="373"/>
                    <a:pt x="481" y="1"/>
                    <a:pt x="2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9"/>
            <p:cNvSpPr/>
            <p:nvPr/>
          </p:nvSpPr>
          <p:spPr>
            <a:xfrm>
              <a:off x="16077550" y="2101925"/>
              <a:ext cx="64175" cy="118550"/>
            </a:xfrm>
            <a:custGeom>
              <a:rect b="b" l="l" r="r" t="t"/>
              <a:pathLst>
                <a:path extrusionOk="0" h="4742" w="2567">
                  <a:moveTo>
                    <a:pt x="1398" y="1"/>
                  </a:moveTo>
                  <a:cubicBezTo>
                    <a:pt x="1385" y="1"/>
                    <a:pt x="1372" y="1"/>
                    <a:pt x="1359" y="3"/>
                  </a:cubicBezTo>
                  <a:lnTo>
                    <a:pt x="228" y="160"/>
                  </a:lnTo>
                  <a:cubicBezTo>
                    <a:pt x="0" y="192"/>
                    <a:pt x="84" y="521"/>
                    <a:pt x="297" y="521"/>
                  </a:cubicBezTo>
                  <a:cubicBezTo>
                    <a:pt x="306" y="521"/>
                    <a:pt x="316" y="520"/>
                    <a:pt x="327" y="519"/>
                  </a:cubicBezTo>
                  <a:lnTo>
                    <a:pt x="1261" y="390"/>
                  </a:lnTo>
                  <a:lnTo>
                    <a:pt x="1261" y="390"/>
                  </a:lnTo>
                  <a:cubicBezTo>
                    <a:pt x="1369" y="1100"/>
                    <a:pt x="1110" y="1914"/>
                    <a:pt x="967" y="2599"/>
                  </a:cubicBezTo>
                  <a:cubicBezTo>
                    <a:pt x="833" y="3241"/>
                    <a:pt x="664" y="3875"/>
                    <a:pt x="484" y="4506"/>
                  </a:cubicBezTo>
                  <a:cubicBezTo>
                    <a:pt x="451" y="4617"/>
                    <a:pt x="538" y="4741"/>
                    <a:pt x="656" y="4741"/>
                  </a:cubicBezTo>
                  <a:cubicBezTo>
                    <a:pt x="658" y="4741"/>
                    <a:pt x="661" y="4741"/>
                    <a:pt x="663" y="4741"/>
                  </a:cubicBezTo>
                  <a:cubicBezTo>
                    <a:pt x="1235" y="4720"/>
                    <a:pt x="1802" y="4632"/>
                    <a:pt x="2354" y="4479"/>
                  </a:cubicBezTo>
                  <a:cubicBezTo>
                    <a:pt x="2566" y="4420"/>
                    <a:pt x="2500" y="4112"/>
                    <a:pt x="2308" y="4112"/>
                  </a:cubicBezTo>
                  <a:cubicBezTo>
                    <a:pt x="2292" y="4112"/>
                    <a:pt x="2274" y="4114"/>
                    <a:pt x="2255" y="4119"/>
                  </a:cubicBezTo>
                  <a:cubicBezTo>
                    <a:pt x="1816" y="4241"/>
                    <a:pt x="1366" y="4320"/>
                    <a:pt x="913" y="4354"/>
                  </a:cubicBezTo>
                  <a:lnTo>
                    <a:pt x="913" y="4354"/>
                  </a:lnTo>
                  <a:cubicBezTo>
                    <a:pt x="1124" y="3595"/>
                    <a:pt x="1305" y="2830"/>
                    <a:pt x="1456" y="2056"/>
                  </a:cubicBezTo>
                  <a:cubicBezTo>
                    <a:pt x="1579" y="1423"/>
                    <a:pt x="1741" y="771"/>
                    <a:pt x="1589" y="134"/>
                  </a:cubicBezTo>
                  <a:cubicBezTo>
                    <a:pt x="1565" y="39"/>
                    <a:pt x="1484" y="1"/>
                    <a:pt x="13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9"/>
            <p:cNvSpPr/>
            <p:nvPr/>
          </p:nvSpPr>
          <p:spPr>
            <a:xfrm>
              <a:off x="16128725" y="2095400"/>
              <a:ext cx="53850" cy="95175"/>
            </a:xfrm>
            <a:custGeom>
              <a:rect b="b" l="l" r="r" t="t"/>
              <a:pathLst>
                <a:path extrusionOk="0" h="3807" w="2154">
                  <a:moveTo>
                    <a:pt x="1174" y="1"/>
                  </a:moveTo>
                  <a:cubicBezTo>
                    <a:pt x="856" y="1"/>
                    <a:pt x="485" y="101"/>
                    <a:pt x="239" y="128"/>
                  </a:cubicBezTo>
                  <a:cubicBezTo>
                    <a:pt x="11" y="153"/>
                    <a:pt x="1" y="502"/>
                    <a:pt x="216" y="502"/>
                  </a:cubicBezTo>
                  <a:cubicBezTo>
                    <a:pt x="223" y="502"/>
                    <a:pt x="231" y="502"/>
                    <a:pt x="239" y="501"/>
                  </a:cubicBezTo>
                  <a:lnTo>
                    <a:pt x="1225" y="395"/>
                  </a:lnTo>
                  <a:cubicBezTo>
                    <a:pt x="1232" y="394"/>
                    <a:pt x="1239" y="394"/>
                    <a:pt x="1245" y="394"/>
                  </a:cubicBezTo>
                  <a:cubicBezTo>
                    <a:pt x="1548" y="394"/>
                    <a:pt x="1127" y="1198"/>
                    <a:pt x="1090" y="1297"/>
                  </a:cubicBezTo>
                  <a:cubicBezTo>
                    <a:pt x="798" y="2055"/>
                    <a:pt x="506" y="2813"/>
                    <a:pt x="214" y="3570"/>
                  </a:cubicBezTo>
                  <a:cubicBezTo>
                    <a:pt x="172" y="3678"/>
                    <a:pt x="274" y="3806"/>
                    <a:pt x="385" y="3806"/>
                  </a:cubicBezTo>
                  <a:cubicBezTo>
                    <a:pt x="388" y="3806"/>
                    <a:pt x="391" y="3806"/>
                    <a:pt x="394" y="3806"/>
                  </a:cubicBezTo>
                  <a:cubicBezTo>
                    <a:pt x="909" y="3776"/>
                    <a:pt x="1421" y="3718"/>
                    <a:pt x="1930" y="3631"/>
                  </a:cubicBezTo>
                  <a:cubicBezTo>
                    <a:pt x="2154" y="3594"/>
                    <a:pt x="2075" y="3269"/>
                    <a:pt x="1867" y="3269"/>
                  </a:cubicBezTo>
                  <a:cubicBezTo>
                    <a:pt x="1855" y="3269"/>
                    <a:pt x="1843" y="3270"/>
                    <a:pt x="1831" y="3272"/>
                  </a:cubicBezTo>
                  <a:cubicBezTo>
                    <a:pt x="1446" y="3336"/>
                    <a:pt x="1060" y="3384"/>
                    <a:pt x="671" y="3415"/>
                  </a:cubicBezTo>
                  <a:lnTo>
                    <a:pt x="671" y="3415"/>
                  </a:lnTo>
                  <a:cubicBezTo>
                    <a:pt x="866" y="2910"/>
                    <a:pt x="1060" y="2406"/>
                    <a:pt x="1255" y="1902"/>
                  </a:cubicBezTo>
                  <a:cubicBezTo>
                    <a:pt x="1394" y="1541"/>
                    <a:pt x="1838" y="835"/>
                    <a:pt x="1790" y="450"/>
                  </a:cubicBezTo>
                  <a:cubicBezTo>
                    <a:pt x="1744" y="97"/>
                    <a:pt x="1484" y="1"/>
                    <a:pt x="1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9"/>
            <p:cNvSpPr/>
            <p:nvPr/>
          </p:nvSpPr>
          <p:spPr>
            <a:xfrm>
              <a:off x="15992200" y="2111400"/>
              <a:ext cx="45500" cy="71300"/>
            </a:xfrm>
            <a:custGeom>
              <a:rect b="b" l="l" r="r" t="t"/>
              <a:pathLst>
                <a:path extrusionOk="0" h="2852" w="1820">
                  <a:moveTo>
                    <a:pt x="575" y="1"/>
                  </a:moveTo>
                  <a:cubicBezTo>
                    <a:pt x="464" y="1"/>
                    <a:pt x="345" y="16"/>
                    <a:pt x="217" y="48"/>
                  </a:cubicBezTo>
                  <a:cubicBezTo>
                    <a:pt x="0" y="102"/>
                    <a:pt x="70" y="414"/>
                    <a:pt x="267" y="414"/>
                  </a:cubicBezTo>
                  <a:cubicBezTo>
                    <a:pt x="283" y="414"/>
                    <a:pt x="299" y="412"/>
                    <a:pt x="317" y="407"/>
                  </a:cubicBezTo>
                  <a:cubicBezTo>
                    <a:pt x="403" y="386"/>
                    <a:pt x="485" y="376"/>
                    <a:pt x="560" y="376"/>
                  </a:cubicBezTo>
                  <a:cubicBezTo>
                    <a:pt x="1552" y="376"/>
                    <a:pt x="1559" y="2124"/>
                    <a:pt x="639" y="2478"/>
                  </a:cubicBezTo>
                  <a:cubicBezTo>
                    <a:pt x="441" y="2555"/>
                    <a:pt x="496" y="2851"/>
                    <a:pt x="671" y="2851"/>
                  </a:cubicBezTo>
                  <a:cubicBezTo>
                    <a:pt x="692" y="2851"/>
                    <a:pt x="714" y="2847"/>
                    <a:pt x="738" y="2838"/>
                  </a:cubicBezTo>
                  <a:cubicBezTo>
                    <a:pt x="1415" y="2578"/>
                    <a:pt x="1819" y="1892"/>
                    <a:pt x="1684" y="1163"/>
                  </a:cubicBezTo>
                  <a:cubicBezTo>
                    <a:pt x="1556" y="480"/>
                    <a:pt x="1200" y="1"/>
                    <a:pt x="5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9"/>
            <p:cNvSpPr/>
            <p:nvPr/>
          </p:nvSpPr>
          <p:spPr>
            <a:xfrm>
              <a:off x="16189900" y="2070400"/>
              <a:ext cx="59875" cy="131175"/>
            </a:xfrm>
            <a:custGeom>
              <a:rect b="b" l="l" r="r" t="t"/>
              <a:pathLst>
                <a:path extrusionOk="0" h="5247" w="2395">
                  <a:moveTo>
                    <a:pt x="631" y="1"/>
                  </a:moveTo>
                  <a:cubicBezTo>
                    <a:pt x="588" y="1"/>
                    <a:pt x="543" y="8"/>
                    <a:pt x="495" y="23"/>
                  </a:cubicBezTo>
                  <a:cubicBezTo>
                    <a:pt x="3" y="180"/>
                    <a:pt x="9" y="791"/>
                    <a:pt x="7" y="1225"/>
                  </a:cubicBezTo>
                  <a:cubicBezTo>
                    <a:pt x="1" y="2503"/>
                    <a:pt x="84" y="3789"/>
                    <a:pt x="129" y="5066"/>
                  </a:cubicBezTo>
                  <a:cubicBezTo>
                    <a:pt x="133" y="5186"/>
                    <a:pt x="229" y="5246"/>
                    <a:pt x="323" y="5246"/>
                  </a:cubicBezTo>
                  <a:cubicBezTo>
                    <a:pt x="416" y="5246"/>
                    <a:pt x="507" y="5186"/>
                    <a:pt x="503" y="5066"/>
                  </a:cubicBezTo>
                  <a:cubicBezTo>
                    <a:pt x="454" y="3690"/>
                    <a:pt x="328" y="2285"/>
                    <a:pt x="388" y="910"/>
                  </a:cubicBezTo>
                  <a:cubicBezTo>
                    <a:pt x="397" y="692"/>
                    <a:pt x="450" y="611"/>
                    <a:pt x="520" y="611"/>
                  </a:cubicBezTo>
                  <a:cubicBezTo>
                    <a:pt x="682" y="611"/>
                    <a:pt x="940" y="1044"/>
                    <a:pt x="990" y="1250"/>
                  </a:cubicBezTo>
                  <a:cubicBezTo>
                    <a:pt x="1080" y="1625"/>
                    <a:pt x="1223" y="1993"/>
                    <a:pt x="1336" y="2362"/>
                  </a:cubicBezTo>
                  <a:cubicBezTo>
                    <a:pt x="1589" y="3199"/>
                    <a:pt x="1796" y="4049"/>
                    <a:pt x="2001" y="4899"/>
                  </a:cubicBezTo>
                  <a:cubicBezTo>
                    <a:pt x="2024" y="4992"/>
                    <a:pt x="2094" y="5033"/>
                    <a:pt x="2168" y="5033"/>
                  </a:cubicBezTo>
                  <a:cubicBezTo>
                    <a:pt x="2278" y="5033"/>
                    <a:pt x="2395" y="4941"/>
                    <a:pt x="2361" y="4801"/>
                  </a:cubicBezTo>
                  <a:cubicBezTo>
                    <a:pt x="2064" y="3569"/>
                    <a:pt x="1692" y="2368"/>
                    <a:pt x="1349" y="1151"/>
                  </a:cubicBezTo>
                  <a:cubicBezTo>
                    <a:pt x="1266" y="857"/>
                    <a:pt x="1099" y="1"/>
                    <a:pt x="6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9"/>
            <p:cNvSpPr/>
            <p:nvPr/>
          </p:nvSpPr>
          <p:spPr>
            <a:xfrm>
              <a:off x="16191075" y="2123825"/>
              <a:ext cx="40375" cy="14000"/>
            </a:xfrm>
            <a:custGeom>
              <a:rect b="b" l="l" r="r" t="t"/>
              <a:pathLst>
                <a:path extrusionOk="0" h="560" w="1615">
                  <a:moveTo>
                    <a:pt x="1388" y="0"/>
                  </a:moveTo>
                  <a:cubicBezTo>
                    <a:pt x="1383" y="0"/>
                    <a:pt x="1379" y="0"/>
                    <a:pt x="1375" y="1"/>
                  </a:cubicBezTo>
                  <a:cubicBezTo>
                    <a:pt x="982" y="23"/>
                    <a:pt x="591" y="87"/>
                    <a:pt x="213" y="192"/>
                  </a:cubicBezTo>
                  <a:cubicBezTo>
                    <a:pt x="0" y="251"/>
                    <a:pt x="66" y="559"/>
                    <a:pt x="258" y="559"/>
                  </a:cubicBezTo>
                  <a:cubicBezTo>
                    <a:pt x="275" y="559"/>
                    <a:pt x="293" y="557"/>
                    <a:pt x="312" y="552"/>
                  </a:cubicBezTo>
                  <a:cubicBezTo>
                    <a:pt x="658" y="454"/>
                    <a:pt x="1015" y="394"/>
                    <a:pt x="1375" y="373"/>
                  </a:cubicBezTo>
                  <a:cubicBezTo>
                    <a:pt x="1609" y="361"/>
                    <a:pt x="1615" y="0"/>
                    <a:pt x="13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9"/>
            <p:cNvSpPr/>
            <p:nvPr/>
          </p:nvSpPr>
          <p:spPr>
            <a:xfrm>
              <a:off x="15667200" y="1517075"/>
              <a:ext cx="504125" cy="541875"/>
            </a:xfrm>
            <a:custGeom>
              <a:rect b="b" l="l" r="r" t="t"/>
              <a:pathLst>
                <a:path extrusionOk="0" h="21675" w="20165">
                  <a:moveTo>
                    <a:pt x="13241" y="0"/>
                  </a:moveTo>
                  <a:cubicBezTo>
                    <a:pt x="13124" y="0"/>
                    <a:pt x="13007" y="10"/>
                    <a:pt x="12891" y="31"/>
                  </a:cubicBezTo>
                  <a:cubicBezTo>
                    <a:pt x="11641" y="252"/>
                    <a:pt x="10405" y="1094"/>
                    <a:pt x="10140" y="2349"/>
                  </a:cubicBezTo>
                  <a:cubicBezTo>
                    <a:pt x="9857" y="3678"/>
                    <a:pt x="10335" y="5035"/>
                    <a:pt x="10772" y="6321"/>
                  </a:cubicBezTo>
                  <a:cubicBezTo>
                    <a:pt x="11622" y="8817"/>
                    <a:pt x="12379" y="11316"/>
                    <a:pt x="12795" y="13925"/>
                  </a:cubicBezTo>
                  <a:cubicBezTo>
                    <a:pt x="8460" y="15018"/>
                    <a:pt x="4188" y="16351"/>
                    <a:pt x="0" y="17918"/>
                  </a:cubicBezTo>
                  <a:lnTo>
                    <a:pt x="394" y="21154"/>
                  </a:lnTo>
                  <a:cubicBezTo>
                    <a:pt x="2589" y="21503"/>
                    <a:pt x="4826" y="21674"/>
                    <a:pt x="7068" y="21674"/>
                  </a:cubicBezTo>
                  <a:cubicBezTo>
                    <a:pt x="11464" y="21674"/>
                    <a:pt x="15881" y="21015"/>
                    <a:pt x="20047" y="19736"/>
                  </a:cubicBezTo>
                  <a:cubicBezTo>
                    <a:pt x="20165" y="16852"/>
                    <a:pt x="20103" y="14272"/>
                    <a:pt x="19512" y="11468"/>
                  </a:cubicBezTo>
                  <a:cubicBezTo>
                    <a:pt x="19018" y="9127"/>
                    <a:pt x="18339" y="6826"/>
                    <a:pt x="17682" y="4527"/>
                  </a:cubicBezTo>
                  <a:cubicBezTo>
                    <a:pt x="17218" y="2898"/>
                    <a:pt x="15239" y="0"/>
                    <a:pt x="132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9"/>
            <p:cNvSpPr/>
            <p:nvPr/>
          </p:nvSpPr>
          <p:spPr>
            <a:xfrm>
              <a:off x="15652550" y="1929750"/>
              <a:ext cx="94550" cy="147400"/>
            </a:xfrm>
            <a:custGeom>
              <a:rect b="b" l="l" r="r" t="t"/>
              <a:pathLst>
                <a:path extrusionOk="0" h="5896" w="3782">
                  <a:moveTo>
                    <a:pt x="2438" y="1"/>
                  </a:moveTo>
                  <a:cubicBezTo>
                    <a:pt x="2105" y="1"/>
                    <a:pt x="1696" y="157"/>
                    <a:pt x="1444" y="223"/>
                  </a:cubicBezTo>
                  <a:cubicBezTo>
                    <a:pt x="1016" y="335"/>
                    <a:pt x="572" y="512"/>
                    <a:pt x="268" y="848"/>
                  </a:cubicBezTo>
                  <a:cubicBezTo>
                    <a:pt x="1" y="1143"/>
                    <a:pt x="88" y="1590"/>
                    <a:pt x="127" y="1960"/>
                  </a:cubicBezTo>
                  <a:cubicBezTo>
                    <a:pt x="243" y="3062"/>
                    <a:pt x="495" y="4152"/>
                    <a:pt x="617" y="5257"/>
                  </a:cubicBezTo>
                  <a:cubicBezTo>
                    <a:pt x="638" y="5440"/>
                    <a:pt x="666" y="5643"/>
                    <a:pt x="807" y="5764"/>
                  </a:cubicBezTo>
                  <a:cubicBezTo>
                    <a:pt x="928" y="5868"/>
                    <a:pt x="1100" y="5881"/>
                    <a:pt x="1260" y="5886"/>
                  </a:cubicBezTo>
                  <a:cubicBezTo>
                    <a:pt x="1430" y="5892"/>
                    <a:pt x="1599" y="5895"/>
                    <a:pt x="1769" y="5895"/>
                  </a:cubicBezTo>
                  <a:cubicBezTo>
                    <a:pt x="2187" y="5895"/>
                    <a:pt x="2605" y="5877"/>
                    <a:pt x="3022" y="5840"/>
                  </a:cubicBezTo>
                  <a:cubicBezTo>
                    <a:pt x="3240" y="5821"/>
                    <a:pt x="3486" y="5781"/>
                    <a:pt x="3632" y="5627"/>
                  </a:cubicBezTo>
                  <a:cubicBezTo>
                    <a:pt x="3653" y="5605"/>
                    <a:pt x="3671" y="5580"/>
                    <a:pt x="3687" y="5554"/>
                  </a:cubicBezTo>
                  <a:cubicBezTo>
                    <a:pt x="3781" y="5398"/>
                    <a:pt x="3762" y="5201"/>
                    <a:pt x="3740" y="5021"/>
                  </a:cubicBezTo>
                  <a:cubicBezTo>
                    <a:pt x="3598" y="3873"/>
                    <a:pt x="3566" y="2704"/>
                    <a:pt x="3352" y="1564"/>
                  </a:cubicBezTo>
                  <a:cubicBezTo>
                    <a:pt x="3273" y="1138"/>
                    <a:pt x="3227" y="785"/>
                    <a:pt x="3021" y="389"/>
                  </a:cubicBezTo>
                  <a:cubicBezTo>
                    <a:pt x="2960" y="272"/>
                    <a:pt x="2886" y="155"/>
                    <a:pt x="2775" y="83"/>
                  </a:cubicBezTo>
                  <a:cubicBezTo>
                    <a:pt x="2683" y="24"/>
                    <a:pt x="2566" y="1"/>
                    <a:pt x="24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9"/>
            <p:cNvSpPr/>
            <p:nvPr/>
          </p:nvSpPr>
          <p:spPr>
            <a:xfrm>
              <a:off x="15653725" y="955775"/>
              <a:ext cx="497250" cy="309125"/>
            </a:xfrm>
            <a:custGeom>
              <a:rect b="b" l="l" r="r" t="t"/>
              <a:pathLst>
                <a:path extrusionOk="0" h="12365" w="19890">
                  <a:moveTo>
                    <a:pt x="6620" y="1"/>
                  </a:moveTo>
                  <a:cubicBezTo>
                    <a:pt x="5760" y="1"/>
                    <a:pt x="4887" y="37"/>
                    <a:pt x="4073" y="309"/>
                  </a:cubicBezTo>
                  <a:cubicBezTo>
                    <a:pt x="2587" y="809"/>
                    <a:pt x="728" y="2806"/>
                    <a:pt x="2438" y="4204"/>
                  </a:cubicBezTo>
                  <a:cubicBezTo>
                    <a:pt x="2418" y="4203"/>
                    <a:pt x="2399" y="4203"/>
                    <a:pt x="2379" y="4203"/>
                  </a:cubicBezTo>
                  <a:cubicBezTo>
                    <a:pt x="1268" y="4203"/>
                    <a:pt x="227" y="5133"/>
                    <a:pt x="115" y="6240"/>
                  </a:cubicBezTo>
                  <a:cubicBezTo>
                    <a:pt x="0" y="7368"/>
                    <a:pt x="863" y="8509"/>
                    <a:pt x="1979" y="8704"/>
                  </a:cubicBezTo>
                  <a:cubicBezTo>
                    <a:pt x="1171" y="9456"/>
                    <a:pt x="1109" y="10868"/>
                    <a:pt x="1846" y="11688"/>
                  </a:cubicBezTo>
                  <a:cubicBezTo>
                    <a:pt x="2247" y="12135"/>
                    <a:pt x="2847" y="12364"/>
                    <a:pt x="3445" y="12364"/>
                  </a:cubicBezTo>
                  <a:cubicBezTo>
                    <a:pt x="3947" y="12364"/>
                    <a:pt x="4447" y="12203"/>
                    <a:pt x="4827" y="11873"/>
                  </a:cubicBezTo>
                  <a:lnTo>
                    <a:pt x="19070" y="12332"/>
                  </a:lnTo>
                  <a:cubicBezTo>
                    <a:pt x="19349" y="10086"/>
                    <a:pt x="19889" y="7673"/>
                    <a:pt x="18622" y="5628"/>
                  </a:cubicBezTo>
                  <a:cubicBezTo>
                    <a:pt x="18496" y="5424"/>
                    <a:pt x="18354" y="5220"/>
                    <a:pt x="18312" y="4984"/>
                  </a:cubicBezTo>
                  <a:cubicBezTo>
                    <a:pt x="18260" y="4690"/>
                    <a:pt x="18374" y="4395"/>
                    <a:pt x="18413" y="4099"/>
                  </a:cubicBezTo>
                  <a:cubicBezTo>
                    <a:pt x="18526" y="3255"/>
                    <a:pt x="18018" y="2427"/>
                    <a:pt x="17337" y="1916"/>
                  </a:cubicBezTo>
                  <a:cubicBezTo>
                    <a:pt x="15962" y="887"/>
                    <a:pt x="13944" y="620"/>
                    <a:pt x="12286" y="448"/>
                  </a:cubicBezTo>
                  <a:cubicBezTo>
                    <a:pt x="10394" y="252"/>
                    <a:pt x="8527" y="1"/>
                    <a:pt x="66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9"/>
            <p:cNvSpPr/>
            <p:nvPr/>
          </p:nvSpPr>
          <p:spPr>
            <a:xfrm>
              <a:off x="15717975" y="1020950"/>
              <a:ext cx="404750" cy="465500"/>
            </a:xfrm>
            <a:custGeom>
              <a:rect b="b" l="l" r="r" t="t"/>
              <a:pathLst>
                <a:path extrusionOk="0" h="18620" w="16190">
                  <a:moveTo>
                    <a:pt x="8214" y="0"/>
                  </a:moveTo>
                  <a:cubicBezTo>
                    <a:pt x="7955" y="0"/>
                    <a:pt x="7694" y="14"/>
                    <a:pt x="7431" y="43"/>
                  </a:cubicBezTo>
                  <a:lnTo>
                    <a:pt x="6776" y="114"/>
                  </a:lnTo>
                  <a:cubicBezTo>
                    <a:pt x="2842" y="542"/>
                    <a:pt x="1" y="4076"/>
                    <a:pt x="428" y="8010"/>
                  </a:cubicBezTo>
                  <a:lnTo>
                    <a:pt x="1091" y="14106"/>
                  </a:lnTo>
                  <a:cubicBezTo>
                    <a:pt x="1372" y="16698"/>
                    <a:pt x="3565" y="18619"/>
                    <a:pt x="6115" y="18619"/>
                  </a:cubicBezTo>
                  <a:cubicBezTo>
                    <a:pt x="6298" y="18619"/>
                    <a:pt x="6482" y="18610"/>
                    <a:pt x="6667" y="18589"/>
                  </a:cubicBezTo>
                  <a:lnTo>
                    <a:pt x="9413" y="18290"/>
                  </a:lnTo>
                  <a:cubicBezTo>
                    <a:pt x="13347" y="17863"/>
                    <a:pt x="16189" y="14328"/>
                    <a:pt x="15761" y="10395"/>
                  </a:cubicBezTo>
                  <a:lnTo>
                    <a:pt x="15326" y="6391"/>
                  </a:lnTo>
                  <a:cubicBezTo>
                    <a:pt x="14927" y="2721"/>
                    <a:pt x="11823" y="0"/>
                    <a:pt x="82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9"/>
            <p:cNvSpPr/>
            <p:nvPr/>
          </p:nvSpPr>
          <p:spPr>
            <a:xfrm>
              <a:off x="15810850" y="1011025"/>
              <a:ext cx="307575" cy="260400"/>
            </a:xfrm>
            <a:custGeom>
              <a:rect b="b" l="l" r="r" t="t"/>
              <a:pathLst>
                <a:path extrusionOk="0" h="10416" w="12303">
                  <a:moveTo>
                    <a:pt x="3960" y="0"/>
                  </a:moveTo>
                  <a:cubicBezTo>
                    <a:pt x="2583" y="0"/>
                    <a:pt x="1196" y="274"/>
                    <a:pt x="1" y="880"/>
                  </a:cubicBezTo>
                  <a:cubicBezTo>
                    <a:pt x="672" y="1881"/>
                    <a:pt x="1640" y="2202"/>
                    <a:pt x="2689" y="2721"/>
                  </a:cubicBezTo>
                  <a:cubicBezTo>
                    <a:pt x="4493" y="3613"/>
                    <a:pt x="6419" y="4501"/>
                    <a:pt x="8404" y="4501"/>
                  </a:cubicBezTo>
                  <a:cubicBezTo>
                    <a:pt x="8651" y="4501"/>
                    <a:pt x="8899" y="4487"/>
                    <a:pt x="9148" y="4458"/>
                  </a:cubicBezTo>
                  <a:cubicBezTo>
                    <a:pt x="9355" y="6565"/>
                    <a:pt x="10024" y="8599"/>
                    <a:pt x="11111" y="10416"/>
                  </a:cubicBezTo>
                  <a:cubicBezTo>
                    <a:pt x="11350" y="10355"/>
                    <a:pt x="11595" y="10324"/>
                    <a:pt x="11840" y="10324"/>
                  </a:cubicBezTo>
                  <a:cubicBezTo>
                    <a:pt x="11932" y="10324"/>
                    <a:pt x="12024" y="10328"/>
                    <a:pt x="12116" y="10337"/>
                  </a:cubicBezTo>
                  <a:cubicBezTo>
                    <a:pt x="12276" y="8099"/>
                    <a:pt x="12302" y="5727"/>
                    <a:pt x="11210" y="3767"/>
                  </a:cubicBezTo>
                  <a:cubicBezTo>
                    <a:pt x="10157" y="1878"/>
                    <a:pt x="8148" y="630"/>
                    <a:pt x="6026" y="205"/>
                  </a:cubicBezTo>
                  <a:cubicBezTo>
                    <a:pt x="5358" y="71"/>
                    <a:pt x="4660" y="0"/>
                    <a:pt x="39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9"/>
            <p:cNvSpPr/>
            <p:nvPr/>
          </p:nvSpPr>
          <p:spPr>
            <a:xfrm>
              <a:off x="16063175" y="1236000"/>
              <a:ext cx="112650" cy="114100"/>
            </a:xfrm>
            <a:custGeom>
              <a:rect b="b" l="l" r="r" t="t"/>
              <a:pathLst>
                <a:path extrusionOk="0" h="4564" w="4506">
                  <a:moveTo>
                    <a:pt x="2899" y="1"/>
                  </a:moveTo>
                  <a:cubicBezTo>
                    <a:pt x="2189" y="1"/>
                    <a:pt x="1376" y="457"/>
                    <a:pt x="809" y="1249"/>
                  </a:cubicBezTo>
                  <a:cubicBezTo>
                    <a:pt x="6" y="2372"/>
                    <a:pt x="0" y="3745"/>
                    <a:pt x="798" y="4316"/>
                  </a:cubicBezTo>
                  <a:cubicBezTo>
                    <a:pt x="1032" y="4484"/>
                    <a:pt x="1311" y="4564"/>
                    <a:pt x="1607" y="4564"/>
                  </a:cubicBezTo>
                  <a:cubicBezTo>
                    <a:pt x="2317" y="4564"/>
                    <a:pt x="3130" y="4108"/>
                    <a:pt x="3697" y="3316"/>
                  </a:cubicBezTo>
                  <a:cubicBezTo>
                    <a:pt x="4501" y="2193"/>
                    <a:pt x="4506" y="819"/>
                    <a:pt x="3709" y="248"/>
                  </a:cubicBezTo>
                  <a:cubicBezTo>
                    <a:pt x="3474" y="80"/>
                    <a:pt x="3195" y="1"/>
                    <a:pt x="28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2"/>
          <p:cNvSpPr txBox="1"/>
          <p:nvPr>
            <p:ph type="title"/>
          </p:nvPr>
        </p:nvSpPr>
        <p:spPr>
          <a:xfrm>
            <a:off x="1186525" y="2463400"/>
            <a:ext cx="1604700" cy="89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Abstract, Vision</a:t>
            </a:r>
            <a:endParaRPr/>
          </a:p>
        </p:txBody>
      </p:sp>
      <p:sp>
        <p:nvSpPr>
          <p:cNvPr id="353" name="Google Shape;353;p42"/>
          <p:cNvSpPr txBox="1"/>
          <p:nvPr>
            <p:ph idx="1" type="subTitle"/>
          </p:nvPr>
        </p:nvSpPr>
        <p:spPr>
          <a:xfrm>
            <a:off x="1186513" y="3291775"/>
            <a:ext cx="16047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We will discuss the abstract and </a:t>
            </a:r>
            <a:r>
              <a:rPr lang="en"/>
              <a:t>vision</a:t>
            </a:r>
            <a:r>
              <a:rPr lang="en"/>
              <a:t> </a:t>
            </a:r>
            <a:r>
              <a:rPr lang="en"/>
              <a:t>behind</a:t>
            </a:r>
            <a:r>
              <a:rPr lang="en"/>
              <a:t> our project</a:t>
            </a:r>
            <a:endParaRPr/>
          </a:p>
          <a:p>
            <a:pPr indent="0" lvl="0" marL="0" rtl="0" algn="ctr">
              <a:spcBef>
                <a:spcPts val="0"/>
              </a:spcBef>
              <a:spcAft>
                <a:spcPts val="0"/>
              </a:spcAft>
              <a:buNone/>
            </a:pPr>
            <a:r>
              <a:t/>
            </a:r>
            <a:endParaRPr/>
          </a:p>
        </p:txBody>
      </p:sp>
      <p:sp>
        <p:nvSpPr>
          <p:cNvPr id="354" name="Google Shape;354;p42"/>
          <p:cNvSpPr txBox="1"/>
          <p:nvPr>
            <p:ph idx="2" type="title"/>
          </p:nvPr>
        </p:nvSpPr>
        <p:spPr>
          <a:xfrm>
            <a:off x="2803300" y="2659100"/>
            <a:ext cx="1887900" cy="68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Requirements, Sprint planning</a:t>
            </a:r>
            <a:endParaRPr/>
          </a:p>
        </p:txBody>
      </p:sp>
      <p:sp>
        <p:nvSpPr>
          <p:cNvPr id="355" name="Google Shape;355;p42"/>
          <p:cNvSpPr txBox="1"/>
          <p:nvPr>
            <p:ph idx="3" type="subTitle"/>
          </p:nvPr>
        </p:nvSpPr>
        <p:spPr>
          <a:xfrm>
            <a:off x="2908600" y="3326800"/>
            <a:ext cx="1710000" cy="99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We will discuss the expectations, </a:t>
            </a:r>
            <a:r>
              <a:rPr lang="en"/>
              <a:t>requirements</a:t>
            </a:r>
            <a:r>
              <a:rPr lang="en"/>
              <a:t> of this particular system here.</a:t>
            </a:r>
            <a:endParaRPr/>
          </a:p>
        </p:txBody>
      </p:sp>
      <p:sp>
        <p:nvSpPr>
          <p:cNvPr id="356" name="Google Shape;356;p42"/>
          <p:cNvSpPr txBox="1"/>
          <p:nvPr>
            <p:ph idx="4" type="title"/>
          </p:nvPr>
        </p:nvSpPr>
        <p:spPr>
          <a:xfrm>
            <a:off x="4513300" y="2708325"/>
            <a:ext cx="1887900" cy="58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Uml and Sprint diagrams</a:t>
            </a:r>
            <a:endParaRPr/>
          </a:p>
        </p:txBody>
      </p:sp>
      <p:sp>
        <p:nvSpPr>
          <p:cNvPr id="357" name="Google Shape;357;p42"/>
          <p:cNvSpPr txBox="1"/>
          <p:nvPr>
            <p:ph idx="5" type="subTitle"/>
          </p:nvPr>
        </p:nvSpPr>
        <p:spPr>
          <a:xfrm>
            <a:off x="4630700" y="3296450"/>
            <a:ext cx="1604700" cy="8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Views, flow of the </a:t>
            </a:r>
            <a:r>
              <a:rPr lang="en"/>
              <a:t>system</a:t>
            </a:r>
            <a:r>
              <a:rPr lang="en"/>
              <a:t> will be </a:t>
            </a:r>
            <a:r>
              <a:rPr lang="en"/>
              <a:t>explained</a:t>
            </a:r>
            <a:r>
              <a:rPr lang="en"/>
              <a:t> through these diagrams </a:t>
            </a:r>
            <a:endParaRPr/>
          </a:p>
        </p:txBody>
      </p:sp>
      <p:sp>
        <p:nvSpPr>
          <p:cNvPr id="358" name="Google Shape;358;p42"/>
          <p:cNvSpPr/>
          <p:nvPr/>
        </p:nvSpPr>
        <p:spPr>
          <a:xfrm>
            <a:off x="1397125" y="763925"/>
            <a:ext cx="1183500" cy="1324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2"/>
          <p:cNvSpPr/>
          <p:nvPr/>
        </p:nvSpPr>
        <p:spPr>
          <a:xfrm>
            <a:off x="3119213" y="763925"/>
            <a:ext cx="1183500" cy="1324800"/>
          </a:xfrm>
          <a:prstGeom prst="rect">
            <a:avLst/>
          </a:prstGeom>
          <a:solidFill>
            <a:schemeClr val="accent5"/>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8000">
              <a:solidFill>
                <a:schemeClr val="dk2"/>
              </a:solidFill>
              <a:latin typeface="Advent Pro"/>
              <a:ea typeface="Advent Pro"/>
              <a:cs typeface="Advent Pro"/>
              <a:sym typeface="Advent Pro"/>
            </a:endParaRPr>
          </a:p>
          <a:p>
            <a:pPr indent="0" lvl="0" marL="0" rtl="0" algn="ctr">
              <a:lnSpc>
                <a:spcPct val="100000"/>
              </a:lnSpc>
              <a:spcBef>
                <a:spcPts val="0"/>
              </a:spcBef>
              <a:spcAft>
                <a:spcPts val="0"/>
              </a:spcAft>
              <a:buClr>
                <a:schemeClr val="dk1"/>
              </a:buClr>
              <a:buSzPts val="1100"/>
              <a:buFont typeface="Arial"/>
              <a:buNone/>
            </a:pPr>
            <a:r>
              <a:t/>
            </a:r>
            <a:endParaRPr b="1" sz="8000">
              <a:solidFill>
                <a:schemeClr val="dk2"/>
              </a:solidFill>
              <a:latin typeface="Advent Pro"/>
              <a:ea typeface="Advent Pro"/>
              <a:cs typeface="Advent Pro"/>
              <a:sym typeface="Advent Pro"/>
            </a:endParaRPr>
          </a:p>
          <a:p>
            <a:pPr indent="0" lvl="0" marL="457200" rtl="0" algn="l">
              <a:lnSpc>
                <a:spcPct val="115000"/>
              </a:lnSpc>
              <a:spcBef>
                <a:spcPts val="0"/>
              </a:spcBef>
              <a:spcAft>
                <a:spcPts val="0"/>
              </a:spcAft>
              <a:buNone/>
            </a:pPr>
            <a:r>
              <a:t/>
            </a:r>
            <a:endParaRPr sz="1200">
              <a:solidFill>
                <a:srgbClr val="505876"/>
              </a:solidFill>
              <a:highlight>
                <a:srgbClr val="FFFFFF"/>
              </a:highlight>
              <a:latin typeface="Roboto"/>
              <a:ea typeface="Roboto"/>
              <a:cs typeface="Roboto"/>
              <a:sym typeface="Roboto"/>
            </a:endParaRPr>
          </a:p>
          <a:p>
            <a:pPr indent="0" lvl="0" marL="0" rtl="0" algn="l">
              <a:spcBef>
                <a:spcPts val="0"/>
              </a:spcBef>
              <a:spcAft>
                <a:spcPts val="0"/>
              </a:spcAft>
              <a:buNone/>
            </a:pPr>
            <a:r>
              <a:t/>
            </a:r>
            <a:endParaRPr/>
          </a:p>
        </p:txBody>
      </p:sp>
      <p:sp>
        <p:nvSpPr>
          <p:cNvPr id="360" name="Google Shape;360;p42"/>
          <p:cNvSpPr/>
          <p:nvPr/>
        </p:nvSpPr>
        <p:spPr>
          <a:xfrm>
            <a:off x="4841275" y="763925"/>
            <a:ext cx="1183500" cy="1324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2"/>
          <p:cNvSpPr/>
          <p:nvPr/>
        </p:nvSpPr>
        <p:spPr>
          <a:xfrm>
            <a:off x="6652150" y="757175"/>
            <a:ext cx="1127400" cy="1338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2"/>
          <p:cNvSpPr txBox="1"/>
          <p:nvPr>
            <p:ph idx="6" type="title"/>
          </p:nvPr>
        </p:nvSpPr>
        <p:spPr>
          <a:xfrm>
            <a:off x="6352775" y="2463400"/>
            <a:ext cx="2147400" cy="76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Prototype, testing, further updates</a:t>
            </a:r>
            <a:endParaRPr/>
          </a:p>
        </p:txBody>
      </p:sp>
      <p:sp>
        <p:nvSpPr>
          <p:cNvPr id="363" name="Google Shape;363;p42"/>
          <p:cNvSpPr txBox="1"/>
          <p:nvPr>
            <p:ph idx="7" type="subTitle"/>
          </p:nvPr>
        </p:nvSpPr>
        <p:spPr>
          <a:xfrm rot="546">
            <a:off x="6531600" y="3191874"/>
            <a:ext cx="1887900" cy="99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We will explain how the website works and if there are any updates we will discuss them</a:t>
            </a:r>
            <a:endParaRPr/>
          </a:p>
        </p:txBody>
      </p:sp>
      <p:sp>
        <p:nvSpPr>
          <p:cNvPr id="364" name="Google Shape;364;p42"/>
          <p:cNvSpPr txBox="1"/>
          <p:nvPr>
            <p:ph idx="8" type="title"/>
          </p:nvPr>
        </p:nvSpPr>
        <p:spPr>
          <a:xfrm>
            <a:off x="955525" y="1057000"/>
            <a:ext cx="2066700" cy="140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65" name="Google Shape;365;p42"/>
          <p:cNvSpPr txBox="1"/>
          <p:nvPr>
            <p:ph idx="9" type="title"/>
          </p:nvPr>
        </p:nvSpPr>
        <p:spPr>
          <a:xfrm>
            <a:off x="2791225" y="883650"/>
            <a:ext cx="1960800" cy="151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66" name="Google Shape;366;p42"/>
          <p:cNvSpPr txBox="1"/>
          <p:nvPr>
            <p:ph idx="13" type="title"/>
          </p:nvPr>
        </p:nvSpPr>
        <p:spPr>
          <a:xfrm>
            <a:off x="4399725" y="1057000"/>
            <a:ext cx="2066700" cy="1406400"/>
          </a:xfrm>
          <a:prstGeom prst="rect">
            <a:avLst/>
          </a:prstGeom>
        </p:spPr>
        <p:txBody>
          <a:bodyPr anchorCtr="0" anchor="b" bIns="91425" lIns="91425" spcFirstLastPara="1" rIns="91425" wrap="square" tIns="91425">
            <a:noAutofit/>
          </a:bodyPr>
          <a:lstStyle/>
          <a:p>
            <a:pPr indent="0" lvl="0" marL="457200" rtl="0" algn="l">
              <a:lnSpc>
                <a:spcPct val="115000"/>
              </a:lnSpc>
              <a:spcBef>
                <a:spcPts val="0"/>
              </a:spcBef>
              <a:spcAft>
                <a:spcPts val="0"/>
              </a:spcAft>
              <a:buNone/>
            </a:pPr>
            <a:r>
              <a:t/>
            </a:r>
            <a:endParaRPr b="0" sz="1200">
              <a:solidFill>
                <a:srgbClr val="505876"/>
              </a:solidFill>
              <a:highlight>
                <a:srgbClr val="FFFFFF"/>
              </a:highlight>
              <a:latin typeface="Montserrat"/>
              <a:ea typeface="Montserrat"/>
              <a:cs typeface="Montserrat"/>
              <a:sym typeface="Montserrat"/>
            </a:endParaRPr>
          </a:p>
          <a:p>
            <a:pPr indent="0" lvl="0" marL="0" rtl="0" algn="ctr">
              <a:spcBef>
                <a:spcPts val="0"/>
              </a:spcBef>
              <a:spcAft>
                <a:spcPts val="0"/>
              </a:spcAft>
              <a:buNone/>
            </a:pPr>
            <a:r>
              <a:rPr lang="en"/>
              <a:t>0</a:t>
            </a:r>
            <a:r>
              <a:rPr lang="en"/>
              <a:t>3</a:t>
            </a:r>
            <a:endParaRPr/>
          </a:p>
        </p:txBody>
      </p:sp>
      <p:sp>
        <p:nvSpPr>
          <p:cNvPr id="367" name="Google Shape;367;p42"/>
          <p:cNvSpPr txBox="1"/>
          <p:nvPr>
            <p:ph idx="14" type="title"/>
          </p:nvPr>
        </p:nvSpPr>
        <p:spPr>
          <a:xfrm>
            <a:off x="6182500" y="1006150"/>
            <a:ext cx="2066700" cy="145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358"/>
                                        </p:tgtEl>
                                        <p:attrNameLst>
                                          <p:attrName>style.visibility</p:attrName>
                                        </p:attrNameLst>
                                      </p:cBhvr>
                                      <p:to>
                                        <p:strVal val="visible"/>
                                      </p:to>
                                    </p:set>
                                    <p:anim calcmode="lin" valueType="num">
                                      <p:cBhvr additive="base">
                                        <p:cTn dur="1000"/>
                                        <p:tgtEl>
                                          <p:spTgt spid="35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359"/>
                                        </p:tgtEl>
                                        <p:attrNameLst>
                                          <p:attrName>style.visibility</p:attrName>
                                        </p:attrNameLst>
                                      </p:cBhvr>
                                      <p:to>
                                        <p:strVal val="visible"/>
                                      </p:to>
                                    </p:set>
                                    <p:anim calcmode="lin" valueType="num">
                                      <p:cBhvr additive="base">
                                        <p:cTn dur="1000"/>
                                        <p:tgtEl>
                                          <p:spTgt spid="35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361"/>
                                        </p:tgtEl>
                                        <p:attrNameLst>
                                          <p:attrName>style.visibility</p:attrName>
                                        </p:attrNameLst>
                                      </p:cBhvr>
                                      <p:to>
                                        <p:strVal val="visible"/>
                                      </p:to>
                                    </p:set>
                                    <p:anim calcmode="lin" valueType="num">
                                      <p:cBhvr additive="base">
                                        <p:cTn dur="1000"/>
                                        <p:tgtEl>
                                          <p:spTgt spid="36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360"/>
                                        </p:tgtEl>
                                        <p:attrNameLst>
                                          <p:attrName>style.visibility</p:attrName>
                                        </p:attrNameLst>
                                      </p:cBhvr>
                                      <p:to>
                                        <p:strVal val="visible"/>
                                      </p:to>
                                    </p:set>
                                    <p:anim calcmode="lin" valueType="num">
                                      <p:cBhvr additive="base">
                                        <p:cTn dur="1000"/>
                                        <p:tgtEl>
                                          <p:spTgt spid="36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2" name="Shape 1422"/>
        <p:cNvGrpSpPr/>
        <p:nvPr/>
      </p:nvGrpSpPr>
      <p:grpSpPr>
        <a:xfrm>
          <a:off x="0" y="0"/>
          <a:ext cx="0" cy="0"/>
          <a:chOff x="0" y="0"/>
          <a:chExt cx="0" cy="0"/>
        </a:xfrm>
      </p:grpSpPr>
      <p:sp>
        <p:nvSpPr>
          <p:cNvPr id="1423" name="Google Shape;1423;p60"/>
          <p:cNvSpPr txBox="1"/>
          <p:nvPr>
            <p:ph type="title"/>
          </p:nvPr>
        </p:nvSpPr>
        <p:spPr>
          <a:xfrm>
            <a:off x="2438724" y="-158250"/>
            <a:ext cx="4729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Structure</a:t>
            </a:r>
            <a:r>
              <a:rPr lang="en"/>
              <a:t> chart</a:t>
            </a:r>
            <a:r>
              <a:rPr lang="en"/>
              <a:t> Diagram</a:t>
            </a:r>
            <a:endParaRPr/>
          </a:p>
        </p:txBody>
      </p:sp>
      <p:pic>
        <p:nvPicPr>
          <p:cNvPr id="1424" name="Google Shape;1424;p60"/>
          <p:cNvPicPr preferRelativeResize="0"/>
          <p:nvPr/>
        </p:nvPicPr>
        <p:blipFill rotWithShape="1">
          <a:blip r:embed="rId3">
            <a:alphaModFix/>
          </a:blip>
          <a:srcRect b="0" l="0" r="-857" t="0"/>
          <a:stretch/>
        </p:blipFill>
        <p:spPr>
          <a:xfrm>
            <a:off x="439575" y="597450"/>
            <a:ext cx="6359300" cy="4477350"/>
          </a:xfrm>
          <a:prstGeom prst="rect">
            <a:avLst/>
          </a:prstGeom>
          <a:noFill/>
          <a:ln>
            <a:noFill/>
          </a:ln>
        </p:spPr>
      </p:pic>
      <p:grpSp>
        <p:nvGrpSpPr>
          <p:cNvPr id="1425" name="Google Shape;1425;p60"/>
          <p:cNvGrpSpPr/>
          <p:nvPr/>
        </p:nvGrpSpPr>
        <p:grpSpPr>
          <a:xfrm>
            <a:off x="6798868" y="945897"/>
            <a:ext cx="2030357" cy="3390868"/>
            <a:chOff x="12254150" y="958500"/>
            <a:chExt cx="1514175" cy="2528800"/>
          </a:xfrm>
        </p:grpSpPr>
        <p:sp>
          <p:nvSpPr>
            <p:cNvPr id="1426" name="Google Shape;1426;p60"/>
            <p:cNvSpPr/>
            <p:nvPr/>
          </p:nvSpPr>
          <p:spPr>
            <a:xfrm>
              <a:off x="12968325" y="2528975"/>
              <a:ext cx="800000" cy="464500"/>
            </a:xfrm>
            <a:custGeom>
              <a:rect b="b" l="l" r="r" t="t"/>
              <a:pathLst>
                <a:path extrusionOk="0" h="18580" w="32000">
                  <a:moveTo>
                    <a:pt x="6451" y="1"/>
                  </a:moveTo>
                  <a:lnTo>
                    <a:pt x="0" y="4542"/>
                  </a:lnTo>
                  <a:lnTo>
                    <a:pt x="1344" y="8940"/>
                  </a:lnTo>
                  <a:cubicBezTo>
                    <a:pt x="2281" y="12010"/>
                    <a:pt x="3441" y="15369"/>
                    <a:pt x="6235" y="16949"/>
                  </a:cubicBezTo>
                  <a:cubicBezTo>
                    <a:pt x="7414" y="17617"/>
                    <a:pt x="8722" y="17871"/>
                    <a:pt x="10069" y="17871"/>
                  </a:cubicBezTo>
                  <a:cubicBezTo>
                    <a:pt x="11815" y="17871"/>
                    <a:pt x="13625" y="17443"/>
                    <a:pt x="15305" y="16931"/>
                  </a:cubicBezTo>
                  <a:cubicBezTo>
                    <a:pt x="16006" y="16719"/>
                    <a:pt x="25399" y="13309"/>
                    <a:pt x="25848" y="12336"/>
                  </a:cubicBezTo>
                  <a:lnTo>
                    <a:pt x="28083" y="13883"/>
                  </a:lnTo>
                  <a:cubicBezTo>
                    <a:pt x="28338" y="14059"/>
                    <a:pt x="28534" y="14307"/>
                    <a:pt x="28648" y="14595"/>
                  </a:cubicBezTo>
                  <a:cubicBezTo>
                    <a:pt x="29088" y="15709"/>
                    <a:pt x="30370" y="18580"/>
                    <a:pt x="31884" y="18580"/>
                  </a:cubicBezTo>
                  <a:cubicBezTo>
                    <a:pt x="31901" y="18580"/>
                    <a:pt x="31919" y="18579"/>
                    <a:pt x="31937" y="18578"/>
                  </a:cubicBezTo>
                  <a:cubicBezTo>
                    <a:pt x="32000" y="16343"/>
                    <a:pt x="27720" y="7597"/>
                    <a:pt x="27720" y="7597"/>
                  </a:cubicBezTo>
                  <a:lnTo>
                    <a:pt x="24373" y="9232"/>
                  </a:lnTo>
                  <a:cubicBezTo>
                    <a:pt x="21619" y="10275"/>
                    <a:pt x="18833" y="11316"/>
                    <a:pt x="15921" y="11816"/>
                  </a:cubicBezTo>
                  <a:cubicBezTo>
                    <a:pt x="15005" y="11973"/>
                    <a:pt x="13922" y="12137"/>
                    <a:pt x="12847" y="12137"/>
                  </a:cubicBezTo>
                  <a:cubicBezTo>
                    <a:pt x="11411" y="12137"/>
                    <a:pt x="9991" y="11846"/>
                    <a:pt x="9008" y="10860"/>
                  </a:cubicBezTo>
                  <a:cubicBezTo>
                    <a:pt x="8502" y="10353"/>
                    <a:pt x="8227" y="9658"/>
                    <a:pt x="8048" y="8964"/>
                  </a:cubicBezTo>
                  <a:cubicBezTo>
                    <a:pt x="7290" y="6012"/>
                    <a:pt x="6685" y="3061"/>
                    <a:pt x="64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0"/>
            <p:cNvSpPr/>
            <p:nvPr/>
          </p:nvSpPr>
          <p:spPr>
            <a:xfrm>
              <a:off x="13613750" y="2718900"/>
              <a:ext cx="154550" cy="274550"/>
            </a:xfrm>
            <a:custGeom>
              <a:rect b="b" l="l" r="r" t="t"/>
              <a:pathLst>
                <a:path extrusionOk="0" h="10982" w="6182">
                  <a:moveTo>
                    <a:pt x="1903" y="0"/>
                  </a:moveTo>
                  <a:lnTo>
                    <a:pt x="0" y="969"/>
                  </a:lnTo>
                  <a:cubicBezTo>
                    <a:pt x="391" y="1409"/>
                    <a:pt x="863" y="1775"/>
                    <a:pt x="1393" y="2030"/>
                  </a:cubicBezTo>
                  <a:cubicBezTo>
                    <a:pt x="1492" y="2077"/>
                    <a:pt x="1595" y="2123"/>
                    <a:pt x="1669" y="2204"/>
                  </a:cubicBezTo>
                  <a:cubicBezTo>
                    <a:pt x="1751" y="2294"/>
                    <a:pt x="1785" y="2417"/>
                    <a:pt x="1819" y="2535"/>
                  </a:cubicBezTo>
                  <a:cubicBezTo>
                    <a:pt x="2172" y="3762"/>
                    <a:pt x="2694" y="4934"/>
                    <a:pt x="3370" y="6016"/>
                  </a:cubicBezTo>
                  <a:cubicBezTo>
                    <a:pt x="3433" y="6118"/>
                    <a:pt x="3498" y="6222"/>
                    <a:pt x="3514" y="6341"/>
                  </a:cubicBezTo>
                  <a:cubicBezTo>
                    <a:pt x="3530" y="6453"/>
                    <a:pt x="3497" y="6566"/>
                    <a:pt x="3469" y="6675"/>
                  </a:cubicBezTo>
                  <a:cubicBezTo>
                    <a:pt x="3358" y="7088"/>
                    <a:pt x="3280" y="7510"/>
                    <a:pt x="3235" y="7935"/>
                  </a:cubicBezTo>
                  <a:cubicBezTo>
                    <a:pt x="3844" y="9233"/>
                    <a:pt x="4884" y="10981"/>
                    <a:pt x="6065" y="10981"/>
                  </a:cubicBezTo>
                  <a:cubicBezTo>
                    <a:pt x="6083" y="10981"/>
                    <a:pt x="6101" y="10981"/>
                    <a:pt x="6119" y="10980"/>
                  </a:cubicBezTo>
                  <a:cubicBezTo>
                    <a:pt x="6182" y="8746"/>
                    <a:pt x="1903" y="0"/>
                    <a:pt x="19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0"/>
            <p:cNvSpPr/>
            <p:nvPr/>
          </p:nvSpPr>
          <p:spPr>
            <a:xfrm>
              <a:off x="12428175" y="2665275"/>
              <a:ext cx="353825" cy="822025"/>
            </a:xfrm>
            <a:custGeom>
              <a:rect b="b" l="l" r="r" t="t"/>
              <a:pathLst>
                <a:path extrusionOk="0" h="32881" w="14153">
                  <a:moveTo>
                    <a:pt x="8329" y="0"/>
                  </a:moveTo>
                  <a:lnTo>
                    <a:pt x="8140" y="28962"/>
                  </a:lnTo>
                  <a:lnTo>
                    <a:pt x="5765" y="30583"/>
                  </a:lnTo>
                  <a:cubicBezTo>
                    <a:pt x="5509" y="30758"/>
                    <a:pt x="5208" y="30852"/>
                    <a:pt x="4898" y="30856"/>
                  </a:cubicBezTo>
                  <a:cubicBezTo>
                    <a:pt x="3686" y="30867"/>
                    <a:pt x="487" y="31039"/>
                    <a:pt x="0" y="32499"/>
                  </a:cubicBezTo>
                  <a:cubicBezTo>
                    <a:pt x="689" y="32785"/>
                    <a:pt x="2225" y="32881"/>
                    <a:pt x="3967" y="32881"/>
                  </a:cubicBezTo>
                  <a:cubicBezTo>
                    <a:pt x="7453" y="32881"/>
                    <a:pt x="11763" y="32499"/>
                    <a:pt x="11763" y="32499"/>
                  </a:cubicBezTo>
                  <a:lnTo>
                    <a:pt x="11399" y="29024"/>
                  </a:lnTo>
                  <a:lnTo>
                    <a:pt x="14153" y="483"/>
                  </a:lnTo>
                  <a:lnTo>
                    <a:pt x="83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0"/>
            <p:cNvSpPr/>
            <p:nvPr/>
          </p:nvSpPr>
          <p:spPr>
            <a:xfrm>
              <a:off x="12331050" y="958500"/>
              <a:ext cx="1001350" cy="988850"/>
            </a:xfrm>
            <a:custGeom>
              <a:rect b="b" l="l" r="r" t="t"/>
              <a:pathLst>
                <a:path extrusionOk="0" h="39554" w="40054">
                  <a:moveTo>
                    <a:pt x="20595" y="0"/>
                  </a:moveTo>
                  <a:cubicBezTo>
                    <a:pt x="19279" y="0"/>
                    <a:pt x="17954" y="186"/>
                    <a:pt x="16721" y="453"/>
                  </a:cubicBezTo>
                  <a:cubicBezTo>
                    <a:pt x="15259" y="769"/>
                    <a:pt x="13636" y="1621"/>
                    <a:pt x="12667" y="2780"/>
                  </a:cubicBezTo>
                  <a:cubicBezTo>
                    <a:pt x="12032" y="3541"/>
                    <a:pt x="11628" y="4449"/>
                    <a:pt x="11437" y="5418"/>
                  </a:cubicBezTo>
                  <a:cubicBezTo>
                    <a:pt x="11237" y="6435"/>
                    <a:pt x="11102" y="7335"/>
                    <a:pt x="11147" y="8371"/>
                  </a:cubicBezTo>
                  <a:cubicBezTo>
                    <a:pt x="8719" y="8480"/>
                    <a:pt x="6274" y="8703"/>
                    <a:pt x="4469" y="10576"/>
                  </a:cubicBezTo>
                  <a:cubicBezTo>
                    <a:pt x="3371" y="11717"/>
                    <a:pt x="2799" y="13347"/>
                    <a:pt x="2943" y="14923"/>
                  </a:cubicBezTo>
                  <a:cubicBezTo>
                    <a:pt x="3087" y="16500"/>
                    <a:pt x="3946" y="17998"/>
                    <a:pt x="5235" y="18920"/>
                  </a:cubicBezTo>
                  <a:cubicBezTo>
                    <a:pt x="3736" y="20026"/>
                    <a:pt x="2348" y="21330"/>
                    <a:pt x="1406" y="22937"/>
                  </a:cubicBezTo>
                  <a:cubicBezTo>
                    <a:pt x="465" y="24544"/>
                    <a:pt x="1" y="26485"/>
                    <a:pt x="409" y="28302"/>
                  </a:cubicBezTo>
                  <a:cubicBezTo>
                    <a:pt x="818" y="30119"/>
                    <a:pt x="2189" y="31757"/>
                    <a:pt x="3994" y="32221"/>
                  </a:cubicBezTo>
                  <a:cubicBezTo>
                    <a:pt x="3033" y="33873"/>
                    <a:pt x="3510" y="36121"/>
                    <a:pt x="4840" y="37493"/>
                  </a:cubicBezTo>
                  <a:cubicBezTo>
                    <a:pt x="6061" y="38752"/>
                    <a:pt x="7857" y="39330"/>
                    <a:pt x="9619" y="39330"/>
                  </a:cubicBezTo>
                  <a:cubicBezTo>
                    <a:pt x="9776" y="39330"/>
                    <a:pt x="9933" y="39326"/>
                    <a:pt x="10089" y="39317"/>
                  </a:cubicBezTo>
                  <a:cubicBezTo>
                    <a:pt x="11997" y="39205"/>
                    <a:pt x="13820" y="38487"/>
                    <a:pt x="15515" y="37603"/>
                  </a:cubicBezTo>
                  <a:lnTo>
                    <a:pt x="24411" y="38207"/>
                  </a:lnTo>
                  <a:cubicBezTo>
                    <a:pt x="25837" y="39131"/>
                    <a:pt x="27497" y="39554"/>
                    <a:pt x="29183" y="39554"/>
                  </a:cubicBezTo>
                  <a:cubicBezTo>
                    <a:pt x="31645" y="39554"/>
                    <a:pt x="34164" y="38652"/>
                    <a:pt x="36093" y="37090"/>
                  </a:cubicBezTo>
                  <a:cubicBezTo>
                    <a:pt x="37164" y="36224"/>
                    <a:pt x="38124" y="35114"/>
                    <a:pt x="38408" y="33766"/>
                  </a:cubicBezTo>
                  <a:cubicBezTo>
                    <a:pt x="38691" y="32419"/>
                    <a:pt x="38113" y="30823"/>
                    <a:pt x="36843" y="30295"/>
                  </a:cubicBezTo>
                  <a:cubicBezTo>
                    <a:pt x="38664" y="28452"/>
                    <a:pt x="40053" y="25241"/>
                    <a:pt x="38774" y="22726"/>
                  </a:cubicBezTo>
                  <a:cubicBezTo>
                    <a:pt x="38309" y="21811"/>
                    <a:pt x="37676" y="20905"/>
                    <a:pt x="36731" y="20486"/>
                  </a:cubicBezTo>
                  <a:cubicBezTo>
                    <a:pt x="36559" y="20409"/>
                    <a:pt x="35585" y="19967"/>
                    <a:pt x="35236" y="19967"/>
                  </a:cubicBezTo>
                  <a:cubicBezTo>
                    <a:pt x="35186" y="19967"/>
                    <a:pt x="35149" y="19976"/>
                    <a:pt x="35128" y="19996"/>
                  </a:cubicBezTo>
                  <a:cubicBezTo>
                    <a:pt x="37866" y="17284"/>
                    <a:pt x="36909" y="12234"/>
                    <a:pt x="32763" y="11785"/>
                  </a:cubicBezTo>
                  <a:cubicBezTo>
                    <a:pt x="32414" y="11748"/>
                    <a:pt x="32064" y="11729"/>
                    <a:pt x="31714" y="11729"/>
                  </a:cubicBezTo>
                  <a:cubicBezTo>
                    <a:pt x="31083" y="11729"/>
                    <a:pt x="30453" y="11790"/>
                    <a:pt x="29832" y="11912"/>
                  </a:cubicBezTo>
                  <a:cubicBezTo>
                    <a:pt x="28670" y="8169"/>
                    <a:pt x="29361" y="3383"/>
                    <a:pt x="25414" y="1135"/>
                  </a:cubicBezTo>
                  <a:cubicBezTo>
                    <a:pt x="23958" y="305"/>
                    <a:pt x="22283" y="0"/>
                    <a:pt x="205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0"/>
            <p:cNvSpPr/>
            <p:nvPr/>
          </p:nvSpPr>
          <p:spPr>
            <a:xfrm>
              <a:off x="12559675" y="1466975"/>
              <a:ext cx="607725" cy="383900"/>
            </a:xfrm>
            <a:custGeom>
              <a:rect b="b" l="l" r="r" t="t"/>
              <a:pathLst>
                <a:path extrusionOk="0" h="15356" w="24309">
                  <a:moveTo>
                    <a:pt x="13880" y="0"/>
                  </a:moveTo>
                  <a:lnTo>
                    <a:pt x="10739" y="171"/>
                  </a:lnTo>
                  <a:cubicBezTo>
                    <a:pt x="10739" y="171"/>
                    <a:pt x="7798" y="640"/>
                    <a:pt x="7048" y="811"/>
                  </a:cubicBezTo>
                  <a:cubicBezTo>
                    <a:pt x="6299" y="982"/>
                    <a:pt x="4765" y="1191"/>
                    <a:pt x="3561" y="4172"/>
                  </a:cubicBezTo>
                  <a:cubicBezTo>
                    <a:pt x="2485" y="6833"/>
                    <a:pt x="1" y="10102"/>
                    <a:pt x="1" y="10102"/>
                  </a:cubicBezTo>
                  <a:lnTo>
                    <a:pt x="2921" y="14415"/>
                  </a:lnTo>
                  <a:lnTo>
                    <a:pt x="6295" y="11030"/>
                  </a:lnTo>
                  <a:lnTo>
                    <a:pt x="15224" y="9098"/>
                  </a:lnTo>
                  <a:lnTo>
                    <a:pt x="17389" y="9754"/>
                  </a:lnTo>
                  <a:lnTo>
                    <a:pt x="19990" y="15355"/>
                  </a:lnTo>
                  <a:lnTo>
                    <a:pt x="24309" y="14340"/>
                  </a:lnTo>
                  <a:cubicBezTo>
                    <a:pt x="24309" y="14340"/>
                    <a:pt x="22643" y="4224"/>
                    <a:pt x="19750" y="2176"/>
                  </a:cubicBezTo>
                  <a:cubicBezTo>
                    <a:pt x="17492" y="577"/>
                    <a:pt x="13880" y="0"/>
                    <a:pt x="13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0"/>
            <p:cNvSpPr/>
            <p:nvPr/>
          </p:nvSpPr>
          <p:spPr>
            <a:xfrm>
              <a:off x="12367775" y="1501175"/>
              <a:ext cx="294650" cy="397775"/>
            </a:xfrm>
            <a:custGeom>
              <a:rect b="b" l="l" r="r" t="t"/>
              <a:pathLst>
                <a:path extrusionOk="0" h="15911" w="11786">
                  <a:moveTo>
                    <a:pt x="2096" y="0"/>
                  </a:moveTo>
                  <a:lnTo>
                    <a:pt x="86" y="753"/>
                  </a:lnTo>
                  <a:cubicBezTo>
                    <a:pt x="55" y="764"/>
                    <a:pt x="21" y="779"/>
                    <a:pt x="9" y="809"/>
                  </a:cubicBezTo>
                  <a:cubicBezTo>
                    <a:pt x="1" y="831"/>
                    <a:pt x="6" y="856"/>
                    <a:pt x="12" y="879"/>
                  </a:cubicBezTo>
                  <a:cubicBezTo>
                    <a:pt x="484" y="2787"/>
                    <a:pt x="943" y="4645"/>
                    <a:pt x="1532" y="6529"/>
                  </a:cubicBezTo>
                  <a:cubicBezTo>
                    <a:pt x="2432" y="9407"/>
                    <a:pt x="3231" y="12743"/>
                    <a:pt x="5112" y="15153"/>
                  </a:cubicBezTo>
                  <a:cubicBezTo>
                    <a:pt x="5519" y="15672"/>
                    <a:pt x="5938" y="15911"/>
                    <a:pt x="6414" y="15911"/>
                  </a:cubicBezTo>
                  <a:cubicBezTo>
                    <a:pt x="6739" y="15911"/>
                    <a:pt x="7090" y="15799"/>
                    <a:pt x="7482" y="15590"/>
                  </a:cubicBezTo>
                  <a:cubicBezTo>
                    <a:pt x="9066" y="14744"/>
                    <a:pt x="10649" y="13245"/>
                    <a:pt x="11785" y="11855"/>
                  </a:cubicBezTo>
                  <a:lnTo>
                    <a:pt x="8143" y="8130"/>
                  </a:lnTo>
                  <a:lnTo>
                    <a:pt x="7443" y="9070"/>
                  </a:lnTo>
                  <a:cubicBezTo>
                    <a:pt x="6423" y="7097"/>
                    <a:pt x="5325" y="5168"/>
                    <a:pt x="4147" y="3282"/>
                  </a:cubicBezTo>
                  <a:cubicBezTo>
                    <a:pt x="3466" y="2194"/>
                    <a:pt x="2749" y="1125"/>
                    <a:pt x="2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0"/>
            <p:cNvSpPr/>
            <p:nvPr/>
          </p:nvSpPr>
          <p:spPr>
            <a:xfrm>
              <a:off x="12477150" y="1479875"/>
              <a:ext cx="831900" cy="1310175"/>
            </a:xfrm>
            <a:custGeom>
              <a:rect b="b" l="l" r="r" t="t"/>
              <a:pathLst>
                <a:path extrusionOk="0" h="52407" w="33276">
                  <a:moveTo>
                    <a:pt x="11145" y="1"/>
                  </a:moveTo>
                  <a:lnTo>
                    <a:pt x="10423" y="5371"/>
                  </a:lnTo>
                  <a:cubicBezTo>
                    <a:pt x="10423" y="5371"/>
                    <a:pt x="6592" y="7921"/>
                    <a:pt x="7295" y="11284"/>
                  </a:cubicBezTo>
                  <a:cubicBezTo>
                    <a:pt x="8277" y="13938"/>
                    <a:pt x="9095" y="14839"/>
                    <a:pt x="9095" y="14839"/>
                  </a:cubicBezTo>
                  <a:lnTo>
                    <a:pt x="1" y="49327"/>
                  </a:lnTo>
                  <a:cubicBezTo>
                    <a:pt x="1" y="49327"/>
                    <a:pt x="6476" y="52407"/>
                    <a:pt x="14937" y="52407"/>
                  </a:cubicBezTo>
                  <a:cubicBezTo>
                    <a:pt x="20609" y="52407"/>
                    <a:pt x="27172" y="51023"/>
                    <a:pt x="33275" y="46399"/>
                  </a:cubicBezTo>
                  <a:cubicBezTo>
                    <a:pt x="28386" y="33879"/>
                    <a:pt x="20540" y="18150"/>
                    <a:pt x="18979" y="16589"/>
                  </a:cubicBezTo>
                  <a:cubicBezTo>
                    <a:pt x="19854" y="15335"/>
                    <a:pt x="22379" y="12033"/>
                    <a:pt x="22379" y="12033"/>
                  </a:cubicBezTo>
                  <a:lnTo>
                    <a:pt x="20377" y="6781"/>
                  </a:lnTo>
                  <a:cubicBezTo>
                    <a:pt x="20377" y="6781"/>
                    <a:pt x="20751" y="2412"/>
                    <a:pt x="21049" y="618"/>
                  </a:cubicBezTo>
                  <a:cubicBezTo>
                    <a:pt x="20601" y="344"/>
                    <a:pt x="20147" y="293"/>
                    <a:pt x="20147" y="293"/>
                  </a:cubicBezTo>
                  <a:cubicBezTo>
                    <a:pt x="20147" y="293"/>
                    <a:pt x="19439" y="5500"/>
                    <a:pt x="19499" y="6781"/>
                  </a:cubicBezTo>
                  <a:cubicBezTo>
                    <a:pt x="18876" y="6889"/>
                    <a:pt x="15812" y="7426"/>
                    <a:pt x="14673" y="8209"/>
                  </a:cubicBezTo>
                  <a:cubicBezTo>
                    <a:pt x="13593" y="7267"/>
                    <a:pt x="12715" y="6484"/>
                    <a:pt x="11340" y="5644"/>
                  </a:cubicBezTo>
                  <a:cubicBezTo>
                    <a:pt x="11412" y="4668"/>
                    <a:pt x="11842" y="1"/>
                    <a:pt x="118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0"/>
            <p:cNvSpPr/>
            <p:nvPr/>
          </p:nvSpPr>
          <p:spPr>
            <a:xfrm>
              <a:off x="12260700" y="1286825"/>
              <a:ext cx="272525" cy="272525"/>
            </a:xfrm>
            <a:custGeom>
              <a:rect b="b" l="l" r="r" t="t"/>
              <a:pathLst>
                <a:path extrusionOk="0" h="10901" w="10901">
                  <a:moveTo>
                    <a:pt x="5749" y="3600"/>
                  </a:moveTo>
                  <a:cubicBezTo>
                    <a:pt x="5988" y="3600"/>
                    <a:pt x="6228" y="3646"/>
                    <a:pt x="6458" y="3741"/>
                  </a:cubicBezTo>
                  <a:cubicBezTo>
                    <a:pt x="7148" y="4027"/>
                    <a:pt x="7600" y="4702"/>
                    <a:pt x="7600" y="5451"/>
                  </a:cubicBezTo>
                  <a:cubicBezTo>
                    <a:pt x="7600" y="6473"/>
                    <a:pt x="6772" y="7302"/>
                    <a:pt x="5750" y="7302"/>
                  </a:cubicBezTo>
                  <a:cubicBezTo>
                    <a:pt x="5000" y="7302"/>
                    <a:pt x="4325" y="6851"/>
                    <a:pt x="4039" y="6159"/>
                  </a:cubicBezTo>
                  <a:cubicBezTo>
                    <a:pt x="3752" y="5468"/>
                    <a:pt x="3911" y="4672"/>
                    <a:pt x="4440" y="4142"/>
                  </a:cubicBezTo>
                  <a:cubicBezTo>
                    <a:pt x="4794" y="3788"/>
                    <a:pt x="5267" y="3600"/>
                    <a:pt x="5749" y="3600"/>
                  </a:cubicBezTo>
                  <a:close/>
                  <a:moveTo>
                    <a:pt x="5450" y="0"/>
                  </a:moveTo>
                  <a:cubicBezTo>
                    <a:pt x="2440" y="0"/>
                    <a:pt x="0" y="2440"/>
                    <a:pt x="0" y="5451"/>
                  </a:cubicBezTo>
                  <a:cubicBezTo>
                    <a:pt x="0" y="8461"/>
                    <a:pt x="2440" y="10901"/>
                    <a:pt x="5450" y="10901"/>
                  </a:cubicBezTo>
                  <a:cubicBezTo>
                    <a:pt x="8460" y="10901"/>
                    <a:pt x="10900" y="8461"/>
                    <a:pt x="10900" y="5451"/>
                  </a:cubicBezTo>
                  <a:cubicBezTo>
                    <a:pt x="10900" y="2440"/>
                    <a:pt x="8460" y="0"/>
                    <a:pt x="54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0"/>
            <p:cNvSpPr/>
            <p:nvPr/>
          </p:nvSpPr>
          <p:spPr>
            <a:xfrm>
              <a:off x="12274650" y="1309350"/>
              <a:ext cx="252725" cy="232550"/>
            </a:xfrm>
            <a:custGeom>
              <a:rect b="b" l="l" r="r" t="t"/>
              <a:pathLst>
                <a:path extrusionOk="0" h="9302" w="10109">
                  <a:moveTo>
                    <a:pt x="5191" y="2699"/>
                  </a:moveTo>
                  <a:cubicBezTo>
                    <a:pt x="5430" y="2699"/>
                    <a:pt x="5670" y="2745"/>
                    <a:pt x="5900" y="2840"/>
                  </a:cubicBezTo>
                  <a:cubicBezTo>
                    <a:pt x="6590" y="3126"/>
                    <a:pt x="7042" y="3801"/>
                    <a:pt x="7042" y="4550"/>
                  </a:cubicBezTo>
                  <a:cubicBezTo>
                    <a:pt x="7042" y="5572"/>
                    <a:pt x="6214" y="6401"/>
                    <a:pt x="5192" y="6401"/>
                  </a:cubicBezTo>
                  <a:cubicBezTo>
                    <a:pt x="4442" y="6401"/>
                    <a:pt x="3767" y="5950"/>
                    <a:pt x="3481" y="5258"/>
                  </a:cubicBezTo>
                  <a:cubicBezTo>
                    <a:pt x="3194" y="4567"/>
                    <a:pt x="3353" y="3771"/>
                    <a:pt x="3882" y="3241"/>
                  </a:cubicBezTo>
                  <a:cubicBezTo>
                    <a:pt x="4236" y="2887"/>
                    <a:pt x="4709" y="2699"/>
                    <a:pt x="5191" y="2699"/>
                  </a:cubicBezTo>
                  <a:close/>
                  <a:moveTo>
                    <a:pt x="3667" y="0"/>
                  </a:moveTo>
                  <a:cubicBezTo>
                    <a:pt x="3438" y="0"/>
                    <a:pt x="3209" y="41"/>
                    <a:pt x="2996" y="124"/>
                  </a:cubicBezTo>
                  <a:cubicBezTo>
                    <a:pt x="2412" y="349"/>
                    <a:pt x="1956" y="873"/>
                    <a:pt x="1793" y="1478"/>
                  </a:cubicBezTo>
                  <a:cubicBezTo>
                    <a:pt x="1687" y="1870"/>
                    <a:pt x="1682" y="2320"/>
                    <a:pt x="1399" y="2611"/>
                  </a:cubicBezTo>
                  <a:cubicBezTo>
                    <a:pt x="1123" y="2896"/>
                    <a:pt x="739" y="2963"/>
                    <a:pt x="479" y="3275"/>
                  </a:cubicBezTo>
                  <a:cubicBezTo>
                    <a:pt x="185" y="3627"/>
                    <a:pt x="0" y="3998"/>
                    <a:pt x="82" y="4473"/>
                  </a:cubicBezTo>
                  <a:cubicBezTo>
                    <a:pt x="166" y="4958"/>
                    <a:pt x="490" y="5379"/>
                    <a:pt x="890" y="5667"/>
                  </a:cubicBezTo>
                  <a:cubicBezTo>
                    <a:pt x="1002" y="5748"/>
                    <a:pt x="1125" y="5824"/>
                    <a:pt x="1200" y="5942"/>
                  </a:cubicBezTo>
                  <a:cubicBezTo>
                    <a:pt x="1328" y="6143"/>
                    <a:pt x="1280" y="6402"/>
                    <a:pt x="1258" y="6638"/>
                  </a:cubicBezTo>
                  <a:cubicBezTo>
                    <a:pt x="1208" y="7150"/>
                    <a:pt x="1302" y="7684"/>
                    <a:pt x="1573" y="8120"/>
                  </a:cubicBezTo>
                  <a:cubicBezTo>
                    <a:pt x="1844" y="8556"/>
                    <a:pt x="2302" y="8885"/>
                    <a:pt x="2813" y="8947"/>
                  </a:cubicBezTo>
                  <a:cubicBezTo>
                    <a:pt x="2872" y="8954"/>
                    <a:pt x="2932" y="8957"/>
                    <a:pt x="2991" y="8957"/>
                  </a:cubicBezTo>
                  <a:cubicBezTo>
                    <a:pt x="3277" y="8957"/>
                    <a:pt x="3559" y="8877"/>
                    <a:pt x="3803" y="8725"/>
                  </a:cubicBezTo>
                  <a:cubicBezTo>
                    <a:pt x="3979" y="8614"/>
                    <a:pt x="4158" y="8460"/>
                    <a:pt x="4359" y="8460"/>
                  </a:cubicBezTo>
                  <a:cubicBezTo>
                    <a:pt x="4379" y="8460"/>
                    <a:pt x="4399" y="8462"/>
                    <a:pt x="4420" y="8465"/>
                  </a:cubicBezTo>
                  <a:cubicBezTo>
                    <a:pt x="4579" y="8490"/>
                    <a:pt x="4701" y="8616"/>
                    <a:pt x="4822" y="8722"/>
                  </a:cubicBezTo>
                  <a:cubicBezTo>
                    <a:pt x="5225" y="9077"/>
                    <a:pt x="5886" y="9301"/>
                    <a:pt x="6518" y="9301"/>
                  </a:cubicBezTo>
                  <a:cubicBezTo>
                    <a:pt x="7254" y="9301"/>
                    <a:pt x="7949" y="8997"/>
                    <a:pt x="8149" y="8242"/>
                  </a:cubicBezTo>
                  <a:cubicBezTo>
                    <a:pt x="8225" y="7952"/>
                    <a:pt x="8223" y="7601"/>
                    <a:pt x="8228" y="7312"/>
                  </a:cubicBezTo>
                  <a:cubicBezTo>
                    <a:pt x="8232" y="7101"/>
                    <a:pt x="8119" y="6804"/>
                    <a:pt x="8213" y="6607"/>
                  </a:cubicBezTo>
                  <a:cubicBezTo>
                    <a:pt x="8285" y="6456"/>
                    <a:pt x="8467" y="6399"/>
                    <a:pt x="8629" y="6357"/>
                  </a:cubicBezTo>
                  <a:cubicBezTo>
                    <a:pt x="8696" y="6340"/>
                    <a:pt x="8762" y="6323"/>
                    <a:pt x="8828" y="6304"/>
                  </a:cubicBezTo>
                  <a:cubicBezTo>
                    <a:pt x="9114" y="6224"/>
                    <a:pt x="9397" y="6125"/>
                    <a:pt x="9616" y="5930"/>
                  </a:cubicBezTo>
                  <a:cubicBezTo>
                    <a:pt x="9989" y="5601"/>
                    <a:pt x="10109" y="5037"/>
                    <a:pt x="9958" y="4563"/>
                  </a:cubicBezTo>
                  <a:cubicBezTo>
                    <a:pt x="9808" y="4090"/>
                    <a:pt x="9415" y="3715"/>
                    <a:pt x="8957" y="3523"/>
                  </a:cubicBezTo>
                  <a:cubicBezTo>
                    <a:pt x="8743" y="3433"/>
                    <a:pt x="8496" y="3366"/>
                    <a:pt x="8371" y="3170"/>
                  </a:cubicBezTo>
                  <a:cubicBezTo>
                    <a:pt x="8145" y="2813"/>
                    <a:pt x="8455" y="2216"/>
                    <a:pt x="8487" y="1828"/>
                  </a:cubicBezTo>
                  <a:cubicBezTo>
                    <a:pt x="8519" y="1435"/>
                    <a:pt x="8301" y="1067"/>
                    <a:pt x="8007" y="812"/>
                  </a:cubicBezTo>
                  <a:cubicBezTo>
                    <a:pt x="7669" y="519"/>
                    <a:pt x="7220" y="364"/>
                    <a:pt x="6774" y="364"/>
                  </a:cubicBezTo>
                  <a:cubicBezTo>
                    <a:pt x="6726" y="364"/>
                    <a:pt x="6678" y="366"/>
                    <a:pt x="6630" y="370"/>
                  </a:cubicBezTo>
                  <a:cubicBezTo>
                    <a:pt x="6218" y="401"/>
                    <a:pt x="5900" y="768"/>
                    <a:pt x="5504" y="768"/>
                  </a:cubicBezTo>
                  <a:cubicBezTo>
                    <a:pt x="5480" y="768"/>
                    <a:pt x="5456" y="766"/>
                    <a:pt x="5431" y="764"/>
                  </a:cubicBezTo>
                  <a:cubicBezTo>
                    <a:pt x="5174" y="734"/>
                    <a:pt x="4984" y="523"/>
                    <a:pt x="4778" y="366"/>
                  </a:cubicBezTo>
                  <a:cubicBezTo>
                    <a:pt x="4462" y="124"/>
                    <a:pt x="4065" y="0"/>
                    <a:pt x="36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0"/>
            <p:cNvSpPr/>
            <p:nvPr/>
          </p:nvSpPr>
          <p:spPr>
            <a:xfrm>
              <a:off x="12381150" y="1376800"/>
              <a:ext cx="71775" cy="92575"/>
            </a:xfrm>
            <a:custGeom>
              <a:rect b="b" l="l" r="r" t="t"/>
              <a:pathLst>
                <a:path extrusionOk="0" h="3703" w="2871">
                  <a:moveTo>
                    <a:pt x="933" y="1"/>
                  </a:moveTo>
                  <a:cubicBezTo>
                    <a:pt x="610" y="1"/>
                    <a:pt x="287" y="86"/>
                    <a:pt x="1" y="253"/>
                  </a:cubicBezTo>
                  <a:cubicBezTo>
                    <a:pt x="405" y="642"/>
                    <a:pt x="700" y="1145"/>
                    <a:pt x="822" y="1691"/>
                  </a:cubicBezTo>
                  <a:cubicBezTo>
                    <a:pt x="970" y="2354"/>
                    <a:pt x="863" y="3064"/>
                    <a:pt x="544" y="3661"/>
                  </a:cubicBezTo>
                  <a:cubicBezTo>
                    <a:pt x="672" y="3689"/>
                    <a:pt x="801" y="3703"/>
                    <a:pt x="932" y="3703"/>
                  </a:cubicBezTo>
                  <a:cubicBezTo>
                    <a:pt x="933" y="3703"/>
                    <a:pt x="934" y="3703"/>
                    <a:pt x="935" y="3703"/>
                  </a:cubicBezTo>
                  <a:cubicBezTo>
                    <a:pt x="1510" y="3703"/>
                    <a:pt x="2052" y="3434"/>
                    <a:pt x="2403" y="2979"/>
                  </a:cubicBezTo>
                  <a:cubicBezTo>
                    <a:pt x="2753" y="2521"/>
                    <a:pt x="2871" y="1926"/>
                    <a:pt x="2721" y="1370"/>
                  </a:cubicBezTo>
                  <a:cubicBezTo>
                    <a:pt x="2570" y="814"/>
                    <a:pt x="2170" y="358"/>
                    <a:pt x="1636" y="140"/>
                  </a:cubicBezTo>
                  <a:cubicBezTo>
                    <a:pt x="1410" y="47"/>
                    <a:pt x="1171" y="1"/>
                    <a:pt x="9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0"/>
            <p:cNvSpPr/>
            <p:nvPr/>
          </p:nvSpPr>
          <p:spPr>
            <a:xfrm>
              <a:off x="12483275" y="1811775"/>
              <a:ext cx="483400" cy="200250"/>
            </a:xfrm>
            <a:custGeom>
              <a:rect b="b" l="l" r="r" t="t"/>
              <a:pathLst>
                <a:path extrusionOk="0" h="8010" w="19336">
                  <a:moveTo>
                    <a:pt x="18697" y="1"/>
                  </a:moveTo>
                  <a:lnTo>
                    <a:pt x="1" y="2001"/>
                  </a:lnTo>
                  <a:lnTo>
                    <a:pt x="631" y="7886"/>
                  </a:lnTo>
                  <a:cubicBezTo>
                    <a:pt x="638" y="7957"/>
                    <a:pt x="699" y="8010"/>
                    <a:pt x="769" y="8010"/>
                  </a:cubicBezTo>
                  <a:cubicBezTo>
                    <a:pt x="774" y="8010"/>
                    <a:pt x="779" y="8009"/>
                    <a:pt x="784" y="8009"/>
                  </a:cubicBezTo>
                  <a:lnTo>
                    <a:pt x="19204" y="6037"/>
                  </a:lnTo>
                  <a:cubicBezTo>
                    <a:pt x="19280" y="6029"/>
                    <a:pt x="19335" y="5960"/>
                    <a:pt x="19327" y="5884"/>
                  </a:cubicBezTo>
                  <a:lnTo>
                    <a:pt x="186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0"/>
            <p:cNvSpPr/>
            <p:nvPr/>
          </p:nvSpPr>
          <p:spPr>
            <a:xfrm>
              <a:off x="12467825" y="1801200"/>
              <a:ext cx="502650" cy="111325"/>
            </a:xfrm>
            <a:custGeom>
              <a:rect b="b" l="l" r="r" t="t"/>
              <a:pathLst>
                <a:path extrusionOk="0" h="4453" w="20106">
                  <a:moveTo>
                    <a:pt x="19833" y="0"/>
                  </a:moveTo>
                  <a:cubicBezTo>
                    <a:pt x="19831" y="0"/>
                    <a:pt x="19830" y="0"/>
                    <a:pt x="19829" y="0"/>
                  </a:cubicBezTo>
                  <a:lnTo>
                    <a:pt x="28" y="2120"/>
                  </a:lnTo>
                  <a:cubicBezTo>
                    <a:pt x="12" y="2121"/>
                    <a:pt x="0" y="2136"/>
                    <a:pt x="1" y="2152"/>
                  </a:cubicBezTo>
                  <a:lnTo>
                    <a:pt x="244" y="4419"/>
                  </a:lnTo>
                  <a:cubicBezTo>
                    <a:pt x="246" y="4439"/>
                    <a:pt x="263" y="4453"/>
                    <a:pt x="283" y="4453"/>
                  </a:cubicBezTo>
                  <a:cubicBezTo>
                    <a:pt x="284" y="4453"/>
                    <a:pt x="285" y="4453"/>
                    <a:pt x="287" y="4453"/>
                  </a:cubicBezTo>
                  <a:lnTo>
                    <a:pt x="20069" y="2335"/>
                  </a:lnTo>
                  <a:cubicBezTo>
                    <a:pt x="20090" y="2333"/>
                    <a:pt x="20106" y="2314"/>
                    <a:pt x="20104" y="2293"/>
                  </a:cubicBezTo>
                  <a:lnTo>
                    <a:pt x="19861" y="26"/>
                  </a:lnTo>
                  <a:cubicBezTo>
                    <a:pt x="19860" y="11"/>
                    <a:pt x="19847" y="0"/>
                    <a:pt x="198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0"/>
            <p:cNvSpPr/>
            <p:nvPr/>
          </p:nvSpPr>
          <p:spPr>
            <a:xfrm>
              <a:off x="12428175" y="3424600"/>
              <a:ext cx="294075" cy="62675"/>
            </a:xfrm>
            <a:custGeom>
              <a:rect b="b" l="l" r="r" t="t"/>
              <a:pathLst>
                <a:path extrusionOk="0" h="2507" w="11763">
                  <a:moveTo>
                    <a:pt x="11540" y="1"/>
                  </a:moveTo>
                  <a:cubicBezTo>
                    <a:pt x="10990" y="208"/>
                    <a:pt x="10478" y="518"/>
                    <a:pt x="10051" y="922"/>
                  </a:cubicBezTo>
                  <a:cubicBezTo>
                    <a:pt x="9971" y="997"/>
                    <a:pt x="9892" y="1077"/>
                    <a:pt x="9791" y="1116"/>
                  </a:cubicBezTo>
                  <a:cubicBezTo>
                    <a:pt x="9728" y="1141"/>
                    <a:pt x="9661" y="1148"/>
                    <a:pt x="9593" y="1148"/>
                  </a:cubicBezTo>
                  <a:cubicBezTo>
                    <a:pt x="9538" y="1148"/>
                    <a:pt x="9482" y="1143"/>
                    <a:pt x="9428" y="1139"/>
                  </a:cubicBezTo>
                  <a:cubicBezTo>
                    <a:pt x="9031" y="1104"/>
                    <a:pt x="8634" y="1087"/>
                    <a:pt x="8236" y="1087"/>
                  </a:cubicBezTo>
                  <a:cubicBezTo>
                    <a:pt x="7359" y="1087"/>
                    <a:pt x="6483" y="1171"/>
                    <a:pt x="5621" y="1338"/>
                  </a:cubicBezTo>
                  <a:cubicBezTo>
                    <a:pt x="5541" y="1353"/>
                    <a:pt x="5459" y="1370"/>
                    <a:pt x="5378" y="1370"/>
                  </a:cubicBezTo>
                  <a:cubicBezTo>
                    <a:pt x="5340" y="1370"/>
                    <a:pt x="5303" y="1366"/>
                    <a:pt x="5266" y="1357"/>
                  </a:cubicBezTo>
                  <a:cubicBezTo>
                    <a:pt x="5156" y="1331"/>
                    <a:pt x="5062" y="1261"/>
                    <a:pt x="4970" y="1194"/>
                  </a:cubicBezTo>
                  <a:cubicBezTo>
                    <a:pt x="4624" y="942"/>
                    <a:pt x="4258" y="718"/>
                    <a:pt x="3877" y="524"/>
                  </a:cubicBezTo>
                  <a:cubicBezTo>
                    <a:pt x="2426" y="629"/>
                    <a:pt x="382" y="983"/>
                    <a:pt x="0" y="2125"/>
                  </a:cubicBezTo>
                  <a:cubicBezTo>
                    <a:pt x="689" y="2411"/>
                    <a:pt x="2225" y="2507"/>
                    <a:pt x="3967" y="2507"/>
                  </a:cubicBezTo>
                  <a:cubicBezTo>
                    <a:pt x="7453" y="2507"/>
                    <a:pt x="11763" y="2125"/>
                    <a:pt x="11763" y="2125"/>
                  </a:cubicBezTo>
                  <a:lnTo>
                    <a:pt x="115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0"/>
            <p:cNvSpPr/>
            <p:nvPr/>
          </p:nvSpPr>
          <p:spPr>
            <a:xfrm>
              <a:off x="12813800" y="1349250"/>
              <a:ext cx="99025" cy="171275"/>
            </a:xfrm>
            <a:custGeom>
              <a:rect b="b" l="l" r="r" t="t"/>
              <a:pathLst>
                <a:path extrusionOk="0" h="6851" w="3961">
                  <a:moveTo>
                    <a:pt x="3194" y="1"/>
                  </a:moveTo>
                  <a:lnTo>
                    <a:pt x="1" y="410"/>
                  </a:lnTo>
                  <a:lnTo>
                    <a:pt x="666" y="5596"/>
                  </a:lnTo>
                  <a:cubicBezTo>
                    <a:pt x="759" y="6321"/>
                    <a:pt x="1377" y="6850"/>
                    <a:pt x="2089" y="6850"/>
                  </a:cubicBezTo>
                  <a:cubicBezTo>
                    <a:pt x="2150" y="6850"/>
                    <a:pt x="2211" y="6846"/>
                    <a:pt x="2273" y="6838"/>
                  </a:cubicBezTo>
                  <a:lnTo>
                    <a:pt x="2619" y="6794"/>
                  </a:lnTo>
                  <a:cubicBezTo>
                    <a:pt x="3405" y="6693"/>
                    <a:pt x="3961" y="5973"/>
                    <a:pt x="3860" y="5187"/>
                  </a:cubicBezTo>
                  <a:lnTo>
                    <a:pt x="31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0"/>
            <p:cNvSpPr/>
            <p:nvPr/>
          </p:nvSpPr>
          <p:spPr>
            <a:xfrm>
              <a:off x="12806975" y="1756775"/>
              <a:ext cx="377625" cy="215500"/>
            </a:xfrm>
            <a:custGeom>
              <a:rect b="b" l="l" r="r" t="t"/>
              <a:pathLst>
                <a:path extrusionOk="0" h="8620" w="15105">
                  <a:moveTo>
                    <a:pt x="13867" y="1"/>
                  </a:moveTo>
                  <a:lnTo>
                    <a:pt x="10404" y="3629"/>
                  </a:lnTo>
                  <a:cubicBezTo>
                    <a:pt x="6910" y="4322"/>
                    <a:pt x="3442" y="5137"/>
                    <a:pt x="1" y="6071"/>
                  </a:cubicBezTo>
                  <a:cubicBezTo>
                    <a:pt x="93" y="6871"/>
                    <a:pt x="204" y="7670"/>
                    <a:pt x="309" y="8469"/>
                  </a:cubicBezTo>
                  <a:cubicBezTo>
                    <a:pt x="1530" y="8573"/>
                    <a:pt x="2755" y="8619"/>
                    <a:pt x="3981" y="8619"/>
                  </a:cubicBezTo>
                  <a:cubicBezTo>
                    <a:pt x="4985" y="8619"/>
                    <a:pt x="5989" y="8588"/>
                    <a:pt x="6990" y="8533"/>
                  </a:cubicBezTo>
                  <a:cubicBezTo>
                    <a:pt x="9342" y="8402"/>
                    <a:pt x="11886" y="8397"/>
                    <a:pt x="14087" y="7463"/>
                  </a:cubicBezTo>
                  <a:cubicBezTo>
                    <a:pt x="14216" y="7409"/>
                    <a:pt x="14345" y="7350"/>
                    <a:pt x="14442" y="7251"/>
                  </a:cubicBezTo>
                  <a:cubicBezTo>
                    <a:pt x="14580" y="7109"/>
                    <a:pt x="14629" y="6905"/>
                    <a:pt x="14667" y="6711"/>
                  </a:cubicBezTo>
                  <a:cubicBezTo>
                    <a:pt x="15104" y="4468"/>
                    <a:pt x="14263" y="2169"/>
                    <a:pt x="13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0"/>
            <p:cNvSpPr/>
            <p:nvPr/>
          </p:nvSpPr>
          <p:spPr>
            <a:xfrm>
              <a:off x="12477150" y="2572050"/>
              <a:ext cx="831900" cy="218000"/>
            </a:xfrm>
            <a:custGeom>
              <a:rect b="b" l="l" r="r" t="t"/>
              <a:pathLst>
                <a:path extrusionOk="0" h="8720" w="33276">
                  <a:moveTo>
                    <a:pt x="32190" y="1"/>
                  </a:moveTo>
                  <a:cubicBezTo>
                    <a:pt x="28104" y="3272"/>
                    <a:pt x="23021" y="5307"/>
                    <a:pt x="17794" y="5666"/>
                  </a:cubicBezTo>
                  <a:cubicBezTo>
                    <a:pt x="17138" y="5711"/>
                    <a:pt x="16482" y="5731"/>
                    <a:pt x="15826" y="5731"/>
                  </a:cubicBezTo>
                  <a:cubicBezTo>
                    <a:pt x="13782" y="5731"/>
                    <a:pt x="11736" y="5538"/>
                    <a:pt x="9703" y="5310"/>
                  </a:cubicBezTo>
                  <a:cubicBezTo>
                    <a:pt x="6620" y="4964"/>
                    <a:pt x="3440" y="4494"/>
                    <a:pt x="624" y="3278"/>
                  </a:cubicBezTo>
                  <a:lnTo>
                    <a:pt x="1" y="5640"/>
                  </a:lnTo>
                  <a:cubicBezTo>
                    <a:pt x="1" y="5640"/>
                    <a:pt x="6476" y="8719"/>
                    <a:pt x="14936" y="8719"/>
                  </a:cubicBezTo>
                  <a:cubicBezTo>
                    <a:pt x="20608" y="8719"/>
                    <a:pt x="27172" y="7335"/>
                    <a:pt x="33275" y="2711"/>
                  </a:cubicBezTo>
                  <a:cubicBezTo>
                    <a:pt x="32927" y="1823"/>
                    <a:pt x="32565" y="917"/>
                    <a:pt x="321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0"/>
            <p:cNvSpPr/>
            <p:nvPr/>
          </p:nvSpPr>
          <p:spPr>
            <a:xfrm>
              <a:off x="12600250" y="1222800"/>
              <a:ext cx="95550" cy="87500"/>
            </a:xfrm>
            <a:custGeom>
              <a:rect b="b" l="l" r="r" t="t"/>
              <a:pathLst>
                <a:path extrusionOk="0" h="3500" w="3822">
                  <a:moveTo>
                    <a:pt x="1466" y="1"/>
                  </a:moveTo>
                  <a:cubicBezTo>
                    <a:pt x="1142" y="1"/>
                    <a:pt x="840" y="102"/>
                    <a:pt x="608" y="313"/>
                  </a:cubicBezTo>
                  <a:cubicBezTo>
                    <a:pt x="1" y="864"/>
                    <a:pt x="92" y="1953"/>
                    <a:pt x="811" y="2747"/>
                  </a:cubicBezTo>
                  <a:cubicBezTo>
                    <a:pt x="1255" y="3237"/>
                    <a:pt x="1835" y="3499"/>
                    <a:pt x="2356" y="3499"/>
                  </a:cubicBezTo>
                  <a:cubicBezTo>
                    <a:pt x="2680" y="3499"/>
                    <a:pt x="2982" y="3398"/>
                    <a:pt x="3214" y="3187"/>
                  </a:cubicBezTo>
                  <a:cubicBezTo>
                    <a:pt x="3822" y="2636"/>
                    <a:pt x="3730" y="1547"/>
                    <a:pt x="3011" y="753"/>
                  </a:cubicBezTo>
                  <a:cubicBezTo>
                    <a:pt x="2567" y="263"/>
                    <a:pt x="1987" y="1"/>
                    <a:pt x="14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0"/>
            <p:cNvSpPr/>
            <p:nvPr/>
          </p:nvSpPr>
          <p:spPr>
            <a:xfrm>
              <a:off x="12650450" y="991100"/>
              <a:ext cx="359950" cy="410950"/>
            </a:xfrm>
            <a:custGeom>
              <a:rect b="b" l="l" r="r" t="t"/>
              <a:pathLst>
                <a:path extrusionOk="0" h="16438" w="14398">
                  <a:moveTo>
                    <a:pt x="7901" y="1"/>
                  </a:moveTo>
                  <a:cubicBezTo>
                    <a:pt x="7819" y="1"/>
                    <a:pt x="7737" y="2"/>
                    <a:pt x="7654" y="6"/>
                  </a:cubicBezTo>
                  <a:lnTo>
                    <a:pt x="6109" y="65"/>
                  </a:lnTo>
                  <a:cubicBezTo>
                    <a:pt x="2675" y="199"/>
                    <a:pt x="1" y="3090"/>
                    <a:pt x="134" y="6524"/>
                  </a:cubicBezTo>
                  <a:lnTo>
                    <a:pt x="344" y="11907"/>
                  </a:lnTo>
                  <a:cubicBezTo>
                    <a:pt x="443" y="14446"/>
                    <a:pt x="2532" y="16437"/>
                    <a:pt x="5051" y="16437"/>
                  </a:cubicBezTo>
                  <a:cubicBezTo>
                    <a:pt x="5112" y="16437"/>
                    <a:pt x="5174" y="16436"/>
                    <a:pt x="5237" y="16434"/>
                  </a:cubicBezTo>
                  <a:lnTo>
                    <a:pt x="8289" y="16314"/>
                  </a:lnTo>
                  <a:cubicBezTo>
                    <a:pt x="11723" y="16181"/>
                    <a:pt x="14397" y="13290"/>
                    <a:pt x="14264" y="9856"/>
                  </a:cubicBezTo>
                  <a:lnTo>
                    <a:pt x="14113" y="5979"/>
                  </a:lnTo>
                  <a:cubicBezTo>
                    <a:pt x="13982" y="2629"/>
                    <a:pt x="11225" y="1"/>
                    <a:pt x="79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0"/>
            <p:cNvSpPr/>
            <p:nvPr/>
          </p:nvSpPr>
          <p:spPr>
            <a:xfrm>
              <a:off x="12763000" y="974075"/>
              <a:ext cx="280375" cy="244325"/>
            </a:xfrm>
            <a:custGeom>
              <a:rect b="b" l="l" r="r" t="t"/>
              <a:pathLst>
                <a:path extrusionOk="0" h="9773" w="11215">
                  <a:moveTo>
                    <a:pt x="1577" y="0"/>
                  </a:moveTo>
                  <a:cubicBezTo>
                    <a:pt x="929" y="0"/>
                    <a:pt x="380" y="100"/>
                    <a:pt x="196" y="402"/>
                  </a:cubicBezTo>
                  <a:cubicBezTo>
                    <a:pt x="0" y="724"/>
                    <a:pt x="13" y="1128"/>
                    <a:pt x="67" y="1501"/>
                  </a:cubicBezTo>
                  <a:cubicBezTo>
                    <a:pt x="253" y="2783"/>
                    <a:pt x="877" y="4020"/>
                    <a:pt x="1883" y="4834"/>
                  </a:cubicBezTo>
                  <a:cubicBezTo>
                    <a:pt x="2619" y="5430"/>
                    <a:pt x="3566" y="5776"/>
                    <a:pt x="4507" y="5776"/>
                  </a:cubicBezTo>
                  <a:cubicBezTo>
                    <a:pt x="4854" y="5776"/>
                    <a:pt x="5200" y="5729"/>
                    <a:pt x="5534" y="5630"/>
                  </a:cubicBezTo>
                  <a:cubicBezTo>
                    <a:pt x="5809" y="6476"/>
                    <a:pt x="6089" y="7333"/>
                    <a:pt x="6568" y="8084"/>
                  </a:cubicBezTo>
                  <a:cubicBezTo>
                    <a:pt x="7045" y="8836"/>
                    <a:pt x="7749" y="9482"/>
                    <a:pt x="8612" y="9702"/>
                  </a:cubicBezTo>
                  <a:cubicBezTo>
                    <a:pt x="8793" y="9748"/>
                    <a:pt x="8997" y="9772"/>
                    <a:pt x="9207" y="9772"/>
                  </a:cubicBezTo>
                  <a:cubicBezTo>
                    <a:pt x="9774" y="9772"/>
                    <a:pt x="10388" y="9594"/>
                    <a:pt x="10730" y="9174"/>
                  </a:cubicBezTo>
                  <a:cubicBezTo>
                    <a:pt x="11215" y="8579"/>
                    <a:pt x="10821" y="7539"/>
                    <a:pt x="10670" y="6825"/>
                  </a:cubicBezTo>
                  <a:cubicBezTo>
                    <a:pt x="10305" y="5097"/>
                    <a:pt x="9666" y="3351"/>
                    <a:pt x="8322" y="2140"/>
                  </a:cubicBezTo>
                  <a:cubicBezTo>
                    <a:pt x="7231" y="1156"/>
                    <a:pt x="5769" y="621"/>
                    <a:pt x="4345" y="342"/>
                  </a:cubicBezTo>
                  <a:cubicBezTo>
                    <a:pt x="3857" y="246"/>
                    <a:pt x="2594" y="0"/>
                    <a:pt x="15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0"/>
            <p:cNvSpPr/>
            <p:nvPr/>
          </p:nvSpPr>
          <p:spPr>
            <a:xfrm>
              <a:off x="12966650" y="1186400"/>
              <a:ext cx="107775" cy="106350"/>
            </a:xfrm>
            <a:custGeom>
              <a:rect b="b" l="l" r="r" t="t"/>
              <a:pathLst>
                <a:path extrusionOk="0" h="4254" w="4311">
                  <a:moveTo>
                    <a:pt x="2686" y="0"/>
                  </a:moveTo>
                  <a:cubicBezTo>
                    <a:pt x="2024" y="0"/>
                    <a:pt x="1284" y="393"/>
                    <a:pt x="764" y="1090"/>
                  </a:cubicBezTo>
                  <a:cubicBezTo>
                    <a:pt x="0" y="2115"/>
                    <a:pt x="4" y="3410"/>
                    <a:pt x="772" y="3983"/>
                  </a:cubicBezTo>
                  <a:cubicBezTo>
                    <a:pt x="1018" y="4166"/>
                    <a:pt x="1312" y="4253"/>
                    <a:pt x="1624" y="4253"/>
                  </a:cubicBezTo>
                  <a:cubicBezTo>
                    <a:pt x="2286" y="4253"/>
                    <a:pt x="3028" y="3860"/>
                    <a:pt x="3547" y="3163"/>
                  </a:cubicBezTo>
                  <a:cubicBezTo>
                    <a:pt x="4310" y="2138"/>
                    <a:pt x="4307" y="843"/>
                    <a:pt x="3539" y="271"/>
                  </a:cubicBezTo>
                  <a:cubicBezTo>
                    <a:pt x="3293" y="87"/>
                    <a:pt x="2998" y="0"/>
                    <a:pt x="26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0"/>
            <p:cNvSpPr/>
            <p:nvPr/>
          </p:nvSpPr>
          <p:spPr>
            <a:xfrm>
              <a:off x="12704400" y="1878600"/>
              <a:ext cx="147425" cy="126950"/>
            </a:xfrm>
            <a:custGeom>
              <a:rect b="b" l="l" r="r" t="t"/>
              <a:pathLst>
                <a:path extrusionOk="0" h="5078" w="5897">
                  <a:moveTo>
                    <a:pt x="1369" y="1"/>
                  </a:moveTo>
                  <a:cubicBezTo>
                    <a:pt x="1346" y="1"/>
                    <a:pt x="1324" y="6"/>
                    <a:pt x="1306" y="21"/>
                  </a:cubicBezTo>
                  <a:cubicBezTo>
                    <a:pt x="1277" y="43"/>
                    <a:pt x="1268" y="80"/>
                    <a:pt x="1265" y="116"/>
                  </a:cubicBezTo>
                  <a:cubicBezTo>
                    <a:pt x="1242" y="372"/>
                    <a:pt x="1468" y="575"/>
                    <a:pt x="1673" y="731"/>
                  </a:cubicBezTo>
                  <a:lnTo>
                    <a:pt x="2527" y="1384"/>
                  </a:lnTo>
                  <a:cubicBezTo>
                    <a:pt x="1854" y="1424"/>
                    <a:pt x="1187" y="1533"/>
                    <a:pt x="536" y="1711"/>
                  </a:cubicBezTo>
                  <a:cubicBezTo>
                    <a:pt x="430" y="1741"/>
                    <a:pt x="321" y="1774"/>
                    <a:pt x="236" y="1844"/>
                  </a:cubicBezTo>
                  <a:cubicBezTo>
                    <a:pt x="176" y="1894"/>
                    <a:pt x="130" y="1981"/>
                    <a:pt x="169" y="2048"/>
                  </a:cubicBezTo>
                  <a:cubicBezTo>
                    <a:pt x="202" y="2102"/>
                    <a:pt x="273" y="2113"/>
                    <a:pt x="338" y="2113"/>
                  </a:cubicBezTo>
                  <a:cubicBezTo>
                    <a:pt x="349" y="2113"/>
                    <a:pt x="359" y="2113"/>
                    <a:pt x="369" y="2112"/>
                  </a:cubicBezTo>
                  <a:cubicBezTo>
                    <a:pt x="1027" y="2087"/>
                    <a:pt x="1683" y="2036"/>
                    <a:pt x="2338" y="1959"/>
                  </a:cubicBezTo>
                  <a:lnTo>
                    <a:pt x="2338" y="1959"/>
                  </a:lnTo>
                  <a:cubicBezTo>
                    <a:pt x="1605" y="2269"/>
                    <a:pt x="743" y="2354"/>
                    <a:pt x="167" y="2903"/>
                  </a:cubicBezTo>
                  <a:cubicBezTo>
                    <a:pt x="82" y="2984"/>
                    <a:pt x="0" y="3113"/>
                    <a:pt x="66" y="3211"/>
                  </a:cubicBezTo>
                  <a:cubicBezTo>
                    <a:pt x="106" y="3269"/>
                    <a:pt x="179" y="3285"/>
                    <a:pt x="252" y="3285"/>
                  </a:cubicBezTo>
                  <a:cubicBezTo>
                    <a:pt x="278" y="3285"/>
                    <a:pt x="303" y="3283"/>
                    <a:pt x="327" y="3280"/>
                  </a:cubicBezTo>
                  <a:cubicBezTo>
                    <a:pt x="1115" y="3187"/>
                    <a:pt x="1830" y="2790"/>
                    <a:pt x="2591" y="2565"/>
                  </a:cubicBezTo>
                  <a:lnTo>
                    <a:pt x="2591" y="2565"/>
                  </a:lnTo>
                  <a:cubicBezTo>
                    <a:pt x="1865" y="2865"/>
                    <a:pt x="1226" y="3343"/>
                    <a:pt x="731" y="3953"/>
                  </a:cubicBezTo>
                  <a:cubicBezTo>
                    <a:pt x="633" y="4074"/>
                    <a:pt x="544" y="4260"/>
                    <a:pt x="654" y="4369"/>
                  </a:cubicBezTo>
                  <a:cubicBezTo>
                    <a:pt x="699" y="4412"/>
                    <a:pt x="762" y="4426"/>
                    <a:pt x="825" y="4426"/>
                  </a:cubicBezTo>
                  <a:cubicBezTo>
                    <a:pt x="848" y="4426"/>
                    <a:pt x="871" y="4424"/>
                    <a:pt x="893" y="4421"/>
                  </a:cubicBezTo>
                  <a:cubicBezTo>
                    <a:pt x="1164" y="4386"/>
                    <a:pt x="1403" y="4235"/>
                    <a:pt x="1627" y="4080"/>
                  </a:cubicBezTo>
                  <a:cubicBezTo>
                    <a:pt x="2070" y="3772"/>
                    <a:pt x="2492" y="3433"/>
                    <a:pt x="2907" y="3089"/>
                  </a:cubicBezTo>
                  <a:lnTo>
                    <a:pt x="2907" y="3089"/>
                  </a:lnTo>
                  <a:cubicBezTo>
                    <a:pt x="2621" y="3569"/>
                    <a:pt x="2429" y="4099"/>
                    <a:pt x="2341" y="4651"/>
                  </a:cubicBezTo>
                  <a:cubicBezTo>
                    <a:pt x="2326" y="4744"/>
                    <a:pt x="2314" y="4843"/>
                    <a:pt x="2347" y="4932"/>
                  </a:cubicBezTo>
                  <a:cubicBezTo>
                    <a:pt x="2377" y="5011"/>
                    <a:pt x="2453" y="5077"/>
                    <a:pt x="2535" y="5077"/>
                  </a:cubicBezTo>
                  <a:cubicBezTo>
                    <a:pt x="2545" y="5077"/>
                    <a:pt x="2555" y="5076"/>
                    <a:pt x="2566" y="5074"/>
                  </a:cubicBezTo>
                  <a:cubicBezTo>
                    <a:pt x="2618" y="5062"/>
                    <a:pt x="2659" y="5025"/>
                    <a:pt x="2695" y="4987"/>
                  </a:cubicBezTo>
                  <a:cubicBezTo>
                    <a:pt x="3006" y="4658"/>
                    <a:pt x="3087" y="4179"/>
                    <a:pt x="3291" y="3776"/>
                  </a:cubicBezTo>
                  <a:cubicBezTo>
                    <a:pt x="3329" y="3698"/>
                    <a:pt x="3376" y="3621"/>
                    <a:pt x="3451" y="3578"/>
                  </a:cubicBezTo>
                  <a:cubicBezTo>
                    <a:pt x="3503" y="3548"/>
                    <a:pt x="3565" y="3528"/>
                    <a:pt x="3625" y="3528"/>
                  </a:cubicBezTo>
                  <a:cubicBezTo>
                    <a:pt x="3641" y="3528"/>
                    <a:pt x="3657" y="3530"/>
                    <a:pt x="3673" y="3533"/>
                  </a:cubicBezTo>
                  <a:cubicBezTo>
                    <a:pt x="4205" y="3630"/>
                    <a:pt x="5060" y="3646"/>
                    <a:pt x="5896" y="3695"/>
                  </a:cubicBezTo>
                  <a:lnTo>
                    <a:pt x="5626" y="793"/>
                  </a:lnTo>
                  <a:cubicBezTo>
                    <a:pt x="5172" y="889"/>
                    <a:pt x="4562" y="985"/>
                    <a:pt x="3984" y="985"/>
                  </a:cubicBezTo>
                  <a:cubicBezTo>
                    <a:pt x="3528" y="985"/>
                    <a:pt x="3091" y="925"/>
                    <a:pt x="2765" y="757"/>
                  </a:cubicBezTo>
                  <a:cubicBezTo>
                    <a:pt x="2315" y="524"/>
                    <a:pt x="1931" y="158"/>
                    <a:pt x="1445" y="14"/>
                  </a:cubicBezTo>
                  <a:cubicBezTo>
                    <a:pt x="1421" y="7"/>
                    <a:pt x="1394" y="1"/>
                    <a:pt x="13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0"/>
            <p:cNvSpPr/>
            <p:nvPr/>
          </p:nvSpPr>
          <p:spPr>
            <a:xfrm>
              <a:off x="12254150" y="1408525"/>
              <a:ext cx="112700" cy="128075"/>
            </a:xfrm>
            <a:custGeom>
              <a:rect b="b" l="l" r="r" t="t"/>
              <a:pathLst>
                <a:path extrusionOk="0" h="5123" w="4508">
                  <a:moveTo>
                    <a:pt x="2575" y="0"/>
                  </a:moveTo>
                  <a:cubicBezTo>
                    <a:pt x="2545" y="0"/>
                    <a:pt x="2515" y="3"/>
                    <a:pt x="2487" y="7"/>
                  </a:cubicBezTo>
                  <a:cubicBezTo>
                    <a:pt x="1788" y="125"/>
                    <a:pt x="1351" y="808"/>
                    <a:pt x="1004" y="1425"/>
                  </a:cubicBezTo>
                  <a:cubicBezTo>
                    <a:pt x="715" y="1936"/>
                    <a:pt x="1" y="2793"/>
                    <a:pt x="933" y="3044"/>
                  </a:cubicBezTo>
                  <a:cubicBezTo>
                    <a:pt x="784" y="3442"/>
                    <a:pt x="992" y="3939"/>
                    <a:pt x="1380" y="4113"/>
                  </a:cubicBezTo>
                  <a:cubicBezTo>
                    <a:pt x="1344" y="4470"/>
                    <a:pt x="1541" y="4840"/>
                    <a:pt x="1857" y="5010"/>
                  </a:cubicBezTo>
                  <a:cubicBezTo>
                    <a:pt x="2004" y="5088"/>
                    <a:pt x="2144" y="5122"/>
                    <a:pt x="2277" y="5122"/>
                  </a:cubicBezTo>
                  <a:cubicBezTo>
                    <a:pt x="3088" y="5122"/>
                    <a:pt x="3657" y="3847"/>
                    <a:pt x="4047" y="3293"/>
                  </a:cubicBezTo>
                  <a:lnTo>
                    <a:pt x="4352" y="2858"/>
                  </a:lnTo>
                  <a:cubicBezTo>
                    <a:pt x="4380" y="2818"/>
                    <a:pt x="4406" y="2774"/>
                    <a:pt x="4427" y="2729"/>
                  </a:cubicBezTo>
                  <a:cubicBezTo>
                    <a:pt x="4486" y="2601"/>
                    <a:pt x="4508" y="2460"/>
                    <a:pt x="4403" y="2385"/>
                  </a:cubicBezTo>
                  <a:cubicBezTo>
                    <a:pt x="4365" y="2357"/>
                    <a:pt x="4321" y="2347"/>
                    <a:pt x="4275" y="2347"/>
                  </a:cubicBezTo>
                  <a:cubicBezTo>
                    <a:pt x="4224" y="2347"/>
                    <a:pt x="4170" y="2360"/>
                    <a:pt x="4120" y="2374"/>
                  </a:cubicBezTo>
                  <a:cubicBezTo>
                    <a:pt x="3433" y="2575"/>
                    <a:pt x="2874" y="3065"/>
                    <a:pt x="2339" y="3542"/>
                  </a:cubicBezTo>
                  <a:cubicBezTo>
                    <a:pt x="2603" y="2929"/>
                    <a:pt x="2960" y="2299"/>
                    <a:pt x="3420" y="1811"/>
                  </a:cubicBezTo>
                  <a:cubicBezTo>
                    <a:pt x="3600" y="1618"/>
                    <a:pt x="3760" y="1508"/>
                    <a:pt x="3903" y="1275"/>
                  </a:cubicBezTo>
                  <a:cubicBezTo>
                    <a:pt x="3932" y="1228"/>
                    <a:pt x="4237" y="472"/>
                    <a:pt x="4117" y="472"/>
                  </a:cubicBezTo>
                  <a:cubicBezTo>
                    <a:pt x="4116" y="472"/>
                    <a:pt x="4114" y="472"/>
                    <a:pt x="4112" y="472"/>
                  </a:cubicBezTo>
                  <a:cubicBezTo>
                    <a:pt x="3534" y="573"/>
                    <a:pt x="3229" y="935"/>
                    <a:pt x="2818" y="1297"/>
                  </a:cubicBezTo>
                  <a:cubicBezTo>
                    <a:pt x="2391" y="1673"/>
                    <a:pt x="1971" y="1977"/>
                    <a:pt x="1633" y="2450"/>
                  </a:cubicBezTo>
                  <a:cubicBezTo>
                    <a:pt x="1782" y="1659"/>
                    <a:pt x="2488" y="1105"/>
                    <a:pt x="2853" y="387"/>
                  </a:cubicBezTo>
                  <a:cubicBezTo>
                    <a:pt x="2882" y="331"/>
                    <a:pt x="2909" y="269"/>
                    <a:pt x="2903" y="207"/>
                  </a:cubicBezTo>
                  <a:cubicBezTo>
                    <a:pt x="2890" y="62"/>
                    <a:pt x="2728" y="0"/>
                    <a:pt x="25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1" name="Shape 1451"/>
        <p:cNvGrpSpPr/>
        <p:nvPr/>
      </p:nvGrpSpPr>
      <p:grpSpPr>
        <a:xfrm>
          <a:off x="0" y="0"/>
          <a:ext cx="0" cy="0"/>
          <a:chOff x="0" y="0"/>
          <a:chExt cx="0" cy="0"/>
        </a:xfrm>
      </p:grpSpPr>
      <p:sp>
        <p:nvSpPr>
          <p:cNvPr id="1452" name="Google Shape;1452;p61"/>
          <p:cNvSpPr/>
          <p:nvPr/>
        </p:nvSpPr>
        <p:spPr>
          <a:xfrm>
            <a:off x="2816400" y="1212261"/>
            <a:ext cx="3248066" cy="1843493"/>
          </a:xfrm>
          <a:custGeom>
            <a:rect b="b" l="l" r="r" t="t"/>
            <a:pathLst>
              <a:path extrusionOk="0" h="174408" w="307291">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1"/>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Let’s see how far we came in designing the system</a:t>
            </a:r>
            <a:endParaRPr/>
          </a:p>
        </p:txBody>
      </p:sp>
      <p:sp>
        <p:nvSpPr>
          <p:cNvPr id="1454" name="Google Shape;1454;p61"/>
          <p:cNvSpPr txBox="1"/>
          <p:nvPr>
            <p:ph idx="1" type="subTitle"/>
          </p:nvPr>
        </p:nvSpPr>
        <p:spPr>
          <a:xfrm>
            <a:off x="2976000" y="3623075"/>
            <a:ext cx="3192000" cy="97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will explain you the working of pur website along with backend </a:t>
            </a:r>
            <a:r>
              <a:rPr lang="en"/>
              <a:t>database here.</a:t>
            </a:r>
            <a:endParaRPr/>
          </a:p>
        </p:txBody>
      </p:sp>
      <p:grpSp>
        <p:nvGrpSpPr>
          <p:cNvPr id="1455" name="Google Shape;1455;p61"/>
          <p:cNvGrpSpPr/>
          <p:nvPr/>
        </p:nvGrpSpPr>
        <p:grpSpPr>
          <a:xfrm>
            <a:off x="3076728" y="1151462"/>
            <a:ext cx="2767543" cy="2071519"/>
            <a:chOff x="390600" y="407550"/>
            <a:chExt cx="6545750" cy="4899525"/>
          </a:xfrm>
        </p:grpSpPr>
        <p:sp>
          <p:nvSpPr>
            <p:cNvPr id="1456" name="Google Shape;1456;p61"/>
            <p:cNvSpPr/>
            <p:nvPr/>
          </p:nvSpPr>
          <p:spPr>
            <a:xfrm>
              <a:off x="3681825" y="5048075"/>
              <a:ext cx="3097350" cy="237425"/>
            </a:xfrm>
            <a:custGeom>
              <a:rect b="b" l="l" r="r" t="t"/>
              <a:pathLst>
                <a:path extrusionOk="0" h="9497" w="123894">
                  <a:moveTo>
                    <a:pt x="61948" y="0"/>
                  </a:moveTo>
                  <a:cubicBezTo>
                    <a:pt x="45518" y="0"/>
                    <a:pt x="29762" y="500"/>
                    <a:pt x="18145" y="1391"/>
                  </a:cubicBezTo>
                  <a:cubicBezTo>
                    <a:pt x="6526" y="2281"/>
                    <a:pt x="0" y="3489"/>
                    <a:pt x="0" y="4748"/>
                  </a:cubicBezTo>
                  <a:cubicBezTo>
                    <a:pt x="0" y="6007"/>
                    <a:pt x="6526" y="7215"/>
                    <a:pt x="18145" y="8106"/>
                  </a:cubicBezTo>
                  <a:cubicBezTo>
                    <a:pt x="29762" y="8996"/>
                    <a:pt x="45518" y="9497"/>
                    <a:pt x="61948" y="9497"/>
                  </a:cubicBezTo>
                  <a:cubicBezTo>
                    <a:pt x="78377" y="9497"/>
                    <a:pt x="94132" y="8996"/>
                    <a:pt x="105751" y="8106"/>
                  </a:cubicBezTo>
                  <a:cubicBezTo>
                    <a:pt x="117367" y="7215"/>
                    <a:pt x="123894" y="6007"/>
                    <a:pt x="123894" y="4748"/>
                  </a:cubicBezTo>
                  <a:cubicBezTo>
                    <a:pt x="123894" y="3489"/>
                    <a:pt x="117367" y="2281"/>
                    <a:pt x="105751" y="1391"/>
                  </a:cubicBezTo>
                  <a:cubicBezTo>
                    <a:pt x="94132" y="500"/>
                    <a:pt x="78377" y="0"/>
                    <a:pt x="619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1"/>
            <p:cNvSpPr/>
            <p:nvPr/>
          </p:nvSpPr>
          <p:spPr>
            <a:xfrm>
              <a:off x="4383300" y="869900"/>
              <a:ext cx="2553050" cy="4271950"/>
            </a:xfrm>
            <a:custGeom>
              <a:rect b="b" l="l" r="r" t="t"/>
              <a:pathLst>
                <a:path extrusionOk="0" h="170878" w="102122">
                  <a:moveTo>
                    <a:pt x="29665" y="0"/>
                  </a:moveTo>
                  <a:cubicBezTo>
                    <a:pt x="25188" y="0"/>
                    <a:pt x="21284" y="3301"/>
                    <a:pt x="20652" y="7862"/>
                  </a:cubicBezTo>
                  <a:lnTo>
                    <a:pt x="20027" y="12364"/>
                  </a:lnTo>
                  <a:cubicBezTo>
                    <a:pt x="19176" y="12563"/>
                    <a:pt x="18492" y="13261"/>
                    <a:pt x="18364" y="14179"/>
                  </a:cubicBezTo>
                  <a:lnTo>
                    <a:pt x="17937" y="17256"/>
                  </a:lnTo>
                  <a:cubicBezTo>
                    <a:pt x="17810" y="18174"/>
                    <a:pt x="18278" y="19032"/>
                    <a:pt x="19044" y="19454"/>
                  </a:cubicBezTo>
                  <a:lnTo>
                    <a:pt x="17918" y="27583"/>
                  </a:lnTo>
                  <a:cubicBezTo>
                    <a:pt x="17066" y="27780"/>
                    <a:pt x="16383" y="28478"/>
                    <a:pt x="16254" y="29396"/>
                  </a:cubicBezTo>
                  <a:lnTo>
                    <a:pt x="15320" y="36137"/>
                  </a:lnTo>
                  <a:cubicBezTo>
                    <a:pt x="15191" y="37054"/>
                    <a:pt x="15661" y="37913"/>
                    <a:pt x="16427" y="38335"/>
                  </a:cubicBezTo>
                  <a:lnTo>
                    <a:pt x="15896" y="42155"/>
                  </a:lnTo>
                  <a:cubicBezTo>
                    <a:pt x="15045" y="42354"/>
                    <a:pt x="14361" y="43053"/>
                    <a:pt x="14233" y="43970"/>
                  </a:cubicBezTo>
                  <a:lnTo>
                    <a:pt x="13299" y="50709"/>
                  </a:lnTo>
                  <a:cubicBezTo>
                    <a:pt x="13170" y="51628"/>
                    <a:pt x="13640" y="52486"/>
                    <a:pt x="14404" y="52909"/>
                  </a:cubicBezTo>
                  <a:lnTo>
                    <a:pt x="691" y="151817"/>
                  </a:lnTo>
                  <a:cubicBezTo>
                    <a:pt x="0" y="156802"/>
                    <a:pt x="3481" y="161402"/>
                    <a:pt x="8464" y="162094"/>
                  </a:cubicBezTo>
                  <a:lnTo>
                    <a:pt x="71193" y="170790"/>
                  </a:lnTo>
                  <a:cubicBezTo>
                    <a:pt x="71618" y="170849"/>
                    <a:pt x="72040" y="170878"/>
                    <a:pt x="72457" y="170878"/>
                  </a:cubicBezTo>
                  <a:cubicBezTo>
                    <a:pt x="76933" y="170878"/>
                    <a:pt x="80837" y="167577"/>
                    <a:pt x="81469" y="163017"/>
                  </a:cubicBezTo>
                  <a:lnTo>
                    <a:pt x="101430" y="19062"/>
                  </a:lnTo>
                  <a:cubicBezTo>
                    <a:pt x="102121" y="14077"/>
                    <a:pt x="98641" y="9476"/>
                    <a:pt x="93656" y="8784"/>
                  </a:cubicBezTo>
                  <a:lnTo>
                    <a:pt x="30929" y="88"/>
                  </a:lnTo>
                  <a:cubicBezTo>
                    <a:pt x="30504" y="29"/>
                    <a:pt x="30082" y="0"/>
                    <a:pt x="29665" y="0"/>
                  </a:cubicBezTo>
                  <a:close/>
                </a:path>
              </a:pathLst>
            </a:custGeom>
            <a:solidFill>
              <a:srgbClr val="4049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1"/>
            <p:cNvSpPr/>
            <p:nvPr/>
          </p:nvSpPr>
          <p:spPr>
            <a:xfrm>
              <a:off x="4675175" y="1552575"/>
              <a:ext cx="139325" cy="277300"/>
            </a:xfrm>
            <a:custGeom>
              <a:rect b="b" l="l" r="r" t="t"/>
              <a:pathLst>
                <a:path extrusionOk="0" h="11092" w="5573">
                  <a:moveTo>
                    <a:pt x="3252" y="1"/>
                  </a:moveTo>
                  <a:cubicBezTo>
                    <a:pt x="2183" y="1"/>
                    <a:pt x="1250" y="789"/>
                    <a:pt x="1099" y="1877"/>
                  </a:cubicBezTo>
                  <a:lnTo>
                    <a:pt x="165" y="8618"/>
                  </a:lnTo>
                  <a:cubicBezTo>
                    <a:pt x="1" y="9807"/>
                    <a:pt x="831" y="10905"/>
                    <a:pt x="2020" y="11071"/>
                  </a:cubicBezTo>
                  <a:cubicBezTo>
                    <a:pt x="2121" y="11084"/>
                    <a:pt x="2221" y="11091"/>
                    <a:pt x="2320" y="11091"/>
                  </a:cubicBezTo>
                  <a:cubicBezTo>
                    <a:pt x="3388" y="11091"/>
                    <a:pt x="4321" y="10303"/>
                    <a:pt x="4473" y="9215"/>
                  </a:cubicBezTo>
                  <a:lnTo>
                    <a:pt x="5407" y="2475"/>
                  </a:lnTo>
                  <a:cubicBezTo>
                    <a:pt x="5572" y="1285"/>
                    <a:pt x="4742" y="188"/>
                    <a:pt x="3551" y="21"/>
                  </a:cubicBezTo>
                  <a:cubicBezTo>
                    <a:pt x="3451" y="7"/>
                    <a:pt x="3351" y="1"/>
                    <a:pt x="3252" y="1"/>
                  </a:cubicBezTo>
                  <a:close/>
                </a:path>
              </a:pathLst>
            </a:custGeom>
            <a:solidFill>
              <a:srgbClr val="4049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1"/>
            <p:cNvSpPr/>
            <p:nvPr/>
          </p:nvSpPr>
          <p:spPr>
            <a:xfrm>
              <a:off x="4624650" y="1916900"/>
              <a:ext cx="139325" cy="277275"/>
            </a:xfrm>
            <a:custGeom>
              <a:rect b="b" l="l" r="r" t="t"/>
              <a:pathLst>
                <a:path extrusionOk="0" h="11091" w="5573">
                  <a:moveTo>
                    <a:pt x="3251" y="1"/>
                  </a:moveTo>
                  <a:cubicBezTo>
                    <a:pt x="2182" y="1"/>
                    <a:pt x="1250" y="789"/>
                    <a:pt x="1099" y="1878"/>
                  </a:cubicBezTo>
                  <a:lnTo>
                    <a:pt x="165" y="8617"/>
                  </a:lnTo>
                  <a:cubicBezTo>
                    <a:pt x="1" y="9808"/>
                    <a:pt x="831" y="10904"/>
                    <a:pt x="2020" y="11070"/>
                  </a:cubicBezTo>
                  <a:cubicBezTo>
                    <a:pt x="2122" y="11084"/>
                    <a:pt x="2222" y="11091"/>
                    <a:pt x="2322" y="11091"/>
                  </a:cubicBezTo>
                  <a:cubicBezTo>
                    <a:pt x="3390" y="11091"/>
                    <a:pt x="4321" y="10303"/>
                    <a:pt x="4473" y="9215"/>
                  </a:cubicBezTo>
                  <a:lnTo>
                    <a:pt x="5407" y="2474"/>
                  </a:lnTo>
                  <a:cubicBezTo>
                    <a:pt x="5572" y="1285"/>
                    <a:pt x="4742" y="187"/>
                    <a:pt x="3553" y="22"/>
                  </a:cubicBezTo>
                  <a:cubicBezTo>
                    <a:pt x="3451" y="8"/>
                    <a:pt x="3350" y="1"/>
                    <a:pt x="3251" y="1"/>
                  </a:cubicBezTo>
                  <a:close/>
                </a:path>
              </a:pathLst>
            </a:custGeom>
            <a:solidFill>
              <a:srgbClr val="4049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1"/>
            <p:cNvSpPr/>
            <p:nvPr/>
          </p:nvSpPr>
          <p:spPr>
            <a:xfrm>
              <a:off x="4296300" y="864600"/>
              <a:ext cx="2553050" cy="4271950"/>
            </a:xfrm>
            <a:custGeom>
              <a:rect b="b" l="l" r="r" t="t"/>
              <a:pathLst>
                <a:path extrusionOk="0" h="170878" w="102122">
                  <a:moveTo>
                    <a:pt x="29665" y="0"/>
                  </a:moveTo>
                  <a:cubicBezTo>
                    <a:pt x="25188" y="0"/>
                    <a:pt x="21284" y="3301"/>
                    <a:pt x="20651" y="7862"/>
                  </a:cubicBezTo>
                  <a:lnTo>
                    <a:pt x="692" y="151817"/>
                  </a:lnTo>
                  <a:cubicBezTo>
                    <a:pt x="0" y="156802"/>
                    <a:pt x="3480" y="161402"/>
                    <a:pt x="8466" y="162094"/>
                  </a:cubicBezTo>
                  <a:lnTo>
                    <a:pt x="71193" y="170790"/>
                  </a:lnTo>
                  <a:cubicBezTo>
                    <a:pt x="71617" y="170849"/>
                    <a:pt x="72039" y="170878"/>
                    <a:pt x="72456" y="170878"/>
                  </a:cubicBezTo>
                  <a:cubicBezTo>
                    <a:pt x="76933" y="170878"/>
                    <a:pt x="80837" y="167577"/>
                    <a:pt x="81470" y="163017"/>
                  </a:cubicBezTo>
                  <a:lnTo>
                    <a:pt x="101429" y="19062"/>
                  </a:lnTo>
                  <a:cubicBezTo>
                    <a:pt x="102121" y="14077"/>
                    <a:pt x="98641" y="9476"/>
                    <a:pt x="93656" y="8784"/>
                  </a:cubicBezTo>
                  <a:lnTo>
                    <a:pt x="30929" y="88"/>
                  </a:lnTo>
                  <a:cubicBezTo>
                    <a:pt x="30504" y="29"/>
                    <a:pt x="30082" y="0"/>
                    <a:pt x="296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1"/>
            <p:cNvSpPr/>
            <p:nvPr/>
          </p:nvSpPr>
          <p:spPr>
            <a:xfrm>
              <a:off x="4443625" y="1192875"/>
              <a:ext cx="2308725" cy="3457400"/>
            </a:xfrm>
            <a:custGeom>
              <a:rect b="b" l="l" r="r" t="t"/>
              <a:pathLst>
                <a:path extrusionOk="0" h="138296" w="92349">
                  <a:moveTo>
                    <a:pt x="18072" y="1"/>
                  </a:moveTo>
                  <a:lnTo>
                    <a:pt x="0" y="127793"/>
                  </a:lnTo>
                  <a:lnTo>
                    <a:pt x="74277" y="138295"/>
                  </a:lnTo>
                  <a:lnTo>
                    <a:pt x="92349" y="10503"/>
                  </a:lnTo>
                  <a:lnTo>
                    <a:pt x="180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1"/>
            <p:cNvSpPr/>
            <p:nvPr/>
          </p:nvSpPr>
          <p:spPr>
            <a:xfrm>
              <a:off x="5681450" y="1112425"/>
              <a:ext cx="315600" cy="88450"/>
            </a:xfrm>
            <a:custGeom>
              <a:rect b="b" l="l" r="r" t="t"/>
              <a:pathLst>
                <a:path extrusionOk="0" h="3538" w="12624">
                  <a:moveTo>
                    <a:pt x="1118" y="1"/>
                  </a:moveTo>
                  <a:cubicBezTo>
                    <a:pt x="603" y="1"/>
                    <a:pt x="153" y="381"/>
                    <a:pt x="81" y="905"/>
                  </a:cubicBezTo>
                  <a:cubicBezTo>
                    <a:pt x="1" y="1479"/>
                    <a:pt x="401" y="2008"/>
                    <a:pt x="975" y="2088"/>
                  </a:cubicBezTo>
                  <a:lnTo>
                    <a:pt x="11362" y="3527"/>
                  </a:lnTo>
                  <a:cubicBezTo>
                    <a:pt x="11411" y="3534"/>
                    <a:pt x="11460" y="3538"/>
                    <a:pt x="11508" y="3538"/>
                  </a:cubicBezTo>
                  <a:cubicBezTo>
                    <a:pt x="12022" y="3538"/>
                    <a:pt x="12471" y="3158"/>
                    <a:pt x="12543" y="2634"/>
                  </a:cubicBezTo>
                  <a:cubicBezTo>
                    <a:pt x="12624" y="2059"/>
                    <a:pt x="12223" y="1530"/>
                    <a:pt x="11650" y="1451"/>
                  </a:cubicBezTo>
                  <a:lnTo>
                    <a:pt x="1263" y="10"/>
                  </a:lnTo>
                  <a:cubicBezTo>
                    <a:pt x="1214" y="4"/>
                    <a:pt x="1166" y="1"/>
                    <a:pt x="1118" y="1"/>
                  </a:cubicBezTo>
                  <a:close/>
                </a:path>
              </a:pathLst>
            </a:custGeom>
            <a:solidFill>
              <a:srgbClr val="4049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1"/>
            <p:cNvSpPr/>
            <p:nvPr/>
          </p:nvSpPr>
          <p:spPr>
            <a:xfrm>
              <a:off x="5163825" y="4585225"/>
              <a:ext cx="354050" cy="332100"/>
            </a:xfrm>
            <a:custGeom>
              <a:rect b="b" l="l" r="r" t="t"/>
              <a:pathLst>
                <a:path extrusionOk="0" h="13284" w="14162">
                  <a:moveTo>
                    <a:pt x="7073" y="0"/>
                  </a:moveTo>
                  <a:cubicBezTo>
                    <a:pt x="3810" y="0"/>
                    <a:pt x="962" y="2407"/>
                    <a:pt x="502" y="5731"/>
                  </a:cubicBezTo>
                  <a:cubicBezTo>
                    <a:pt x="0" y="9363"/>
                    <a:pt x="2536" y="12718"/>
                    <a:pt x="6169" y="13221"/>
                  </a:cubicBezTo>
                  <a:cubicBezTo>
                    <a:pt x="6477" y="13263"/>
                    <a:pt x="6783" y="13284"/>
                    <a:pt x="7086" y="13284"/>
                  </a:cubicBezTo>
                  <a:cubicBezTo>
                    <a:pt x="10351" y="13284"/>
                    <a:pt x="13198" y="10878"/>
                    <a:pt x="13659" y="7554"/>
                  </a:cubicBezTo>
                  <a:cubicBezTo>
                    <a:pt x="14162" y="3920"/>
                    <a:pt x="11625" y="568"/>
                    <a:pt x="7992" y="64"/>
                  </a:cubicBezTo>
                  <a:cubicBezTo>
                    <a:pt x="7683" y="21"/>
                    <a:pt x="7376" y="0"/>
                    <a:pt x="7073" y="0"/>
                  </a:cubicBezTo>
                  <a:close/>
                </a:path>
              </a:pathLst>
            </a:custGeom>
            <a:solidFill>
              <a:srgbClr val="4049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1"/>
            <p:cNvSpPr/>
            <p:nvPr/>
          </p:nvSpPr>
          <p:spPr>
            <a:xfrm>
              <a:off x="5152350" y="4567725"/>
              <a:ext cx="384175" cy="367075"/>
            </a:xfrm>
            <a:custGeom>
              <a:rect b="b" l="l" r="r" t="t"/>
              <a:pathLst>
                <a:path extrusionOk="0" h="14683" w="15367">
                  <a:moveTo>
                    <a:pt x="7527" y="1399"/>
                  </a:moveTo>
                  <a:cubicBezTo>
                    <a:pt x="7805" y="1399"/>
                    <a:pt x="8081" y="1418"/>
                    <a:pt x="8356" y="1456"/>
                  </a:cubicBezTo>
                  <a:cubicBezTo>
                    <a:pt x="11601" y="1906"/>
                    <a:pt x="13875" y="4911"/>
                    <a:pt x="13426" y="8158"/>
                  </a:cubicBezTo>
                  <a:cubicBezTo>
                    <a:pt x="13014" y="11129"/>
                    <a:pt x="10457" y="13283"/>
                    <a:pt x="7538" y="13283"/>
                  </a:cubicBezTo>
                  <a:cubicBezTo>
                    <a:pt x="7270" y="13283"/>
                    <a:pt x="6998" y="13265"/>
                    <a:pt x="6724" y="13227"/>
                  </a:cubicBezTo>
                  <a:cubicBezTo>
                    <a:pt x="3479" y="12777"/>
                    <a:pt x="1205" y="9770"/>
                    <a:pt x="1654" y="6526"/>
                  </a:cubicBezTo>
                  <a:cubicBezTo>
                    <a:pt x="2062" y="3592"/>
                    <a:pt x="4566" y="1406"/>
                    <a:pt x="7527" y="1399"/>
                  </a:cubicBezTo>
                  <a:close/>
                  <a:moveTo>
                    <a:pt x="7522" y="1"/>
                  </a:moveTo>
                  <a:cubicBezTo>
                    <a:pt x="5936" y="1"/>
                    <a:pt x="4399" y="515"/>
                    <a:pt x="3112" y="1488"/>
                  </a:cubicBezTo>
                  <a:cubicBezTo>
                    <a:pt x="1555" y="2659"/>
                    <a:pt x="532" y="4404"/>
                    <a:pt x="269" y="6334"/>
                  </a:cubicBezTo>
                  <a:cubicBezTo>
                    <a:pt x="0" y="8276"/>
                    <a:pt x="503" y="10206"/>
                    <a:pt x="1686" y="11769"/>
                  </a:cubicBezTo>
                  <a:cubicBezTo>
                    <a:pt x="2869" y="13333"/>
                    <a:pt x="4590" y="14343"/>
                    <a:pt x="6532" y="14612"/>
                  </a:cubicBezTo>
                  <a:cubicBezTo>
                    <a:pt x="6867" y="14658"/>
                    <a:pt x="7205" y="14681"/>
                    <a:pt x="7544" y="14682"/>
                  </a:cubicBezTo>
                  <a:cubicBezTo>
                    <a:pt x="11148" y="14682"/>
                    <a:pt x="14302" y="12018"/>
                    <a:pt x="14809" y="8349"/>
                  </a:cubicBezTo>
                  <a:cubicBezTo>
                    <a:pt x="15366" y="4341"/>
                    <a:pt x="12556" y="628"/>
                    <a:pt x="8548" y="72"/>
                  </a:cubicBezTo>
                  <a:cubicBezTo>
                    <a:pt x="8205" y="25"/>
                    <a:pt x="7862" y="1"/>
                    <a:pt x="7522" y="1"/>
                  </a:cubicBezTo>
                  <a:close/>
                </a:path>
              </a:pathLst>
            </a:custGeom>
            <a:solidFill>
              <a:srgbClr val="4049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1"/>
            <p:cNvSpPr/>
            <p:nvPr/>
          </p:nvSpPr>
          <p:spPr>
            <a:xfrm>
              <a:off x="3930025" y="4890725"/>
              <a:ext cx="471275" cy="359450"/>
            </a:xfrm>
            <a:custGeom>
              <a:rect b="b" l="l" r="r" t="t"/>
              <a:pathLst>
                <a:path extrusionOk="0" h="14378" w="18851">
                  <a:moveTo>
                    <a:pt x="14996" y="0"/>
                  </a:moveTo>
                  <a:lnTo>
                    <a:pt x="12320" y="5610"/>
                  </a:lnTo>
                  <a:cubicBezTo>
                    <a:pt x="6545" y="1886"/>
                    <a:pt x="3757" y="474"/>
                    <a:pt x="2849" y="474"/>
                  </a:cubicBezTo>
                  <a:cubicBezTo>
                    <a:pt x="1" y="474"/>
                    <a:pt x="15669" y="14378"/>
                    <a:pt x="15669" y="14378"/>
                  </a:cubicBezTo>
                  <a:lnTo>
                    <a:pt x="18851" y="6540"/>
                  </a:lnTo>
                  <a:lnTo>
                    <a:pt x="1499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1"/>
            <p:cNvSpPr/>
            <p:nvPr/>
          </p:nvSpPr>
          <p:spPr>
            <a:xfrm>
              <a:off x="4249600" y="2964875"/>
              <a:ext cx="1643525" cy="2143650"/>
            </a:xfrm>
            <a:custGeom>
              <a:rect b="b" l="l" r="r" t="t"/>
              <a:pathLst>
                <a:path extrusionOk="0" h="85746" w="65741">
                  <a:moveTo>
                    <a:pt x="38557" y="0"/>
                  </a:moveTo>
                  <a:cubicBezTo>
                    <a:pt x="18240" y="22663"/>
                    <a:pt x="1" y="81244"/>
                    <a:pt x="1" y="81244"/>
                  </a:cubicBezTo>
                  <a:lnTo>
                    <a:pt x="5613" y="85745"/>
                  </a:lnTo>
                  <a:cubicBezTo>
                    <a:pt x="12528" y="67829"/>
                    <a:pt x="44418" y="18980"/>
                    <a:pt x="44419" y="18978"/>
                  </a:cubicBezTo>
                  <a:lnTo>
                    <a:pt x="44419" y="18978"/>
                  </a:lnTo>
                  <a:cubicBezTo>
                    <a:pt x="44419" y="18980"/>
                    <a:pt x="38378" y="45417"/>
                    <a:pt x="39111" y="49472"/>
                  </a:cubicBezTo>
                  <a:cubicBezTo>
                    <a:pt x="39399" y="51068"/>
                    <a:pt x="47174" y="57069"/>
                    <a:pt x="52614" y="62956"/>
                  </a:cubicBezTo>
                  <a:lnTo>
                    <a:pt x="65740" y="65100"/>
                  </a:lnTo>
                  <a:lnTo>
                    <a:pt x="65740" y="65100"/>
                  </a:lnTo>
                  <a:lnTo>
                    <a:pt x="52673" y="46385"/>
                  </a:lnTo>
                  <a:lnTo>
                    <a:pt x="65145" y="12524"/>
                  </a:lnTo>
                  <a:lnTo>
                    <a:pt x="385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1"/>
            <p:cNvSpPr/>
            <p:nvPr/>
          </p:nvSpPr>
          <p:spPr>
            <a:xfrm>
              <a:off x="5776850" y="1662325"/>
              <a:ext cx="391325" cy="454225"/>
            </a:xfrm>
            <a:custGeom>
              <a:rect b="b" l="l" r="r" t="t"/>
              <a:pathLst>
                <a:path extrusionOk="0" h="18169" w="15653">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C1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1"/>
            <p:cNvSpPr/>
            <p:nvPr/>
          </p:nvSpPr>
          <p:spPr>
            <a:xfrm>
              <a:off x="5776850" y="1662325"/>
              <a:ext cx="391325" cy="454225"/>
            </a:xfrm>
            <a:custGeom>
              <a:rect b="b" l="l" r="r" t="t"/>
              <a:pathLst>
                <a:path extrusionOk="0" h="18169" w="15653">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1"/>
            <p:cNvSpPr/>
            <p:nvPr/>
          </p:nvSpPr>
          <p:spPr>
            <a:xfrm>
              <a:off x="6161350" y="1492625"/>
              <a:ext cx="164425" cy="216450"/>
            </a:xfrm>
            <a:custGeom>
              <a:rect b="b" l="l" r="r" t="t"/>
              <a:pathLst>
                <a:path extrusionOk="0" h="8658" w="6577">
                  <a:moveTo>
                    <a:pt x="4409" y="1"/>
                  </a:moveTo>
                  <a:cubicBezTo>
                    <a:pt x="3184" y="1"/>
                    <a:pt x="1724" y="1375"/>
                    <a:pt x="925" y="3393"/>
                  </a:cubicBezTo>
                  <a:cubicBezTo>
                    <a:pt x="1" y="5726"/>
                    <a:pt x="309" y="8036"/>
                    <a:pt x="1615" y="8554"/>
                  </a:cubicBezTo>
                  <a:cubicBezTo>
                    <a:pt x="1792" y="8624"/>
                    <a:pt x="1978" y="8657"/>
                    <a:pt x="2169" y="8657"/>
                  </a:cubicBezTo>
                  <a:cubicBezTo>
                    <a:pt x="3394" y="8657"/>
                    <a:pt x="4854" y="7283"/>
                    <a:pt x="5653" y="5265"/>
                  </a:cubicBezTo>
                  <a:cubicBezTo>
                    <a:pt x="6577" y="2932"/>
                    <a:pt x="6268" y="622"/>
                    <a:pt x="4963" y="104"/>
                  </a:cubicBezTo>
                  <a:cubicBezTo>
                    <a:pt x="4786" y="34"/>
                    <a:pt x="4600" y="1"/>
                    <a:pt x="44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1"/>
            <p:cNvSpPr/>
            <p:nvPr/>
          </p:nvSpPr>
          <p:spPr>
            <a:xfrm>
              <a:off x="5642375" y="1238400"/>
              <a:ext cx="718950" cy="631850"/>
            </a:xfrm>
            <a:custGeom>
              <a:rect b="b" l="l" r="r" t="t"/>
              <a:pathLst>
                <a:path extrusionOk="0" h="25274" w="28758">
                  <a:moveTo>
                    <a:pt x="8795" y="0"/>
                  </a:moveTo>
                  <a:cubicBezTo>
                    <a:pt x="8795" y="0"/>
                    <a:pt x="0" y="19675"/>
                    <a:pt x="4072" y="22990"/>
                  </a:cubicBezTo>
                  <a:cubicBezTo>
                    <a:pt x="5698" y="24315"/>
                    <a:pt x="8439" y="25274"/>
                    <a:pt x="11411" y="25274"/>
                  </a:cubicBezTo>
                  <a:cubicBezTo>
                    <a:pt x="15873" y="25274"/>
                    <a:pt x="20856" y="23112"/>
                    <a:pt x="23370" y="16785"/>
                  </a:cubicBezTo>
                  <a:cubicBezTo>
                    <a:pt x="28757" y="3225"/>
                    <a:pt x="25814" y="2741"/>
                    <a:pt x="25814" y="2741"/>
                  </a:cubicBezTo>
                  <a:lnTo>
                    <a:pt x="87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1"/>
            <p:cNvSpPr/>
            <p:nvPr/>
          </p:nvSpPr>
          <p:spPr>
            <a:xfrm>
              <a:off x="6077025" y="1278575"/>
              <a:ext cx="331525" cy="534000"/>
            </a:xfrm>
            <a:custGeom>
              <a:rect b="b" l="l" r="r" t="t"/>
              <a:pathLst>
                <a:path extrusionOk="0" h="21360" w="13261">
                  <a:moveTo>
                    <a:pt x="2100" y="1"/>
                  </a:moveTo>
                  <a:cubicBezTo>
                    <a:pt x="2100" y="1"/>
                    <a:pt x="0" y="7492"/>
                    <a:pt x="5107" y="9514"/>
                  </a:cubicBezTo>
                  <a:lnTo>
                    <a:pt x="4320" y="13334"/>
                  </a:lnTo>
                  <a:lnTo>
                    <a:pt x="5889" y="14048"/>
                  </a:lnTo>
                  <a:lnTo>
                    <a:pt x="7474" y="10121"/>
                  </a:lnTo>
                  <a:cubicBezTo>
                    <a:pt x="7474" y="10121"/>
                    <a:pt x="7493" y="10121"/>
                    <a:pt x="7526" y="10121"/>
                  </a:cubicBezTo>
                  <a:cubicBezTo>
                    <a:pt x="7887" y="10121"/>
                    <a:pt x="9977" y="10215"/>
                    <a:pt x="9257" y="12433"/>
                  </a:cubicBezTo>
                  <a:cubicBezTo>
                    <a:pt x="8224" y="15608"/>
                    <a:pt x="6632" y="16185"/>
                    <a:pt x="5611" y="16185"/>
                  </a:cubicBezTo>
                  <a:cubicBezTo>
                    <a:pt x="5028" y="16185"/>
                    <a:pt x="4631" y="15997"/>
                    <a:pt x="4631" y="15997"/>
                  </a:cubicBezTo>
                  <a:lnTo>
                    <a:pt x="2336" y="21359"/>
                  </a:lnTo>
                  <a:lnTo>
                    <a:pt x="2336" y="21359"/>
                  </a:lnTo>
                  <a:cubicBezTo>
                    <a:pt x="2336" y="21359"/>
                    <a:pt x="10332" y="16050"/>
                    <a:pt x="11902" y="8541"/>
                  </a:cubicBezTo>
                  <a:cubicBezTo>
                    <a:pt x="13261" y="2045"/>
                    <a:pt x="11642" y="1607"/>
                    <a:pt x="11181" y="1607"/>
                  </a:cubicBezTo>
                  <a:cubicBezTo>
                    <a:pt x="11109" y="1607"/>
                    <a:pt x="11066" y="1618"/>
                    <a:pt x="11066" y="1618"/>
                  </a:cubicBezTo>
                  <a:lnTo>
                    <a:pt x="21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1"/>
            <p:cNvSpPr/>
            <p:nvPr/>
          </p:nvSpPr>
          <p:spPr>
            <a:xfrm>
              <a:off x="5337225" y="1032250"/>
              <a:ext cx="1177975" cy="445400"/>
            </a:xfrm>
            <a:custGeom>
              <a:rect b="b" l="l" r="r" t="t"/>
              <a:pathLst>
                <a:path extrusionOk="0" h="17816" w="47119">
                  <a:moveTo>
                    <a:pt x="27039" y="1"/>
                  </a:moveTo>
                  <a:cubicBezTo>
                    <a:pt x="23023" y="1"/>
                    <a:pt x="21095" y="8298"/>
                    <a:pt x="21095" y="8298"/>
                  </a:cubicBezTo>
                  <a:cubicBezTo>
                    <a:pt x="17236" y="7896"/>
                    <a:pt x="14567" y="7718"/>
                    <a:pt x="12862" y="7718"/>
                  </a:cubicBezTo>
                  <a:cubicBezTo>
                    <a:pt x="0" y="7718"/>
                    <a:pt x="42007" y="17816"/>
                    <a:pt x="42007" y="17816"/>
                  </a:cubicBezTo>
                  <a:cubicBezTo>
                    <a:pt x="47118" y="2134"/>
                    <a:pt x="38321" y="1714"/>
                    <a:pt x="27501" y="37"/>
                  </a:cubicBezTo>
                  <a:cubicBezTo>
                    <a:pt x="27344" y="13"/>
                    <a:pt x="27190" y="1"/>
                    <a:pt x="270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1"/>
            <p:cNvSpPr/>
            <p:nvPr/>
          </p:nvSpPr>
          <p:spPr>
            <a:xfrm>
              <a:off x="5337325" y="1225225"/>
              <a:ext cx="1050200" cy="252425"/>
            </a:xfrm>
            <a:custGeom>
              <a:rect b="b" l="l" r="r" t="t"/>
              <a:pathLst>
                <a:path extrusionOk="0" h="10097" w="42008">
                  <a:moveTo>
                    <a:pt x="12856" y="0"/>
                  </a:moveTo>
                  <a:cubicBezTo>
                    <a:pt x="0" y="0"/>
                    <a:pt x="42003" y="10097"/>
                    <a:pt x="42003" y="10097"/>
                  </a:cubicBezTo>
                  <a:lnTo>
                    <a:pt x="42008" y="10087"/>
                  </a:lnTo>
                  <a:cubicBezTo>
                    <a:pt x="41958" y="10075"/>
                    <a:pt x="41911" y="10068"/>
                    <a:pt x="41862" y="10056"/>
                  </a:cubicBezTo>
                  <a:cubicBezTo>
                    <a:pt x="27658" y="6717"/>
                    <a:pt x="21091" y="580"/>
                    <a:pt x="21091" y="580"/>
                  </a:cubicBezTo>
                  <a:cubicBezTo>
                    <a:pt x="17231" y="178"/>
                    <a:pt x="14561" y="0"/>
                    <a:pt x="128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1"/>
            <p:cNvSpPr/>
            <p:nvPr/>
          </p:nvSpPr>
          <p:spPr>
            <a:xfrm>
              <a:off x="4370725" y="2086250"/>
              <a:ext cx="1273600" cy="599925"/>
            </a:xfrm>
            <a:custGeom>
              <a:rect b="b" l="l" r="r" t="t"/>
              <a:pathLst>
                <a:path extrusionOk="0" h="23997" w="50944">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C1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1"/>
            <p:cNvSpPr/>
            <p:nvPr/>
          </p:nvSpPr>
          <p:spPr>
            <a:xfrm>
              <a:off x="4370725" y="2086250"/>
              <a:ext cx="1273600" cy="599925"/>
            </a:xfrm>
            <a:custGeom>
              <a:rect b="b" l="l" r="r" t="t"/>
              <a:pathLst>
                <a:path extrusionOk="0" h="23997" w="50944">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1"/>
            <p:cNvSpPr/>
            <p:nvPr/>
          </p:nvSpPr>
          <p:spPr>
            <a:xfrm>
              <a:off x="5347975" y="1926625"/>
              <a:ext cx="433600" cy="355475"/>
            </a:xfrm>
            <a:custGeom>
              <a:rect b="b" l="l" r="r" t="t"/>
              <a:pathLst>
                <a:path extrusionOk="0" h="14219" w="17344">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1"/>
            <p:cNvSpPr/>
            <p:nvPr/>
          </p:nvSpPr>
          <p:spPr>
            <a:xfrm>
              <a:off x="5347975" y="1926625"/>
              <a:ext cx="433600" cy="355475"/>
            </a:xfrm>
            <a:custGeom>
              <a:rect b="b" l="l" r="r" t="t"/>
              <a:pathLst>
                <a:path extrusionOk="0" h="14219" w="17344">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1"/>
            <p:cNvSpPr/>
            <p:nvPr/>
          </p:nvSpPr>
          <p:spPr>
            <a:xfrm>
              <a:off x="5137125" y="1918975"/>
              <a:ext cx="1250700" cy="1413475"/>
            </a:xfrm>
            <a:custGeom>
              <a:rect b="b" l="l" r="r" t="t"/>
              <a:pathLst>
                <a:path extrusionOk="0" h="56539" w="50028">
                  <a:moveTo>
                    <a:pt x="22822" y="0"/>
                  </a:moveTo>
                  <a:cubicBezTo>
                    <a:pt x="20563" y="0"/>
                    <a:pt x="18801" y="499"/>
                    <a:pt x="17961" y="1720"/>
                  </a:cubicBezTo>
                  <a:cubicBezTo>
                    <a:pt x="14335" y="7000"/>
                    <a:pt x="1" y="42816"/>
                    <a:pt x="1" y="42816"/>
                  </a:cubicBezTo>
                  <a:cubicBezTo>
                    <a:pt x="1" y="42816"/>
                    <a:pt x="15218" y="53027"/>
                    <a:pt x="30222" y="56538"/>
                  </a:cubicBezTo>
                  <a:cubicBezTo>
                    <a:pt x="30222" y="56538"/>
                    <a:pt x="50028" y="11831"/>
                    <a:pt x="46256" y="8252"/>
                  </a:cubicBezTo>
                  <a:cubicBezTo>
                    <a:pt x="45066" y="7123"/>
                    <a:pt x="42166" y="5529"/>
                    <a:pt x="38643" y="4042"/>
                  </a:cubicBezTo>
                  <a:cubicBezTo>
                    <a:pt x="37372" y="5046"/>
                    <a:pt x="35683" y="5523"/>
                    <a:pt x="33981" y="5523"/>
                  </a:cubicBezTo>
                  <a:cubicBezTo>
                    <a:pt x="30646" y="5523"/>
                    <a:pt x="27261" y="3692"/>
                    <a:pt x="26868" y="404"/>
                  </a:cubicBezTo>
                  <a:cubicBezTo>
                    <a:pt x="25419" y="147"/>
                    <a:pt x="24047" y="0"/>
                    <a:pt x="228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1"/>
            <p:cNvSpPr/>
            <p:nvPr/>
          </p:nvSpPr>
          <p:spPr>
            <a:xfrm>
              <a:off x="5137125" y="2388775"/>
              <a:ext cx="869825" cy="943675"/>
            </a:xfrm>
            <a:custGeom>
              <a:rect b="b" l="l" r="r" t="t"/>
              <a:pathLst>
                <a:path extrusionOk="0" h="37747" w="34793">
                  <a:moveTo>
                    <a:pt x="9933" y="1"/>
                  </a:moveTo>
                  <a:cubicBezTo>
                    <a:pt x="5063" y="11375"/>
                    <a:pt x="1" y="24025"/>
                    <a:pt x="1" y="24025"/>
                  </a:cubicBezTo>
                  <a:cubicBezTo>
                    <a:pt x="1" y="24025"/>
                    <a:pt x="15218" y="34237"/>
                    <a:pt x="30222" y="37746"/>
                  </a:cubicBezTo>
                  <a:cubicBezTo>
                    <a:pt x="30222" y="37746"/>
                    <a:pt x="32203" y="33272"/>
                    <a:pt x="34793" y="27042"/>
                  </a:cubicBezTo>
                  <a:cubicBezTo>
                    <a:pt x="31931" y="25026"/>
                    <a:pt x="29172" y="22905"/>
                    <a:pt x="26532" y="20754"/>
                  </a:cubicBezTo>
                  <a:cubicBezTo>
                    <a:pt x="19764" y="15235"/>
                    <a:pt x="13128" y="8295"/>
                    <a:pt x="99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1"/>
            <p:cNvSpPr/>
            <p:nvPr/>
          </p:nvSpPr>
          <p:spPr>
            <a:xfrm>
              <a:off x="4134150" y="1941375"/>
              <a:ext cx="1152200" cy="1100325"/>
            </a:xfrm>
            <a:custGeom>
              <a:rect b="b" l="l" r="r" t="t"/>
              <a:pathLst>
                <a:path extrusionOk="0" h="44013" w="46088">
                  <a:moveTo>
                    <a:pt x="6063" y="1"/>
                  </a:moveTo>
                  <a:lnTo>
                    <a:pt x="1" y="39090"/>
                  </a:lnTo>
                  <a:lnTo>
                    <a:pt x="38020" y="44012"/>
                  </a:lnTo>
                  <a:lnTo>
                    <a:pt x="46088" y="5726"/>
                  </a:lnTo>
                  <a:lnTo>
                    <a:pt x="60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1"/>
            <p:cNvSpPr/>
            <p:nvPr/>
          </p:nvSpPr>
          <p:spPr>
            <a:xfrm>
              <a:off x="4134150" y="1941375"/>
              <a:ext cx="318625" cy="1001400"/>
            </a:xfrm>
            <a:custGeom>
              <a:rect b="b" l="l" r="r" t="t"/>
              <a:pathLst>
                <a:path extrusionOk="0" h="40056" w="12745">
                  <a:moveTo>
                    <a:pt x="6063" y="1"/>
                  </a:moveTo>
                  <a:lnTo>
                    <a:pt x="1" y="39090"/>
                  </a:lnTo>
                  <a:lnTo>
                    <a:pt x="7457" y="40055"/>
                  </a:lnTo>
                  <a:lnTo>
                    <a:pt x="12745" y="956"/>
                  </a:lnTo>
                  <a:lnTo>
                    <a:pt x="60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1"/>
            <p:cNvSpPr/>
            <p:nvPr/>
          </p:nvSpPr>
          <p:spPr>
            <a:xfrm>
              <a:off x="4854750" y="2398675"/>
              <a:ext cx="1267875" cy="618250"/>
            </a:xfrm>
            <a:custGeom>
              <a:rect b="b" l="l" r="r" t="t"/>
              <a:pathLst>
                <a:path extrusionOk="0" h="24730" w="50715">
                  <a:moveTo>
                    <a:pt x="41863" y="1"/>
                  </a:moveTo>
                  <a:lnTo>
                    <a:pt x="29237" y="16436"/>
                  </a:lnTo>
                  <a:lnTo>
                    <a:pt x="9857" y="14728"/>
                  </a:lnTo>
                  <a:cubicBezTo>
                    <a:pt x="7955" y="12999"/>
                    <a:pt x="7135" y="12425"/>
                    <a:pt x="6886" y="12425"/>
                  </a:cubicBezTo>
                  <a:cubicBezTo>
                    <a:pt x="6392" y="12425"/>
                    <a:pt x="8130" y="14673"/>
                    <a:pt x="8130" y="14673"/>
                  </a:cubicBezTo>
                  <a:cubicBezTo>
                    <a:pt x="5526" y="14221"/>
                    <a:pt x="4119" y="14050"/>
                    <a:pt x="3483" y="14050"/>
                  </a:cubicBezTo>
                  <a:cubicBezTo>
                    <a:pt x="1496" y="14050"/>
                    <a:pt x="7017" y="15717"/>
                    <a:pt x="7017" y="15717"/>
                  </a:cubicBezTo>
                  <a:cubicBezTo>
                    <a:pt x="4408" y="15029"/>
                    <a:pt x="3079" y="14772"/>
                    <a:pt x="2548" y="14772"/>
                  </a:cubicBezTo>
                  <a:cubicBezTo>
                    <a:pt x="989" y="14772"/>
                    <a:pt x="6328" y="16989"/>
                    <a:pt x="6328" y="16989"/>
                  </a:cubicBezTo>
                  <a:cubicBezTo>
                    <a:pt x="3561" y="16471"/>
                    <a:pt x="2163" y="16276"/>
                    <a:pt x="1627" y="16276"/>
                  </a:cubicBezTo>
                  <a:cubicBezTo>
                    <a:pt x="0" y="16276"/>
                    <a:pt x="6293" y="18068"/>
                    <a:pt x="6293" y="18068"/>
                  </a:cubicBezTo>
                  <a:cubicBezTo>
                    <a:pt x="4241" y="17720"/>
                    <a:pt x="3068" y="17584"/>
                    <a:pt x="2489" y="17584"/>
                  </a:cubicBezTo>
                  <a:cubicBezTo>
                    <a:pt x="400" y="17584"/>
                    <a:pt x="6034" y="19355"/>
                    <a:pt x="6034" y="19355"/>
                  </a:cubicBezTo>
                  <a:cubicBezTo>
                    <a:pt x="6034" y="19355"/>
                    <a:pt x="27907" y="24166"/>
                    <a:pt x="31560" y="24717"/>
                  </a:cubicBezTo>
                  <a:cubicBezTo>
                    <a:pt x="31613" y="24725"/>
                    <a:pt x="31669" y="24729"/>
                    <a:pt x="31728" y="24729"/>
                  </a:cubicBezTo>
                  <a:cubicBezTo>
                    <a:pt x="35666" y="24729"/>
                    <a:pt x="50715" y="6767"/>
                    <a:pt x="50715" y="6767"/>
                  </a:cubicBezTo>
                  <a:lnTo>
                    <a:pt x="418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1"/>
            <p:cNvSpPr/>
            <p:nvPr/>
          </p:nvSpPr>
          <p:spPr>
            <a:xfrm>
              <a:off x="390600" y="5071275"/>
              <a:ext cx="3075800" cy="235800"/>
            </a:xfrm>
            <a:custGeom>
              <a:rect b="b" l="l" r="r" t="t"/>
              <a:pathLst>
                <a:path extrusionOk="0" h="9432" w="123032">
                  <a:moveTo>
                    <a:pt x="61517" y="1"/>
                  </a:moveTo>
                  <a:cubicBezTo>
                    <a:pt x="45201" y="1"/>
                    <a:pt x="29554" y="498"/>
                    <a:pt x="18018" y="1383"/>
                  </a:cubicBezTo>
                  <a:cubicBezTo>
                    <a:pt x="6482" y="2266"/>
                    <a:pt x="0" y="3467"/>
                    <a:pt x="0" y="4717"/>
                  </a:cubicBezTo>
                  <a:cubicBezTo>
                    <a:pt x="0" y="5967"/>
                    <a:pt x="6482" y="7166"/>
                    <a:pt x="18018" y="8051"/>
                  </a:cubicBezTo>
                  <a:cubicBezTo>
                    <a:pt x="29554" y="8936"/>
                    <a:pt x="45201" y="9431"/>
                    <a:pt x="61517" y="9431"/>
                  </a:cubicBezTo>
                  <a:cubicBezTo>
                    <a:pt x="77832" y="9431"/>
                    <a:pt x="93478" y="8936"/>
                    <a:pt x="105014" y="8051"/>
                  </a:cubicBezTo>
                  <a:cubicBezTo>
                    <a:pt x="116550" y="7166"/>
                    <a:pt x="123031" y="5967"/>
                    <a:pt x="123031" y="4717"/>
                  </a:cubicBezTo>
                  <a:cubicBezTo>
                    <a:pt x="123031" y="3467"/>
                    <a:pt x="116550" y="2266"/>
                    <a:pt x="105014" y="1383"/>
                  </a:cubicBezTo>
                  <a:cubicBezTo>
                    <a:pt x="93478" y="498"/>
                    <a:pt x="77832" y="1"/>
                    <a:pt x="61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1"/>
            <p:cNvSpPr/>
            <p:nvPr/>
          </p:nvSpPr>
          <p:spPr>
            <a:xfrm>
              <a:off x="2175350" y="4956975"/>
              <a:ext cx="229900" cy="253675"/>
            </a:xfrm>
            <a:custGeom>
              <a:rect b="b" l="l" r="r" t="t"/>
              <a:pathLst>
                <a:path extrusionOk="0" h="10147" w="9196">
                  <a:moveTo>
                    <a:pt x="3146" y="0"/>
                  </a:moveTo>
                  <a:cubicBezTo>
                    <a:pt x="3146" y="0"/>
                    <a:pt x="0" y="8574"/>
                    <a:pt x="1937" y="10002"/>
                  </a:cubicBezTo>
                  <a:cubicBezTo>
                    <a:pt x="2069" y="10100"/>
                    <a:pt x="2218" y="10146"/>
                    <a:pt x="2380" y="10146"/>
                  </a:cubicBezTo>
                  <a:cubicBezTo>
                    <a:pt x="4577" y="10146"/>
                    <a:pt x="9196" y="1715"/>
                    <a:pt x="9196" y="1715"/>
                  </a:cubicBezTo>
                  <a:lnTo>
                    <a:pt x="314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1"/>
            <p:cNvSpPr/>
            <p:nvPr/>
          </p:nvSpPr>
          <p:spPr>
            <a:xfrm>
              <a:off x="2770125" y="5049850"/>
              <a:ext cx="385125" cy="107550"/>
            </a:xfrm>
            <a:custGeom>
              <a:rect b="b" l="l" r="r" t="t"/>
              <a:pathLst>
                <a:path extrusionOk="0" h="4302" w="15405">
                  <a:moveTo>
                    <a:pt x="1135" y="1"/>
                  </a:moveTo>
                  <a:cubicBezTo>
                    <a:pt x="1135" y="1"/>
                    <a:pt x="0" y="2725"/>
                    <a:pt x="1135" y="2952"/>
                  </a:cubicBezTo>
                  <a:cubicBezTo>
                    <a:pt x="1742" y="3074"/>
                    <a:pt x="8401" y="4302"/>
                    <a:pt x="11846" y="4302"/>
                  </a:cubicBezTo>
                  <a:cubicBezTo>
                    <a:pt x="14836" y="4302"/>
                    <a:pt x="15405" y="3377"/>
                    <a:pt x="74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1"/>
            <p:cNvSpPr/>
            <p:nvPr/>
          </p:nvSpPr>
          <p:spPr>
            <a:xfrm>
              <a:off x="2655325" y="2718800"/>
              <a:ext cx="758925" cy="2357000"/>
            </a:xfrm>
            <a:custGeom>
              <a:rect b="b" l="l" r="r" t="t"/>
              <a:pathLst>
                <a:path extrusionOk="0" h="94280" w="30357">
                  <a:moveTo>
                    <a:pt x="14595" y="0"/>
                  </a:moveTo>
                  <a:lnTo>
                    <a:pt x="0" y="19265"/>
                  </a:lnTo>
                  <a:lnTo>
                    <a:pt x="4088" y="94280"/>
                  </a:lnTo>
                  <a:lnTo>
                    <a:pt x="14011" y="93111"/>
                  </a:lnTo>
                  <a:cubicBezTo>
                    <a:pt x="30357" y="23936"/>
                    <a:pt x="14595" y="1"/>
                    <a:pt x="14595" y="0"/>
                  </a:cubicBezTo>
                  <a:close/>
                </a:path>
              </a:pathLst>
            </a:custGeom>
            <a:solidFill>
              <a:srgbClr val="FFC3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1"/>
            <p:cNvSpPr/>
            <p:nvPr/>
          </p:nvSpPr>
          <p:spPr>
            <a:xfrm>
              <a:off x="2655325" y="2718800"/>
              <a:ext cx="758925" cy="2357000"/>
            </a:xfrm>
            <a:custGeom>
              <a:rect b="b" l="l" r="r" t="t"/>
              <a:pathLst>
                <a:path extrusionOk="0" h="94280" w="30357">
                  <a:moveTo>
                    <a:pt x="14595" y="0"/>
                  </a:moveTo>
                  <a:lnTo>
                    <a:pt x="0" y="19265"/>
                  </a:lnTo>
                  <a:lnTo>
                    <a:pt x="4088" y="94280"/>
                  </a:lnTo>
                  <a:lnTo>
                    <a:pt x="14011" y="93111"/>
                  </a:lnTo>
                  <a:cubicBezTo>
                    <a:pt x="30357" y="23936"/>
                    <a:pt x="14595" y="1"/>
                    <a:pt x="145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1"/>
            <p:cNvSpPr/>
            <p:nvPr/>
          </p:nvSpPr>
          <p:spPr>
            <a:xfrm>
              <a:off x="2108050" y="2392825"/>
              <a:ext cx="1001550" cy="2661075"/>
            </a:xfrm>
            <a:custGeom>
              <a:rect b="b" l="l" r="r" t="t"/>
              <a:pathLst>
                <a:path extrusionOk="0" h="106443" w="40062">
                  <a:moveTo>
                    <a:pt x="13467" y="1"/>
                  </a:moveTo>
                  <a:cubicBezTo>
                    <a:pt x="13467" y="1"/>
                    <a:pt x="0" y="23255"/>
                    <a:pt x="3503" y="34930"/>
                  </a:cubicBezTo>
                  <a:cubicBezTo>
                    <a:pt x="6203" y="43934"/>
                    <a:pt x="16930" y="59742"/>
                    <a:pt x="16930" y="59742"/>
                  </a:cubicBezTo>
                  <a:cubicBezTo>
                    <a:pt x="16930" y="59742"/>
                    <a:pt x="6130" y="73751"/>
                    <a:pt x="2627" y="103815"/>
                  </a:cubicBezTo>
                  <a:lnTo>
                    <a:pt x="13135" y="106443"/>
                  </a:lnTo>
                  <a:cubicBezTo>
                    <a:pt x="13135" y="106443"/>
                    <a:pt x="31231" y="65870"/>
                    <a:pt x="32107" y="61492"/>
                  </a:cubicBezTo>
                  <a:cubicBezTo>
                    <a:pt x="32983" y="57114"/>
                    <a:pt x="28605" y="29385"/>
                    <a:pt x="28605" y="29385"/>
                  </a:cubicBezTo>
                  <a:lnTo>
                    <a:pt x="40061" y="21781"/>
                  </a:lnTo>
                  <a:lnTo>
                    <a:pt x="34848" y="3720"/>
                  </a:lnTo>
                  <a:lnTo>
                    <a:pt x="134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1"/>
            <p:cNvSpPr/>
            <p:nvPr/>
          </p:nvSpPr>
          <p:spPr>
            <a:xfrm>
              <a:off x="2746000" y="407550"/>
              <a:ext cx="334750" cy="1739375"/>
            </a:xfrm>
            <a:custGeom>
              <a:rect b="b" l="l" r="r" t="t"/>
              <a:pathLst>
                <a:path extrusionOk="0" h="69575" w="13390">
                  <a:moveTo>
                    <a:pt x="10624" y="0"/>
                  </a:moveTo>
                  <a:cubicBezTo>
                    <a:pt x="10199" y="0"/>
                    <a:pt x="9214" y="5620"/>
                    <a:pt x="9214" y="5620"/>
                  </a:cubicBezTo>
                  <a:cubicBezTo>
                    <a:pt x="8910" y="1387"/>
                    <a:pt x="8678" y="23"/>
                    <a:pt x="8506" y="23"/>
                  </a:cubicBezTo>
                  <a:cubicBezTo>
                    <a:pt x="8195" y="23"/>
                    <a:pt x="8078" y="4497"/>
                    <a:pt x="8078" y="4497"/>
                  </a:cubicBezTo>
                  <a:cubicBezTo>
                    <a:pt x="5364" y="23674"/>
                    <a:pt x="0" y="54381"/>
                    <a:pt x="0" y="54381"/>
                  </a:cubicBezTo>
                  <a:cubicBezTo>
                    <a:pt x="0" y="54381"/>
                    <a:pt x="1063" y="69575"/>
                    <a:pt x="3795" y="69575"/>
                  </a:cubicBezTo>
                  <a:cubicBezTo>
                    <a:pt x="4673" y="69575"/>
                    <a:pt x="5724" y="68004"/>
                    <a:pt x="6967" y="63853"/>
                  </a:cubicBezTo>
                  <a:cubicBezTo>
                    <a:pt x="12075" y="46790"/>
                    <a:pt x="13046" y="6812"/>
                    <a:pt x="13046" y="6812"/>
                  </a:cubicBezTo>
                  <a:cubicBezTo>
                    <a:pt x="13389" y="3405"/>
                    <a:pt x="13343" y="2298"/>
                    <a:pt x="13138" y="2298"/>
                  </a:cubicBezTo>
                  <a:cubicBezTo>
                    <a:pt x="12756" y="2298"/>
                    <a:pt x="11825" y="6124"/>
                    <a:pt x="11825" y="6124"/>
                  </a:cubicBezTo>
                  <a:cubicBezTo>
                    <a:pt x="12237" y="2320"/>
                    <a:pt x="12208" y="1100"/>
                    <a:pt x="12000" y="1100"/>
                  </a:cubicBezTo>
                  <a:cubicBezTo>
                    <a:pt x="11629" y="1100"/>
                    <a:pt x="10688" y="5003"/>
                    <a:pt x="10688" y="5003"/>
                  </a:cubicBezTo>
                  <a:cubicBezTo>
                    <a:pt x="10903" y="1267"/>
                    <a:pt x="10827" y="0"/>
                    <a:pt x="10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1"/>
            <p:cNvSpPr/>
            <p:nvPr/>
          </p:nvSpPr>
          <p:spPr>
            <a:xfrm>
              <a:off x="2880350" y="529300"/>
              <a:ext cx="174025" cy="125450"/>
            </a:xfrm>
            <a:custGeom>
              <a:rect b="b" l="l" r="r" t="t"/>
              <a:pathLst>
                <a:path extrusionOk="0" h="5018" w="6961">
                  <a:moveTo>
                    <a:pt x="593" y="1"/>
                  </a:moveTo>
                  <a:cubicBezTo>
                    <a:pt x="0" y="1"/>
                    <a:pt x="3738" y="3803"/>
                    <a:pt x="3738" y="3803"/>
                  </a:cubicBezTo>
                  <a:cubicBezTo>
                    <a:pt x="3738" y="3803"/>
                    <a:pt x="5956" y="5017"/>
                    <a:pt x="6533" y="5017"/>
                  </a:cubicBezTo>
                  <a:cubicBezTo>
                    <a:pt x="6960" y="5017"/>
                    <a:pt x="6488" y="4352"/>
                    <a:pt x="3551" y="2035"/>
                  </a:cubicBezTo>
                  <a:cubicBezTo>
                    <a:pt x="1658" y="542"/>
                    <a:pt x="817" y="1"/>
                    <a:pt x="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1"/>
            <p:cNvSpPr/>
            <p:nvPr/>
          </p:nvSpPr>
          <p:spPr>
            <a:xfrm>
              <a:off x="1905825" y="951875"/>
              <a:ext cx="811375" cy="1078925"/>
            </a:xfrm>
            <a:custGeom>
              <a:rect b="b" l="l" r="r" t="t"/>
              <a:pathLst>
                <a:path extrusionOk="0" h="43157" w="32455">
                  <a:moveTo>
                    <a:pt x="23629" y="1"/>
                  </a:moveTo>
                  <a:cubicBezTo>
                    <a:pt x="22178" y="1"/>
                    <a:pt x="20524" y="415"/>
                    <a:pt x="18700" y="1528"/>
                  </a:cubicBezTo>
                  <a:cubicBezTo>
                    <a:pt x="11536" y="5894"/>
                    <a:pt x="16205" y="16176"/>
                    <a:pt x="7931" y="19060"/>
                  </a:cubicBezTo>
                  <a:cubicBezTo>
                    <a:pt x="0" y="21824"/>
                    <a:pt x="486" y="43156"/>
                    <a:pt x="15642" y="43156"/>
                  </a:cubicBezTo>
                  <a:cubicBezTo>
                    <a:pt x="16298" y="43156"/>
                    <a:pt x="16980" y="43116"/>
                    <a:pt x="17691" y="43033"/>
                  </a:cubicBezTo>
                  <a:cubicBezTo>
                    <a:pt x="28580" y="41762"/>
                    <a:pt x="32455" y="31835"/>
                    <a:pt x="32455" y="31835"/>
                  </a:cubicBezTo>
                  <a:lnTo>
                    <a:pt x="30391" y="3552"/>
                  </a:lnTo>
                  <a:cubicBezTo>
                    <a:pt x="30391" y="3552"/>
                    <a:pt x="27876" y="1"/>
                    <a:pt x="236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1"/>
            <p:cNvSpPr/>
            <p:nvPr/>
          </p:nvSpPr>
          <p:spPr>
            <a:xfrm>
              <a:off x="2605275" y="951625"/>
              <a:ext cx="758650" cy="1136325"/>
            </a:xfrm>
            <a:custGeom>
              <a:rect b="b" l="l" r="r" t="t"/>
              <a:pathLst>
                <a:path extrusionOk="0" h="45453" w="30346">
                  <a:moveTo>
                    <a:pt x="6549" y="1"/>
                  </a:moveTo>
                  <a:cubicBezTo>
                    <a:pt x="2417" y="1"/>
                    <a:pt x="1260" y="4598"/>
                    <a:pt x="1260" y="4598"/>
                  </a:cubicBezTo>
                  <a:lnTo>
                    <a:pt x="1" y="41613"/>
                  </a:lnTo>
                  <a:cubicBezTo>
                    <a:pt x="1" y="41613"/>
                    <a:pt x="7027" y="45453"/>
                    <a:pt x="12928" y="45453"/>
                  </a:cubicBezTo>
                  <a:cubicBezTo>
                    <a:pt x="15563" y="45453"/>
                    <a:pt x="17974" y="44687"/>
                    <a:pt x="19434" y="42471"/>
                  </a:cubicBezTo>
                  <a:cubicBezTo>
                    <a:pt x="23560" y="36208"/>
                    <a:pt x="18577" y="34470"/>
                    <a:pt x="23721" y="28753"/>
                  </a:cubicBezTo>
                  <a:cubicBezTo>
                    <a:pt x="30346" y="21392"/>
                    <a:pt x="27684" y="12210"/>
                    <a:pt x="21149" y="10464"/>
                  </a:cubicBezTo>
                  <a:cubicBezTo>
                    <a:pt x="14612" y="8716"/>
                    <a:pt x="15433" y="1890"/>
                    <a:pt x="8002" y="175"/>
                  </a:cubicBezTo>
                  <a:cubicBezTo>
                    <a:pt x="7481" y="55"/>
                    <a:pt x="6998" y="1"/>
                    <a:pt x="65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1"/>
            <p:cNvSpPr/>
            <p:nvPr/>
          </p:nvSpPr>
          <p:spPr>
            <a:xfrm>
              <a:off x="2348125" y="1542100"/>
              <a:ext cx="452350" cy="409975"/>
            </a:xfrm>
            <a:custGeom>
              <a:rect b="b" l="l" r="r" t="t"/>
              <a:pathLst>
                <a:path extrusionOk="0" h="16399" w="18094">
                  <a:moveTo>
                    <a:pt x="3724" y="0"/>
                  </a:moveTo>
                  <a:lnTo>
                    <a:pt x="4741" y="10160"/>
                  </a:lnTo>
                  <a:lnTo>
                    <a:pt x="1087" y="10709"/>
                  </a:lnTo>
                  <a:lnTo>
                    <a:pt x="0" y="13676"/>
                  </a:lnTo>
                  <a:lnTo>
                    <a:pt x="12265" y="16399"/>
                  </a:lnTo>
                  <a:lnTo>
                    <a:pt x="18094" y="9915"/>
                  </a:lnTo>
                  <a:lnTo>
                    <a:pt x="13081" y="9181"/>
                  </a:lnTo>
                  <a:lnTo>
                    <a:pt x="12749" y="2878"/>
                  </a:lnTo>
                  <a:lnTo>
                    <a:pt x="3724" y="0"/>
                  </a:lnTo>
                  <a:close/>
                </a:path>
              </a:pathLst>
            </a:custGeom>
            <a:solidFill>
              <a:srgbClr val="FFC1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1"/>
            <p:cNvSpPr/>
            <p:nvPr/>
          </p:nvSpPr>
          <p:spPr>
            <a:xfrm>
              <a:off x="2348125" y="1551825"/>
              <a:ext cx="452350" cy="400250"/>
            </a:xfrm>
            <a:custGeom>
              <a:rect b="b" l="l" r="r" t="t"/>
              <a:pathLst>
                <a:path extrusionOk="0" h="16010" w="18094">
                  <a:moveTo>
                    <a:pt x="3699" y="0"/>
                  </a:moveTo>
                  <a:lnTo>
                    <a:pt x="4741" y="9771"/>
                  </a:lnTo>
                  <a:lnTo>
                    <a:pt x="1087" y="10320"/>
                  </a:lnTo>
                  <a:lnTo>
                    <a:pt x="0" y="13287"/>
                  </a:lnTo>
                  <a:lnTo>
                    <a:pt x="12265" y="16010"/>
                  </a:lnTo>
                  <a:lnTo>
                    <a:pt x="18094" y="9526"/>
                  </a:lnTo>
                  <a:lnTo>
                    <a:pt x="13081" y="8792"/>
                  </a:lnTo>
                  <a:lnTo>
                    <a:pt x="12749" y="2489"/>
                  </a:lnTo>
                  <a:lnTo>
                    <a:pt x="36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1"/>
            <p:cNvSpPr/>
            <p:nvPr/>
          </p:nvSpPr>
          <p:spPr>
            <a:xfrm>
              <a:off x="2329625" y="1351525"/>
              <a:ext cx="154750" cy="196925"/>
            </a:xfrm>
            <a:custGeom>
              <a:rect b="b" l="l" r="r" t="t"/>
              <a:pathLst>
                <a:path extrusionOk="0" h="7877" w="6190">
                  <a:moveTo>
                    <a:pt x="2782" y="1"/>
                  </a:moveTo>
                  <a:cubicBezTo>
                    <a:pt x="2677" y="1"/>
                    <a:pt x="2571" y="9"/>
                    <a:pt x="2466" y="26"/>
                  </a:cubicBezTo>
                  <a:cubicBezTo>
                    <a:pt x="948" y="270"/>
                    <a:pt x="0" y="2220"/>
                    <a:pt x="349" y="4380"/>
                  </a:cubicBezTo>
                  <a:cubicBezTo>
                    <a:pt x="671" y="6391"/>
                    <a:pt x="2003" y="7876"/>
                    <a:pt x="3408" y="7876"/>
                  </a:cubicBezTo>
                  <a:cubicBezTo>
                    <a:pt x="3513" y="7876"/>
                    <a:pt x="3618" y="7868"/>
                    <a:pt x="3724" y="7851"/>
                  </a:cubicBezTo>
                  <a:cubicBezTo>
                    <a:pt x="5240" y="7607"/>
                    <a:pt x="6189" y="5658"/>
                    <a:pt x="5841" y="3498"/>
                  </a:cubicBezTo>
                  <a:cubicBezTo>
                    <a:pt x="5519" y="1487"/>
                    <a:pt x="4187" y="1"/>
                    <a:pt x="2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1"/>
            <p:cNvSpPr/>
            <p:nvPr/>
          </p:nvSpPr>
          <p:spPr>
            <a:xfrm>
              <a:off x="2363225" y="1081675"/>
              <a:ext cx="584600" cy="637050"/>
            </a:xfrm>
            <a:custGeom>
              <a:rect b="b" l="l" r="r" t="t"/>
              <a:pathLst>
                <a:path extrusionOk="0" h="25482" w="23384">
                  <a:moveTo>
                    <a:pt x="9056" y="0"/>
                  </a:moveTo>
                  <a:cubicBezTo>
                    <a:pt x="3086" y="0"/>
                    <a:pt x="2778" y="5222"/>
                    <a:pt x="1499" y="10452"/>
                  </a:cubicBezTo>
                  <a:cubicBezTo>
                    <a:pt x="0" y="16577"/>
                    <a:pt x="3987" y="25028"/>
                    <a:pt x="13983" y="25468"/>
                  </a:cubicBezTo>
                  <a:cubicBezTo>
                    <a:pt x="14180" y="25477"/>
                    <a:pt x="14373" y="25481"/>
                    <a:pt x="14564" y="25481"/>
                  </a:cubicBezTo>
                  <a:cubicBezTo>
                    <a:pt x="20139" y="25481"/>
                    <a:pt x="23384" y="21756"/>
                    <a:pt x="22159" y="12426"/>
                  </a:cubicBezTo>
                  <a:cubicBezTo>
                    <a:pt x="20628" y="749"/>
                    <a:pt x="13357" y="485"/>
                    <a:pt x="12703" y="485"/>
                  </a:cubicBezTo>
                  <a:cubicBezTo>
                    <a:pt x="12672" y="485"/>
                    <a:pt x="12655" y="486"/>
                    <a:pt x="12655" y="486"/>
                  </a:cubicBezTo>
                  <a:cubicBezTo>
                    <a:pt x="11267" y="153"/>
                    <a:pt x="10079" y="0"/>
                    <a:pt x="9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1"/>
            <p:cNvSpPr/>
            <p:nvPr/>
          </p:nvSpPr>
          <p:spPr>
            <a:xfrm>
              <a:off x="2099925" y="988850"/>
              <a:ext cx="579700" cy="749625"/>
            </a:xfrm>
            <a:custGeom>
              <a:rect b="b" l="l" r="r" t="t"/>
              <a:pathLst>
                <a:path extrusionOk="0" h="29985" w="23188">
                  <a:moveTo>
                    <a:pt x="18331" y="1"/>
                  </a:moveTo>
                  <a:cubicBezTo>
                    <a:pt x="14386" y="1"/>
                    <a:pt x="9657" y="3774"/>
                    <a:pt x="9724" y="6334"/>
                  </a:cubicBezTo>
                  <a:cubicBezTo>
                    <a:pt x="9828" y="10294"/>
                    <a:pt x="10775" y="14930"/>
                    <a:pt x="5388" y="17949"/>
                  </a:cubicBezTo>
                  <a:cubicBezTo>
                    <a:pt x="1" y="20967"/>
                    <a:pt x="2545" y="29664"/>
                    <a:pt x="5982" y="29936"/>
                  </a:cubicBezTo>
                  <a:cubicBezTo>
                    <a:pt x="6387" y="29968"/>
                    <a:pt x="6743" y="29984"/>
                    <a:pt x="7049" y="29984"/>
                  </a:cubicBezTo>
                  <a:cubicBezTo>
                    <a:pt x="9334" y="29984"/>
                    <a:pt x="8877" y="29101"/>
                    <a:pt x="6330" y="27608"/>
                  </a:cubicBezTo>
                  <a:cubicBezTo>
                    <a:pt x="3441" y="25915"/>
                    <a:pt x="2153" y="19363"/>
                    <a:pt x="9292" y="18378"/>
                  </a:cubicBezTo>
                  <a:cubicBezTo>
                    <a:pt x="16431" y="17392"/>
                    <a:pt x="14605" y="15029"/>
                    <a:pt x="15400" y="10436"/>
                  </a:cubicBezTo>
                  <a:cubicBezTo>
                    <a:pt x="16196" y="5844"/>
                    <a:pt x="23187" y="4199"/>
                    <a:pt x="23187" y="4199"/>
                  </a:cubicBezTo>
                  <a:cubicBezTo>
                    <a:pt x="22411" y="1129"/>
                    <a:pt x="20488" y="1"/>
                    <a:pt x="183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1"/>
            <p:cNvSpPr/>
            <p:nvPr/>
          </p:nvSpPr>
          <p:spPr>
            <a:xfrm>
              <a:off x="2390200" y="1384525"/>
              <a:ext cx="78475" cy="113100"/>
            </a:xfrm>
            <a:custGeom>
              <a:rect b="b" l="l" r="r" t="t"/>
              <a:pathLst>
                <a:path extrusionOk="0" h="4524" w="3139">
                  <a:moveTo>
                    <a:pt x="2030" y="0"/>
                  </a:moveTo>
                  <a:lnTo>
                    <a:pt x="1" y="1008"/>
                  </a:lnTo>
                  <a:cubicBezTo>
                    <a:pt x="1" y="1008"/>
                    <a:pt x="973" y="4523"/>
                    <a:pt x="1944" y="4523"/>
                  </a:cubicBezTo>
                  <a:cubicBezTo>
                    <a:pt x="2001" y="4523"/>
                    <a:pt x="2058" y="4511"/>
                    <a:pt x="2115" y="4485"/>
                  </a:cubicBezTo>
                  <a:cubicBezTo>
                    <a:pt x="3139" y="4020"/>
                    <a:pt x="2030" y="0"/>
                    <a:pt x="20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1"/>
            <p:cNvSpPr/>
            <p:nvPr/>
          </p:nvSpPr>
          <p:spPr>
            <a:xfrm>
              <a:off x="2483250" y="1076950"/>
              <a:ext cx="257800" cy="359325"/>
            </a:xfrm>
            <a:custGeom>
              <a:rect b="b" l="l" r="r" t="t"/>
              <a:pathLst>
                <a:path extrusionOk="0" h="14373" w="10312">
                  <a:moveTo>
                    <a:pt x="9499" y="0"/>
                  </a:moveTo>
                  <a:cubicBezTo>
                    <a:pt x="9474" y="0"/>
                    <a:pt x="9448" y="1"/>
                    <a:pt x="9422" y="1"/>
                  </a:cubicBezTo>
                  <a:cubicBezTo>
                    <a:pt x="8637" y="5"/>
                    <a:pt x="7854" y="89"/>
                    <a:pt x="7085" y="249"/>
                  </a:cubicBezTo>
                  <a:cubicBezTo>
                    <a:pt x="6125" y="441"/>
                    <a:pt x="5003" y="785"/>
                    <a:pt x="3889" y="1444"/>
                  </a:cubicBezTo>
                  <a:cubicBezTo>
                    <a:pt x="3334" y="1775"/>
                    <a:pt x="2785" y="2193"/>
                    <a:pt x="2306" y="2728"/>
                  </a:cubicBezTo>
                  <a:cubicBezTo>
                    <a:pt x="1806" y="3278"/>
                    <a:pt x="1423" y="3924"/>
                    <a:pt x="1182" y="4626"/>
                  </a:cubicBezTo>
                  <a:cubicBezTo>
                    <a:pt x="1122" y="4805"/>
                    <a:pt x="1082" y="4990"/>
                    <a:pt x="1034" y="5172"/>
                  </a:cubicBezTo>
                  <a:lnTo>
                    <a:pt x="945" y="5664"/>
                  </a:lnTo>
                  <a:cubicBezTo>
                    <a:pt x="883" y="5963"/>
                    <a:pt x="851" y="6301"/>
                    <a:pt x="816" y="6640"/>
                  </a:cubicBezTo>
                  <a:cubicBezTo>
                    <a:pt x="746" y="7308"/>
                    <a:pt x="746" y="7935"/>
                    <a:pt x="759" y="8550"/>
                  </a:cubicBezTo>
                  <a:cubicBezTo>
                    <a:pt x="797" y="9766"/>
                    <a:pt x="960" y="10864"/>
                    <a:pt x="1002" y="11751"/>
                  </a:cubicBezTo>
                  <a:cubicBezTo>
                    <a:pt x="1022" y="12144"/>
                    <a:pt x="1000" y="12539"/>
                    <a:pt x="935" y="12928"/>
                  </a:cubicBezTo>
                  <a:cubicBezTo>
                    <a:pt x="848" y="13252"/>
                    <a:pt x="734" y="13539"/>
                    <a:pt x="582" y="13750"/>
                  </a:cubicBezTo>
                  <a:lnTo>
                    <a:pt x="366" y="14030"/>
                  </a:lnTo>
                  <a:lnTo>
                    <a:pt x="168" y="14213"/>
                  </a:lnTo>
                  <a:lnTo>
                    <a:pt x="0" y="14373"/>
                  </a:lnTo>
                  <a:lnTo>
                    <a:pt x="221" y="14299"/>
                  </a:lnTo>
                  <a:lnTo>
                    <a:pt x="490" y="14203"/>
                  </a:lnTo>
                  <a:cubicBezTo>
                    <a:pt x="590" y="14150"/>
                    <a:pt x="701" y="14080"/>
                    <a:pt x="829" y="14000"/>
                  </a:cubicBezTo>
                  <a:cubicBezTo>
                    <a:pt x="965" y="13928"/>
                    <a:pt x="1068" y="13794"/>
                    <a:pt x="1210" y="13669"/>
                  </a:cubicBezTo>
                  <a:cubicBezTo>
                    <a:pt x="1346" y="13539"/>
                    <a:pt x="1442" y="13361"/>
                    <a:pt x="1565" y="13178"/>
                  </a:cubicBezTo>
                  <a:cubicBezTo>
                    <a:pt x="1762" y="12799"/>
                    <a:pt x="1936" y="12333"/>
                    <a:pt x="2017" y="11837"/>
                  </a:cubicBezTo>
                  <a:cubicBezTo>
                    <a:pt x="2113" y="11340"/>
                    <a:pt x="2173" y="10809"/>
                    <a:pt x="2213" y="10265"/>
                  </a:cubicBezTo>
                  <a:cubicBezTo>
                    <a:pt x="2251" y="9730"/>
                    <a:pt x="2290" y="9167"/>
                    <a:pt x="2331" y="8583"/>
                  </a:cubicBezTo>
                  <a:cubicBezTo>
                    <a:pt x="2379" y="8017"/>
                    <a:pt x="2436" y="7422"/>
                    <a:pt x="2521" y="6861"/>
                  </a:cubicBezTo>
                  <a:lnTo>
                    <a:pt x="2586" y="6439"/>
                  </a:lnTo>
                  <a:lnTo>
                    <a:pt x="2673" y="5985"/>
                  </a:lnTo>
                  <a:cubicBezTo>
                    <a:pt x="2732" y="5648"/>
                    <a:pt x="2783" y="5432"/>
                    <a:pt x="2863" y="5186"/>
                  </a:cubicBezTo>
                  <a:cubicBezTo>
                    <a:pt x="3020" y="4705"/>
                    <a:pt x="3282" y="4259"/>
                    <a:pt x="3608" y="3848"/>
                  </a:cubicBezTo>
                  <a:cubicBezTo>
                    <a:pt x="3937" y="3440"/>
                    <a:pt x="4335" y="3072"/>
                    <a:pt x="4762" y="2747"/>
                  </a:cubicBezTo>
                  <a:cubicBezTo>
                    <a:pt x="5620" y="2096"/>
                    <a:pt x="6566" y="1609"/>
                    <a:pt x="7398" y="1213"/>
                  </a:cubicBezTo>
                  <a:cubicBezTo>
                    <a:pt x="8236" y="831"/>
                    <a:pt x="8969" y="543"/>
                    <a:pt x="9486" y="346"/>
                  </a:cubicBezTo>
                  <a:lnTo>
                    <a:pt x="10311" y="42"/>
                  </a:lnTo>
                  <a:cubicBezTo>
                    <a:pt x="10311" y="42"/>
                    <a:pt x="10017" y="0"/>
                    <a:pt x="94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1"/>
            <p:cNvSpPr/>
            <p:nvPr/>
          </p:nvSpPr>
          <p:spPr>
            <a:xfrm>
              <a:off x="1852725" y="502325"/>
              <a:ext cx="592200" cy="1685475"/>
            </a:xfrm>
            <a:custGeom>
              <a:rect b="b" l="l" r="r" t="t"/>
              <a:pathLst>
                <a:path extrusionOk="0" h="67419" w="23688">
                  <a:moveTo>
                    <a:pt x="2319" y="0"/>
                  </a:moveTo>
                  <a:cubicBezTo>
                    <a:pt x="2086" y="0"/>
                    <a:pt x="2189" y="1265"/>
                    <a:pt x="3026" y="5069"/>
                  </a:cubicBezTo>
                  <a:cubicBezTo>
                    <a:pt x="3026" y="5069"/>
                    <a:pt x="1441" y="1094"/>
                    <a:pt x="1091" y="1094"/>
                  </a:cubicBezTo>
                  <a:cubicBezTo>
                    <a:pt x="901" y="1094"/>
                    <a:pt x="1075" y="2268"/>
                    <a:pt x="2067" y="5891"/>
                  </a:cubicBezTo>
                  <a:cubicBezTo>
                    <a:pt x="2067" y="5891"/>
                    <a:pt x="605" y="2418"/>
                    <a:pt x="217" y="2418"/>
                  </a:cubicBezTo>
                  <a:cubicBezTo>
                    <a:pt x="0" y="2418"/>
                    <a:pt x="120" y="3507"/>
                    <a:pt x="1021" y="6902"/>
                  </a:cubicBezTo>
                  <a:cubicBezTo>
                    <a:pt x="1021" y="6902"/>
                    <a:pt x="9169" y="46221"/>
                    <a:pt x="16914" y="62261"/>
                  </a:cubicBezTo>
                  <a:cubicBezTo>
                    <a:pt x="18713" y="65988"/>
                    <a:pt x="19967" y="67419"/>
                    <a:pt x="20831" y="67419"/>
                  </a:cubicBezTo>
                  <a:cubicBezTo>
                    <a:pt x="23687" y="67419"/>
                    <a:pt x="22294" y="51805"/>
                    <a:pt x="22294" y="51805"/>
                  </a:cubicBezTo>
                  <a:cubicBezTo>
                    <a:pt x="22294" y="51805"/>
                    <a:pt x="11190" y="24414"/>
                    <a:pt x="6347" y="6843"/>
                  </a:cubicBezTo>
                  <a:cubicBezTo>
                    <a:pt x="6347" y="6843"/>
                    <a:pt x="5519" y="167"/>
                    <a:pt x="4990" y="167"/>
                  </a:cubicBezTo>
                  <a:cubicBezTo>
                    <a:pt x="4762" y="167"/>
                    <a:pt x="4590" y="1413"/>
                    <a:pt x="4564" y="4979"/>
                  </a:cubicBezTo>
                  <a:cubicBezTo>
                    <a:pt x="4564" y="4979"/>
                    <a:pt x="2781" y="0"/>
                    <a:pt x="2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1"/>
            <p:cNvSpPr/>
            <p:nvPr/>
          </p:nvSpPr>
          <p:spPr>
            <a:xfrm>
              <a:off x="1994150" y="598000"/>
              <a:ext cx="64800" cy="188125"/>
            </a:xfrm>
            <a:custGeom>
              <a:rect b="b" l="l" r="r" t="t"/>
              <a:pathLst>
                <a:path extrusionOk="0" h="7525" w="2592">
                  <a:moveTo>
                    <a:pt x="2392" y="0"/>
                  </a:moveTo>
                  <a:cubicBezTo>
                    <a:pt x="2091" y="0"/>
                    <a:pt x="1041" y="2259"/>
                    <a:pt x="1041" y="2259"/>
                  </a:cubicBezTo>
                  <a:cubicBezTo>
                    <a:pt x="1041" y="2259"/>
                    <a:pt x="0" y="7524"/>
                    <a:pt x="304" y="7524"/>
                  </a:cubicBezTo>
                  <a:cubicBezTo>
                    <a:pt x="426" y="7524"/>
                    <a:pt x="765" y="6677"/>
                    <a:pt x="1474" y="4303"/>
                  </a:cubicBezTo>
                  <a:cubicBezTo>
                    <a:pt x="2461" y="995"/>
                    <a:pt x="2591" y="0"/>
                    <a:pt x="23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1"/>
            <p:cNvSpPr/>
            <p:nvPr/>
          </p:nvSpPr>
          <p:spPr>
            <a:xfrm>
              <a:off x="2110050" y="1623675"/>
              <a:ext cx="939400" cy="1043450"/>
            </a:xfrm>
            <a:custGeom>
              <a:rect b="b" l="l" r="r" t="t"/>
              <a:pathLst>
                <a:path extrusionOk="0" h="41738" w="37576">
                  <a:moveTo>
                    <a:pt x="10212" y="1"/>
                  </a:moveTo>
                  <a:lnTo>
                    <a:pt x="1" y="3714"/>
                  </a:lnTo>
                  <a:cubicBezTo>
                    <a:pt x="3547" y="14822"/>
                    <a:pt x="9550" y="26794"/>
                    <a:pt x="9550" y="26794"/>
                  </a:cubicBezTo>
                  <a:lnTo>
                    <a:pt x="7232" y="39415"/>
                  </a:lnTo>
                  <a:cubicBezTo>
                    <a:pt x="13205" y="41116"/>
                    <a:pt x="18158" y="41738"/>
                    <a:pt x="22209" y="41738"/>
                  </a:cubicBezTo>
                  <a:cubicBezTo>
                    <a:pt x="33237" y="41738"/>
                    <a:pt x="37575" y="37128"/>
                    <a:pt x="37575" y="37128"/>
                  </a:cubicBezTo>
                  <a:lnTo>
                    <a:pt x="34018" y="26288"/>
                  </a:lnTo>
                  <a:cubicBezTo>
                    <a:pt x="34018" y="26288"/>
                    <a:pt x="34807" y="14297"/>
                    <a:pt x="34089" y="9680"/>
                  </a:cubicBezTo>
                  <a:cubicBezTo>
                    <a:pt x="33566" y="6312"/>
                    <a:pt x="27697" y="5856"/>
                    <a:pt x="24558" y="5856"/>
                  </a:cubicBezTo>
                  <a:cubicBezTo>
                    <a:pt x="23393" y="5856"/>
                    <a:pt x="22604" y="5919"/>
                    <a:pt x="22604" y="5919"/>
                  </a:cubicBezTo>
                  <a:cubicBezTo>
                    <a:pt x="21264" y="8155"/>
                    <a:pt x="19759" y="8855"/>
                    <a:pt x="18401" y="8855"/>
                  </a:cubicBezTo>
                  <a:cubicBezTo>
                    <a:pt x="16128" y="8855"/>
                    <a:pt x="14264" y="6896"/>
                    <a:pt x="14264" y="6896"/>
                  </a:cubicBezTo>
                  <a:lnTo>
                    <a:pt x="13065" y="6932"/>
                  </a:lnTo>
                  <a:lnTo>
                    <a:pt x="102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1"/>
            <p:cNvSpPr/>
            <p:nvPr/>
          </p:nvSpPr>
          <p:spPr>
            <a:xfrm>
              <a:off x="2269275" y="2123925"/>
              <a:ext cx="780150" cy="543175"/>
            </a:xfrm>
            <a:custGeom>
              <a:rect b="b" l="l" r="r" t="t"/>
              <a:pathLst>
                <a:path extrusionOk="0" h="21727" w="31206">
                  <a:moveTo>
                    <a:pt x="0" y="0"/>
                  </a:moveTo>
                  <a:lnTo>
                    <a:pt x="0" y="0"/>
                  </a:lnTo>
                  <a:cubicBezTo>
                    <a:pt x="1813" y="4055"/>
                    <a:pt x="3181" y="6782"/>
                    <a:pt x="3181" y="6782"/>
                  </a:cubicBezTo>
                  <a:lnTo>
                    <a:pt x="861" y="19404"/>
                  </a:lnTo>
                  <a:cubicBezTo>
                    <a:pt x="6834" y="21104"/>
                    <a:pt x="11787" y="21726"/>
                    <a:pt x="15838" y="21726"/>
                  </a:cubicBezTo>
                  <a:cubicBezTo>
                    <a:pt x="26867" y="21726"/>
                    <a:pt x="31205" y="17117"/>
                    <a:pt x="31205" y="17117"/>
                  </a:cubicBezTo>
                  <a:lnTo>
                    <a:pt x="27951" y="7205"/>
                  </a:lnTo>
                  <a:cubicBezTo>
                    <a:pt x="27851" y="7206"/>
                    <a:pt x="27750" y="7206"/>
                    <a:pt x="27649" y="7206"/>
                  </a:cubicBezTo>
                  <a:cubicBezTo>
                    <a:pt x="24075" y="7206"/>
                    <a:pt x="20481" y="6729"/>
                    <a:pt x="17089" y="5985"/>
                  </a:cubicBezTo>
                  <a:cubicBezTo>
                    <a:pt x="11232" y="4701"/>
                    <a:pt x="5437" y="2683"/>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1"/>
            <p:cNvSpPr/>
            <p:nvPr/>
          </p:nvSpPr>
          <p:spPr>
            <a:xfrm>
              <a:off x="2803200" y="1888725"/>
              <a:ext cx="375450" cy="345375"/>
            </a:xfrm>
            <a:custGeom>
              <a:rect b="b" l="l" r="r" t="t"/>
              <a:pathLst>
                <a:path extrusionOk="0" h="13815" w="15018">
                  <a:moveTo>
                    <a:pt x="5752" y="1"/>
                  </a:moveTo>
                  <a:cubicBezTo>
                    <a:pt x="5752" y="1"/>
                    <a:pt x="0" y="13815"/>
                    <a:pt x="3819" y="13815"/>
                  </a:cubicBezTo>
                  <a:cubicBezTo>
                    <a:pt x="4439" y="13815"/>
                    <a:pt x="5310" y="13451"/>
                    <a:pt x="6499" y="12606"/>
                  </a:cubicBezTo>
                  <a:cubicBezTo>
                    <a:pt x="15017" y="6552"/>
                    <a:pt x="5752" y="1"/>
                    <a:pt x="57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1"/>
            <p:cNvSpPr/>
            <p:nvPr/>
          </p:nvSpPr>
          <p:spPr>
            <a:xfrm>
              <a:off x="1194050" y="1666500"/>
              <a:ext cx="447025" cy="380775"/>
            </a:xfrm>
            <a:custGeom>
              <a:rect b="b" l="l" r="r" t="t"/>
              <a:pathLst>
                <a:path extrusionOk="0" h="15231" w="17881">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DE73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1"/>
            <p:cNvSpPr/>
            <p:nvPr/>
          </p:nvSpPr>
          <p:spPr>
            <a:xfrm>
              <a:off x="1194050" y="1666500"/>
              <a:ext cx="447025" cy="380775"/>
            </a:xfrm>
            <a:custGeom>
              <a:rect b="b" l="l" r="r" t="t"/>
              <a:pathLst>
                <a:path extrusionOk="0" h="15231" w="17881">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1"/>
            <p:cNvSpPr/>
            <p:nvPr/>
          </p:nvSpPr>
          <p:spPr>
            <a:xfrm>
              <a:off x="1234375" y="1530025"/>
              <a:ext cx="130775" cy="136900"/>
            </a:xfrm>
            <a:custGeom>
              <a:rect b="b" l="l" r="r" t="t"/>
              <a:pathLst>
                <a:path extrusionOk="0" h="5476" w="5231">
                  <a:moveTo>
                    <a:pt x="1768" y="0"/>
                  </a:moveTo>
                  <a:cubicBezTo>
                    <a:pt x="1768" y="1"/>
                    <a:pt x="0" y="1475"/>
                    <a:pt x="4026" y="5108"/>
                  </a:cubicBezTo>
                  <a:cubicBezTo>
                    <a:pt x="4309" y="5364"/>
                    <a:pt x="4486" y="5476"/>
                    <a:pt x="4579" y="5476"/>
                  </a:cubicBezTo>
                  <a:cubicBezTo>
                    <a:pt x="5231" y="5476"/>
                    <a:pt x="1768" y="1"/>
                    <a:pt x="1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1"/>
            <p:cNvSpPr/>
            <p:nvPr/>
          </p:nvSpPr>
          <p:spPr>
            <a:xfrm>
              <a:off x="1201600" y="1392475"/>
              <a:ext cx="211750" cy="191875"/>
            </a:xfrm>
            <a:custGeom>
              <a:rect b="b" l="l" r="r" t="t"/>
              <a:pathLst>
                <a:path extrusionOk="0" h="7675" w="8470">
                  <a:moveTo>
                    <a:pt x="4203" y="0"/>
                  </a:moveTo>
                  <a:cubicBezTo>
                    <a:pt x="2375" y="0"/>
                    <a:pt x="752" y="1270"/>
                    <a:pt x="400" y="3100"/>
                  </a:cubicBezTo>
                  <a:cubicBezTo>
                    <a:pt x="1" y="5179"/>
                    <a:pt x="1393" y="7194"/>
                    <a:pt x="3511" y="7602"/>
                  </a:cubicBezTo>
                  <a:cubicBezTo>
                    <a:pt x="3764" y="7651"/>
                    <a:pt x="4016" y="7674"/>
                    <a:pt x="4265" y="7674"/>
                  </a:cubicBezTo>
                  <a:cubicBezTo>
                    <a:pt x="6094" y="7674"/>
                    <a:pt x="7717" y="6405"/>
                    <a:pt x="8070" y="4574"/>
                  </a:cubicBezTo>
                  <a:cubicBezTo>
                    <a:pt x="8469" y="2496"/>
                    <a:pt x="7077" y="479"/>
                    <a:pt x="4958" y="73"/>
                  </a:cubicBezTo>
                  <a:cubicBezTo>
                    <a:pt x="4704" y="24"/>
                    <a:pt x="4452" y="0"/>
                    <a:pt x="4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1"/>
            <p:cNvSpPr/>
            <p:nvPr/>
          </p:nvSpPr>
          <p:spPr>
            <a:xfrm>
              <a:off x="1253200" y="1204250"/>
              <a:ext cx="558275" cy="657350"/>
            </a:xfrm>
            <a:custGeom>
              <a:rect b="b" l="l" r="r" t="t"/>
              <a:pathLst>
                <a:path extrusionOk="0" h="26294" w="22331">
                  <a:moveTo>
                    <a:pt x="10529" y="1"/>
                  </a:moveTo>
                  <a:cubicBezTo>
                    <a:pt x="6466" y="1"/>
                    <a:pt x="4662" y="3389"/>
                    <a:pt x="2704" y="7346"/>
                  </a:cubicBezTo>
                  <a:cubicBezTo>
                    <a:pt x="0" y="12815"/>
                    <a:pt x="2080" y="23494"/>
                    <a:pt x="11427" y="26014"/>
                  </a:cubicBezTo>
                  <a:cubicBezTo>
                    <a:pt x="12121" y="26201"/>
                    <a:pt x="12795" y="26294"/>
                    <a:pt x="13444" y="26294"/>
                  </a:cubicBezTo>
                  <a:cubicBezTo>
                    <a:pt x="17978" y="26294"/>
                    <a:pt x="21293" y="21783"/>
                    <a:pt x="21799" y="13561"/>
                  </a:cubicBezTo>
                  <a:cubicBezTo>
                    <a:pt x="22330" y="4951"/>
                    <a:pt x="16308" y="1641"/>
                    <a:pt x="16308" y="1641"/>
                  </a:cubicBezTo>
                  <a:cubicBezTo>
                    <a:pt x="13963" y="495"/>
                    <a:pt x="12081" y="1"/>
                    <a:pt x="10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1"/>
            <p:cNvSpPr/>
            <p:nvPr/>
          </p:nvSpPr>
          <p:spPr>
            <a:xfrm>
              <a:off x="1165600" y="1043800"/>
              <a:ext cx="758725" cy="478450"/>
            </a:xfrm>
            <a:custGeom>
              <a:rect b="b" l="l" r="r" t="t"/>
              <a:pathLst>
                <a:path extrusionOk="0" h="19138" w="30349">
                  <a:moveTo>
                    <a:pt x="18688" y="1"/>
                  </a:moveTo>
                  <a:cubicBezTo>
                    <a:pt x="18582" y="1"/>
                    <a:pt x="18474" y="1"/>
                    <a:pt x="18366" y="3"/>
                  </a:cubicBezTo>
                  <a:cubicBezTo>
                    <a:pt x="14461" y="71"/>
                    <a:pt x="11683" y="902"/>
                    <a:pt x="9719" y="1961"/>
                  </a:cubicBezTo>
                  <a:lnTo>
                    <a:pt x="9719" y="1961"/>
                  </a:lnTo>
                  <a:cubicBezTo>
                    <a:pt x="9328" y="1777"/>
                    <a:pt x="8834" y="1663"/>
                    <a:pt x="8211" y="1663"/>
                  </a:cubicBezTo>
                  <a:cubicBezTo>
                    <a:pt x="7871" y="1663"/>
                    <a:pt x="7493" y="1697"/>
                    <a:pt x="7072" y="1771"/>
                  </a:cubicBezTo>
                  <a:cubicBezTo>
                    <a:pt x="2652" y="2557"/>
                    <a:pt x="1" y="9333"/>
                    <a:pt x="2358" y="15522"/>
                  </a:cubicBezTo>
                  <a:cubicBezTo>
                    <a:pt x="2358" y="15522"/>
                    <a:pt x="3835" y="14208"/>
                    <a:pt x="5139" y="14208"/>
                  </a:cubicBezTo>
                  <a:cubicBezTo>
                    <a:pt x="5261" y="14208"/>
                    <a:pt x="5382" y="14220"/>
                    <a:pt x="5500" y="14245"/>
                  </a:cubicBezTo>
                  <a:cubicBezTo>
                    <a:pt x="5500" y="14245"/>
                    <a:pt x="6875" y="16013"/>
                    <a:pt x="5894" y="19058"/>
                  </a:cubicBezTo>
                  <a:cubicBezTo>
                    <a:pt x="5894" y="19058"/>
                    <a:pt x="6078" y="19137"/>
                    <a:pt x="6351" y="19137"/>
                  </a:cubicBezTo>
                  <a:cubicBezTo>
                    <a:pt x="7170" y="19137"/>
                    <a:pt x="8791" y="18419"/>
                    <a:pt x="8643" y="12673"/>
                  </a:cubicBezTo>
                  <a:cubicBezTo>
                    <a:pt x="8643" y="12673"/>
                    <a:pt x="11198" y="11888"/>
                    <a:pt x="11492" y="9333"/>
                  </a:cubicBezTo>
                  <a:cubicBezTo>
                    <a:pt x="11492" y="9333"/>
                    <a:pt x="13947" y="13852"/>
                    <a:pt x="19055" y="14834"/>
                  </a:cubicBezTo>
                  <a:lnTo>
                    <a:pt x="17679" y="11690"/>
                  </a:lnTo>
                  <a:lnTo>
                    <a:pt x="17679" y="11690"/>
                  </a:lnTo>
                  <a:cubicBezTo>
                    <a:pt x="17679" y="11690"/>
                    <a:pt x="22491" y="15030"/>
                    <a:pt x="27993" y="15718"/>
                  </a:cubicBezTo>
                  <a:cubicBezTo>
                    <a:pt x="27993" y="15718"/>
                    <a:pt x="29879" y="9040"/>
                    <a:pt x="25480" y="4670"/>
                  </a:cubicBezTo>
                  <a:lnTo>
                    <a:pt x="25480" y="4670"/>
                  </a:lnTo>
                  <a:cubicBezTo>
                    <a:pt x="27330" y="6104"/>
                    <a:pt x="29584" y="8120"/>
                    <a:pt x="30349" y="9922"/>
                  </a:cubicBezTo>
                  <a:cubicBezTo>
                    <a:pt x="30349" y="9922"/>
                    <a:pt x="29674" y="1"/>
                    <a:pt x="186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1"/>
            <p:cNvSpPr/>
            <p:nvPr/>
          </p:nvSpPr>
          <p:spPr>
            <a:xfrm>
              <a:off x="1484575" y="2389175"/>
              <a:ext cx="445450" cy="466925"/>
            </a:xfrm>
            <a:custGeom>
              <a:rect b="b" l="l" r="r" t="t"/>
              <a:pathLst>
                <a:path extrusionOk="0" h="18677" w="17818">
                  <a:moveTo>
                    <a:pt x="1303" y="0"/>
                  </a:moveTo>
                  <a:cubicBezTo>
                    <a:pt x="1269" y="0"/>
                    <a:pt x="1245" y="17"/>
                    <a:pt x="1232" y="52"/>
                  </a:cubicBezTo>
                  <a:cubicBezTo>
                    <a:pt x="1" y="3385"/>
                    <a:pt x="2256" y="18677"/>
                    <a:pt x="4946" y="18677"/>
                  </a:cubicBezTo>
                  <a:cubicBezTo>
                    <a:pt x="5048" y="18677"/>
                    <a:pt x="5151" y="18655"/>
                    <a:pt x="5255" y="18609"/>
                  </a:cubicBezTo>
                  <a:cubicBezTo>
                    <a:pt x="17133" y="13345"/>
                    <a:pt x="17818" y="190"/>
                    <a:pt x="17818" y="189"/>
                  </a:cubicBezTo>
                  <a:lnTo>
                    <a:pt x="17818" y="189"/>
                  </a:lnTo>
                  <a:lnTo>
                    <a:pt x="10724" y="2690"/>
                  </a:lnTo>
                  <a:cubicBezTo>
                    <a:pt x="10724" y="2690"/>
                    <a:pt x="9359" y="4778"/>
                    <a:pt x="8109" y="7462"/>
                  </a:cubicBezTo>
                  <a:cubicBezTo>
                    <a:pt x="8095" y="7492"/>
                    <a:pt x="8072" y="7506"/>
                    <a:pt x="8039" y="7506"/>
                  </a:cubicBezTo>
                  <a:cubicBezTo>
                    <a:pt x="7304" y="7506"/>
                    <a:pt x="2027" y="0"/>
                    <a:pt x="1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1"/>
            <p:cNvSpPr/>
            <p:nvPr/>
          </p:nvSpPr>
          <p:spPr>
            <a:xfrm>
              <a:off x="1484575" y="2389175"/>
              <a:ext cx="345550" cy="466925"/>
            </a:xfrm>
            <a:custGeom>
              <a:rect b="b" l="l" r="r" t="t"/>
              <a:pathLst>
                <a:path extrusionOk="0" h="18677" w="13822">
                  <a:moveTo>
                    <a:pt x="1304" y="0"/>
                  </a:moveTo>
                  <a:cubicBezTo>
                    <a:pt x="1270" y="0"/>
                    <a:pt x="1246" y="17"/>
                    <a:pt x="1233" y="52"/>
                  </a:cubicBezTo>
                  <a:cubicBezTo>
                    <a:pt x="1" y="3385"/>
                    <a:pt x="2256" y="18677"/>
                    <a:pt x="4947" y="18677"/>
                  </a:cubicBezTo>
                  <a:cubicBezTo>
                    <a:pt x="5049" y="18677"/>
                    <a:pt x="5153" y="18655"/>
                    <a:pt x="5256" y="18609"/>
                  </a:cubicBezTo>
                  <a:cubicBezTo>
                    <a:pt x="9240" y="16844"/>
                    <a:pt x="11960" y="14190"/>
                    <a:pt x="13821" y="11444"/>
                  </a:cubicBezTo>
                  <a:cubicBezTo>
                    <a:pt x="13450" y="10563"/>
                    <a:pt x="13105" y="9724"/>
                    <a:pt x="12871" y="8960"/>
                  </a:cubicBezTo>
                  <a:cubicBezTo>
                    <a:pt x="12217" y="6834"/>
                    <a:pt x="11709" y="4644"/>
                    <a:pt x="11465" y="2430"/>
                  </a:cubicBezTo>
                  <a:lnTo>
                    <a:pt x="10725" y="2690"/>
                  </a:lnTo>
                  <a:cubicBezTo>
                    <a:pt x="10725" y="2690"/>
                    <a:pt x="9361" y="4778"/>
                    <a:pt x="8111" y="7463"/>
                  </a:cubicBezTo>
                  <a:cubicBezTo>
                    <a:pt x="8097" y="7493"/>
                    <a:pt x="8073" y="7507"/>
                    <a:pt x="8041" y="7507"/>
                  </a:cubicBezTo>
                  <a:cubicBezTo>
                    <a:pt x="7305" y="7507"/>
                    <a:pt x="2028" y="0"/>
                    <a:pt x="13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1"/>
            <p:cNvSpPr/>
            <p:nvPr/>
          </p:nvSpPr>
          <p:spPr>
            <a:xfrm>
              <a:off x="905075" y="5023500"/>
              <a:ext cx="344375" cy="223725"/>
            </a:xfrm>
            <a:custGeom>
              <a:rect b="b" l="l" r="r" t="t"/>
              <a:pathLst>
                <a:path extrusionOk="0" h="8949" w="13775">
                  <a:moveTo>
                    <a:pt x="7304" y="1"/>
                  </a:moveTo>
                  <a:lnTo>
                    <a:pt x="7757" y="5319"/>
                  </a:lnTo>
                  <a:cubicBezTo>
                    <a:pt x="7757" y="5319"/>
                    <a:pt x="1" y="6781"/>
                    <a:pt x="149" y="8171"/>
                  </a:cubicBezTo>
                  <a:cubicBezTo>
                    <a:pt x="213" y="8778"/>
                    <a:pt x="2823" y="8949"/>
                    <a:pt x="5742" y="8949"/>
                  </a:cubicBezTo>
                  <a:cubicBezTo>
                    <a:pt x="9502" y="8949"/>
                    <a:pt x="13775" y="8665"/>
                    <a:pt x="13775" y="8665"/>
                  </a:cubicBezTo>
                  <a:lnTo>
                    <a:pt x="13266" y="1653"/>
                  </a:lnTo>
                  <a:lnTo>
                    <a:pt x="73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1"/>
            <p:cNvSpPr/>
            <p:nvPr/>
          </p:nvSpPr>
          <p:spPr>
            <a:xfrm>
              <a:off x="908625" y="5174900"/>
              <a:ext cx="340825" cy="72300"/>
            </a:xfrm>
            <a:custGeom>
              <a:rect b="b" l="l" r="r" t="t"/>
              <a:pathLst>
                <a:path extrusionOk="0" h="2892" w="13633">
                  <a:moveTo>
                    <a:pt x="4370" y="0"/>
                  </a:moveTo>
                  <a:cubicBezTo>
                    <a:pt x="2768" y="421"/>
                    <a:pt x="1033" y="980"/>
                    <a:pt x="330" y="1562"/>
                  </a:cubicBezTo>
                  <a:lnTo>
                    <a:pt x="328" y="1562"/>
                  </a:lnTo>
                  <a:cubicBezTo>
                    <a:pt x="277" y="1604"/>
                    <a:pt x="227" y="1650"/>
                    <a:pt x="182" y="1698"/>
                  </a:cubicBezTo>
                  <a:lnTo>
                    <a:pt x="181" y="1699"/>
                  </a:lnTo>
                  <a:cubicBezTo>
                    <a:pt x="143" y="1742"/>
                    <a:pt x="108" y="1787"/>
                    <a:pt x="78" y="1835"/>
                  </a:cubicBezTo>
                  <a:cubicBezTo>
                    <a:pt x="71" y="1846"/>
                    <a:pt x="70" y="1856"/>
                    <a:pt x="64" y="1866"/>
                  </a:cubicBezTo>
                  <a:cubicBezTo>
                    <a:pt x="45" y="1900"/>
                    <a:pt x="29" y="1936"/>
                    <a:pt x="17" y="1973"/>
                  </a:cubicBezTo>
                  <a:cubicBezTo>
                    <a:pt x="5" y="2018"/>
                    <a:pt x="1" y="2066"/>
                    <a:pt x="5" y="2113"/>
                  </a:cubicBezTo>
                  <a:cubicBezTo>
                    <a:pt x="11" y="2151"/>
                    <a:pt x="24" y="2186"/>
                    <a:pt x="46" y="2218"/>
                  </a:cubicBezTo>
                  <a:cubicBezTo>
                    <a:pt x="49" y="2221"/>
                    <a:pt x="50" y="2226"/>
                    <a:pt x="53" y="2230"/>
                  </a:cubicBezTo>
                  <a:cubicBezTo>
                    <a:pt x="80" y="2264"/>
                    <a:pt x="110" y="2294"/>
                    <a:pt x="146" y="2321"/>
                  </a:cubicBezTo>
                  <a:cubicBezTo>
                    <a:pt x="153" y="2325"/>
                    <a:pt x="159" y="2331"/>
                    <a:pt x="165" y="2335"/>
                  </a:cubicBezTo>
                  <a:cubicBezTo>
                    <a:pt x="210" y="2365"/>
                    <a:pt x="257" y="2392"/>
                    <a:pt x="305" y="2414"/>
                  </a:cubicBezTo>
                  <a:lnTo>
                    <a:pt x="334" y="2428"/>
                  </a:lnTo>
                  <a:cubicBezTo>
                    <a:pt x="396" y="2455"/>
                    <a:pt x="458" y="2479"/>
                    <a:pt x="523" y="2499"/>
                  </a:cubicBezTo>
                  <a:lnTo>
                    <a:pt x="554" y="2509"/>
                  </a:lnTo>
                  <a:cubicBezTo>
                    <a:pt x="627" y="2533"/>
                    <a:pt x="707" y="2555"/>
                    <a:pt x="793" y="2575"/>
                  </a:cubicBezTo>
                  <a:lnTo>
                    <a:pt x="811" y="2580"/>
                  </a:lnTo>
                  <a:cubicBezTo>
                    <a:pt x="899" y="2600"/>
                    <a:pt x="995" y="2619"/>
                    <a:pt x="1096" y="2638"/>
                  </a:cubicBezTo>
                  <a:lnTo>
                    <a:pt x="1114" y="2642"/>
                  </a:lnTo>
                  <a:cubicBezTo>
                    <a:pt x="1216" y="2660"/>
                    <a:pt x="1324" y="2676"/>
                    <a:pt x="1435" y="2692"/>
                  </a:cubicBezTo>
                  <a:lnTo>
                    <a:pt x="1481" y="2700"/>
                  </a:lnTo>
                  <a:cubicBezTo>
                    <a:pt x="1590" y="2714"/>
                    <a:pt x="1706" y="2727"/>
                    <a:pt x="1826" y="2740"/>
                  </a:cubicBezTo>
                  <a:lnTo>
                    <a:pt x="1884" y="2748"/>
                  </a:lnTo>
                  <a:cubicBezTo>
                    <a:pt x="2004" y="2759"/>
                    <a:pt x="2130" y="2771"/>
                    <a:pt x="2259" y="2783"/>
                  </a:cubicBezTo>
                  <a:lnTo>
                    <a:pt x="2319" y="2787"/>
                  </a:lnTo>
                  <a:cubicBezTo>
                    <a:pt x="2452" y="2797"/>
                    <a:pt x="2589" y="2808"/>
                    <a:pt x="2731" y="2817"/>
                  </a:cubicBezTo>
                  <a:lnTo>
                    <a:pt x="2768" y="2819"/>
                  </a:lnTo>
                  <a:cubicBezTo>
                    <a:pt x="3067" y="2837"/>
                    <a:pt x="3383" y="2852"/>
                    <a:pt x="3712" y="2865"/>
                  </a:cubicBezTo>
                  <a:lnTo>
                    <a:pt x="3755" y="2866"/>
                  </a:lnTo>
                  <a:cubicBezTo>
                    <a:pt x="3913" y="2871"/>
                    <a:pt x="4073" y="2875"/>
                    <a:pt x="4236" y="2879"/>
                  </a:cubicBezTo>
                  <a:lnTo>
                    <a:pt x="4299" y="2879"/>
                  </a:lnTo>
                  <a:cubicBezTo>
                    <a:pt x="4459" y="2884"/>
                    <a:pt x="4623" y="2887"/>
                    <a:pt x="4788" y="2888"/>
                  </a:cubicBezTo>
                  <a:lnTo>
                    <a:pt x="4853" y="2888"/>
                  </a:lnTo>
                  <a:cubicBezTo>
                    <a:pt x="5021" y="2890"/>
                    <a:pt x="5189" y="2891"/>
                    <a:pt x="5360" y="2891"/>
                  </a:cubicBezTo>
                  <a:lnTo>
                    <a:pt x="5411" y="2891"/>
                  </a:lnTo>
                  <a:cubicBezTo>
                    <a:pt x="5477" y="2891"/>
                    <a:pt x="5543" y="2891"/>
                    <a:pt x="5608" y="2891"/>
                  </a:cubicBezTo>
                  <a:cubicBezTo>
                    <a:pt x="9367" y="2891"/>
                    <a:pt x="13633" y="2609"/>
                    <a:pt x="13633" y="2609"/>
                  </a:cubicBezTo>
                  <a:lnTo>
                    <a:pt x="13571" y="1774"/>
                  </a:lnTo>
                  <a:cubicBezTo>
                    <a:pt x="12887" y="1817"/>
                    <a:pt x="9068" y="2050"/>
                    <a:pt x="5665" y="2050"/>
                  </a:cubicBezTo>
                  <a:cubicBezTo>
                    <a:pt x="5644" y="2050"/>
                    <a:pt x="5623" y="2050"/>
                    <a:pt x="5602" y="2050"/>
                  </a:cubicBezTo>
                  <a:cubicBezTo>
                    <a:pt x="5262" y="1326"/>
                    <a:pt x="4850" y="639"/>
                    <a:pt x="43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1"/>
            <p:cNvSpPr/>
            <p:nvPr/>
          </p:nvSpPr>
          <p:spPr>
            <a:xfrm>
              <a:off x="1170350" y="5148775"/>
              <a:ext cx="52275" cy="49800"/>
            </a:xfrm>
            <a:custGeom>
              <a:rect b="b" l="l" r="r" t="t"/>
              <a:pathLst>
                <a:path extrusionOk="0" h="1992" w="2091">
                  <a:moveTo>
                    <a:pt x="1016" y="1"/>
                  </a:moveTo>
                  <a:cubicBezTo>
                    <a:pt x="494" y="1"/>
                    <a:pt x="55" y="408"/>
                    <a:pt x="24" y="937"/>
                  </a:cubicBezTo>
                  <a:cubicBezTo>
                    <a:pt x="1" y="1339"/>
                    <a:pt x="221" y="1716"/>
                    <a:pt x="583" y="1892"/>
                  </a:cubicBezTo>
                  <a:cubicBezTo>
                    <a:pt x="721" y="1959"/>
                    <a:pt x="869" y="1991"/>
                    <a:pt x="1017" y="1991"/>
                  </a:cubicBezTo>
                  <a:cubicBezTo>
                    <a:pt x="1256" y="1991"/>
                    <a:pt x="1493" y="1905"/>
                    <a:pt x="1679" y="1740"/>
                  </a:cubicBezTo>
                  <a:cubicBezTo>
                    <a:pt x="1979" y="1472"/>
                    <a:pt x="2090" y="1049"/>
                    <a:pt x="1957" y="669"/>
                  </a:cubicBezTo>
                  <a:cubicBezTo>
                    <a:pt x="1826" y="289"/>
                    <a:pt x="1478" y="26"/>
                    <a:pt x="1075" y="2"/>
                  </a:cubicBezTo>
                  <a:cubicBezTo>
                    <a:pt x="1056" y="1"/>
                    <a:pt x="1036" y="1"/>
                    <a:pt x="10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1"/>
            <p:cNvSpPr/>
            <p:nvPr/>
          </p:nvSpPr>
          <p:spPr>
            <a:xfrm>
              <a:off x="1041950" y="5164425"/>
              <a:ext cx="30350" cy="34100"/>
            </a:xfrm>
            <a:custGeom>
              <a:rect b="b" l="l" r="r" t="t"/>
              <a:pathLst>
                <a:path extrusionOk="0" h="1364" w="1214">
                  <a:moveTo>
                    <a:pt x="192" y="1"/>
                  </a:moveTo>
                  <a:cubicBezTo>
                    <a:pt x="155" y="1"/>
                    <a:pt x="118" y="13"/>
                    <a:pt x="87" y="37"/>
                  </a:cubicBezTo>
                  <a:cubicBezTo>
                    <a:pt x="14" y="94"/>
                    <a:pt x="1" y="201"/>
                    <a:pt x="59" y="274"/>
                  </a:cubicBezTo>
                  <a:lnTo>
                    <a:pt x="861" y="1299"/>
                  </a:lnTo>
                  <a:cubicBezTo>
                    <a:pt x="893" y="1340"/>
                    <a:pt x="943" y="1364"/>
                    <a:pt x="994" y="1364"/>
                  </a:cubicBezTo>
                  <a:cubicBezTo>
                    <a:pt x="1134" y="1364"/>
                    <a:pt x="1213" y="1201"/>
                    <a:pt x="1127" y="1092"/>
                  </a:cubicBezTo>
                  <a:lnTo>
                    <a:pt x="324" y="65"/>
                  </a:lnTo>
                  <a:cubicBezTo>
                    <a:pt x="291" y="23"/>
                    <a:pt x="242" y="1"/>
                    <a:pt x="1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1"/>
            <p:cNvSpPr/>
            <p:nvPr/>
          </p:nvSpPr>
          <p:spPr>
            <a:xfrm>
              <a:off x="1068600" y="5156975"/>
              <a:ext cx="30300" cy="34100"/>
            </a:xfrm>
            <a:custGeom>
              <a:rect b="b" l="l" r="r" t="t"/>
              <a:pathLst>
                <a:path extrusionOk="0" h="1364" w="1212">
                  <a:moveTo>
                    <a:pt x="191" y="0"/>
                  </a:moveTo>
                  <a:cubicBezTo>
                    <a:pt x="155" y="0"/>
                    <a:pt x="118" y="12"/>
                    <a:pt x="87" y="37"/>
                  </a:cubicBezTo>
                  <a:cubicBezTo>
                    <a:pt x="13" y="94"/>
                    <a:pt x="1" y="201"/>
                    <a:pt x="58" y="274"/>
                  </a:cubicBezTo>
                  <a:lnTo>
                    <a:pt x="861" y="1299"/>
                  </a:lnTo>
                  <a:cubicBezTo>
                    <a:pt x="893" y="1340"/>
                    <a:pt x="941" y="1363"/>
                    <a:pt x="994" y="1363"/>
                  </a:cubicBezTo>
                  <a:cubicBezTo>
                    <a:pt x="1134" y="1363"/>
                    <a:pt x="1212" y="1201"/>
                    <a:pt x="1126" y="1091"/>
                  </a:cubicBezTo>
                  <a:lnTo>
                    <a:pt x="324" y="65"/>
                  </a:lnTo>
                  <a:cubicBezTo>
                    <a:pt x="290" y="23"/>
                    <a:pt x="241" y="0"/>
                    <a:pt x="1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1"/>
            <p:cNvSpPr/>
            <p:nvPr/>
          </p:nvSpPr>
          <p:spPr>
            <a:xfrm>
              <a:off x="1093550" y="5152000"/>
              <a:ext cx="30325" cy="34100"/>
            </a:xfrm>
            <a:custGeom>
              <a:rect b="b" l="l" r="r" t="t"/>
              <a:pathLst>
                <a:path extrusionOk="0" h="1364" w="1213">
                  <a:moveTo>
                    <a:pt x="191" y="1"/>
                  </a:moveTo>
                  <a:cubicBezTo>
                    <a:pt x="154" y="1"/>
                    <a:pt x="117" y="12"/>
                    <a:pt x="87" y="37"/>
                  </a:cubicBezTo>
                  <a:cubicBezTo>
                    <a:pt x="13" y="94"/>
                    <a:pt x="0" y="201"/>
                    <a:pt x="57" y="274"/>
                  </a:cubicBezTo>
                  <a:lnTo>
                    <a:pt x="860" y="1299"/>
                  </a:lnTo>
                  <a:cubicBezTo>
                    <a:pt x="892" y="1340"/>
                    <a:pt x="941" y="1364"/>
                    <a:pt x="993" y="1364"/>
                  </a:cubicBezTo>
                  <a:cubicBezTo>
                    <a:pt x="1134" y="1364"/>
                    <a:pt x="1213" y="1201"/>
                    <a:pt x="1126" y="1090"/>
                  </a:cubicBezTo>
                  <a:lnTo>
                    <a:pt x="323" y="65"/>
                  </a:lnTo>
                  <a:cubicBezTo>
                    <a:pt x="290" y="23"/>
                    <a:pt x="240" y="1"/>
                    <a:pt x="1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1"/>
            <p:cNvSpPr/>
            <p:nvPr/>
          </p:nvSpPr>
          <p:spPr>
            <a:xfrm>
              <a:off x="1550350" y="5033600"/>
              <a:ext cx="342525" cy="223650"/>
            </a:xfrm>
            <a:custGeom>
              <a:rect b="b" l="l" r="r" t="t"/>
              <a:pathLst>
                <a:path extrusionOk="0" h="8946" w="13701">
                  <a:moveTo>
                    <a:pt x="6171" y="0"/>
                  </a:moveTo>
                  <a:lnTo>
                    <a:pt x="268" y="1857"/>
                  </a:lnTo>
                  <a:lnTo>
                    <a:pt x="0" y="8882"/>
                  </a:lnTo>
                  <a:cubicBezTo>
                    <a:pt x="0" y="8882"/>
                    <a:pt x="1982" y="8946"/>
                    <a:pt x="4433" y="8946"/>
                  </a:cubicBezTo>
                  <a:cubicBezTo>
                    <a:pt x="8379" y="8946"/>
                    <a:pt x="13539" y="8781"/>
                    <a:pt x="13600" y="7922"/>
                  </a:cubicBezTo>
                  <a:cubicBezTo>
                    <a:pt x="13701" y="6528"/>
                    <a:pt x="5899" y="5332"/>
                    <a:pt x="5899" y="5332"/>
                  </a:cubicBezTo>
                  <a:lnTo>
                    <a:pt x="61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1"/>
            <p:cNvSpPr/>
            <p:nvPr/>
          </p:nvSpPr>
          <p:spPr>
            <a:xfrm>
              <a:off x="1550350" y="5182525"/>
              <a:ext cx="340075" cy="74700"/>
            </a:xfrm>
            <a:custGeom>
              <a:rect b="b" l="l" r="r" t="t"/>
              <a:pathLst>
                <a:path extrusionOk="0" h="2988" w="13603">
                  <a:moveTo>
                    <a:pt x="9166" y="1"/>
                  </a:moveTo>
                  <a:cubicBezTo>
                    <a:pt x="8708" y="656"/>
                    <a:pt x="8321" y="1358"/>
                    <a:pt x="8007" y="2092"/>
                  </a:cubicBezTo>
                  <a:cubicBezTo>
                    <a:pt x="6787" y="2135"/>
                    <a:pt x="5510" y="2149"/>
                    <a:pt x="4340" y="2149"/>
                  </a:cubicBezTo>
                  <a:cubicBezTo>
                    <a:pt x="2233" y="2149"/>
                    <a:pt x="475" y="2102"/>
                    <a:pt x="31" y="2089"/>
                  </a:cubicBezTo>
                  <a:lnTo>
                    <a:pt x="0" y="2924"/>
                  </a:lnTo>
                  <a:cubicBezTo>
                    <a:pt x="0" y="2924"/>
                    <a:pt x="1993" y="2988"/>
                    <a:pt x="4453" y="2988"/>
                  </a:cubicBezTo>
                  <a:cubicBezTo>
                    <a:pt x="5658" y="2988"/>
                    <a:pt x="6975" y="2972"/>
                    <a:pt x="8224" y="2927"/>
                  </a:cubicBezTo>
                  <a:lnTo>
                    <a:pt x="8277" y="2924"/>
                  </a:lnTo>
                  <a:cubicBezTo>
                    <a:pt x="8447" y="2918"/>
                    <a:pt x="8615" y="2911"/>
                    <a:pt x="8783" y="2903"/>
                  </a:cubicBezTo>
                  <a:lnTo>
                    <a:pt x="8847" y="2900"/>
                  </a:lnTo>
                  <a:cubicBezTo>
                    <a:pt x="9013" y="2893"/>
                    <a:pt x="9175" y="2884"/>
                    <a:pt x="9337" y="2876"/>
                  </a:cubicBezTo>
                  <a:lnTo>
                    <a:pt x="9399" y="2873"/>
                  </a:lnTo>
                  <a:cubicBezTo>
                    <a:pt x="9562" y="2862"/>
                    <a:pt x="9722" y="2852"/>
                    <a:pt x="9880" y="2842"/>
                  </a:cubicBezTo>
                  <a:lnTo>
                    <a:pt x="9922" y="2839"/>
                  </a:lnTo>
                  <a:cubicBezTo>
                    <a:pt x="10250" y="2817"/>
                    <a:pt x="10566" y="2792"/>
                    <a:pt x="10864" y="2762"/>
                  </a:cubicBezTo>
                  <a:lnTo>
                    <a:pt x="10901" y="2759"/>
                  </a:lnTo>
                  <a:cubicBezTo>
                    <a:pt x="11041" y="2745"/>
                    <a:pt x="11178" y="2731"/>
                    <a:pt x="11311" y="2715"/>
                  </a:cubicBezTo>
                  <a:lnTo>
                    <a:pt x="11370" y="2709"/>
                  </a:lnTo>
                  <a:cubicBezTo>
                    <a:pt x="11499" y="2693"/>
                    <a:pt x="11623" y="2677"/>
                    <a:pt x="11743" y="2661"/>
                  </a:cubicBezTo>
                  <a:lnTo>
                    <a:pt x="11801" y="2652"/>
                  </a:lnTo>
                  <a:cubicBezTo>
                    <a:pt x="11920" y="2634"/>
                    <a:pt x="12035" y="2617"/>
                    <a:pt x="12145" y="2598"/>
                  </a:cubicBezTo>
                  <a:lnTo>
                    <a:pt x="12189" y="2590"/>
                  </a:lnTo>
                  <a:cubicBezTo>
                    <a:pt x="12301" y="2570"/>
                    <a:pt x="12408" y="2550"/>
                    <a:pt x="12509" y="2529"/>
                  </a:cubicBezTo>
                  <a:lnTo>
                    <a:pt x="12527" y="2525"/>
                  </a:lnTo>
                  <a:cubicBezTo>
                    <a:pt x="12629" y="2503"/>
                    <a:pt x="12723" y="2479"/>
                    <a:pt x="12810" y="2456"/>
                  </a:cubicBezTo>
                  <a:lnTo>
                    <a:pt x="12828" y="2452"/>
                  </a:lnTo>
                  <a:cubicBezTo>
                    <a:pt x="12913" y="2428"/>
                    <a:pt x="12992" y="2403"/>
                    <a:pt x="13065" y="2377"/>
                  </a:cubicBezTo>
                  <a:cubicBezTo>
                    <a:pt x="13075" y="2374"/>
                    <a:pt x="13085" y="2370"/>
                    <a:pt x="13095" y="2367"/>
                  </a:cubicBezTo>
                  <a:cubicBezTo>
                    <a:pt x="13160" y="2343"/>
                    <a:pt x="13221" y="2317"/>
                    <a:pt x="13281" y="2288"/>
                  </a:cubicBezTo>
                  <a:lnTo>
                    <a:pt x="13309" y="2275"/>
                  </a:lnTo>
                  <a:cubicBezTo>
                    <a:pt x="13359" y="2250"/>
                    <a:pt x="13404" y="2221"/>
                    <a:pt x="13448" y="2190"/>
                  </a:cubicBezTo>
                  <a:cubicBezTo>
                    <a:pt x="13454" y="2184"/>
                    <a:pt x="13460" y="2180"/>
                    <a:pt x="13465" y="2175"/>
                  </a:cubicBezTo>
                  <a:cubicBezTo>
                    <a:pt x="13501" y="2147"/>
                    <a:pt x="13531" y="2117"/>
                    <a:pt x="13556" y="2082"/>
                  </a:cubicBezTo>
                  <a:cubicBezTo>
                    <a:pt x="13558" y="2077"/>
                    <a:pt x="13559" y="2073"/>
                    <a:pt x="13562" y="2070"/>
                  </a:cubicBezTo>
                  <a:cubicBezTo>
                    <a:pt x="13582" y="2038"/>
                    <a:pt x="13596" y="2001"/>
                    <a:pt x="13600" y="1963"/>
                  </a:cubicBezTo>
                  <a:cubicBezTo>
                    <a:pt x="13603" y="1916"/>
                    <a:pt x="13597" y="1868"/>
                    <a:pt x="13582" y="1823"/>
                  </a:cubicBezTo>
                  <a:cubicBezTo>
                    <a:pt x="13571" y="1786"/>
                    <a:pt x="13553" y="1751"/>
                    <a:pt x="13533" y="1719"/>
                  </a:cubicBezTo>
                  <a:cubicBezTo>
                    <a:pt x="13527" y="1709"/>
                    <a:pt x="13524" y="1698"/>
                    <a:pt x="13518" y="1688"/>
                  </a:cubicBezTo>
                  <a:cubicBezTo>
                    <a:pt x="13486" y="1640"/>
                    <a:pt x="13449" y="1596"/>
                    <a:pt x="13410" y="1557"/>
                  </a:cubicBezTo>
                  <a:cubicBezTo>
                    <a:pt x="13410" y="1555"/>
                    <a:pt x="13408" y="1555"/>
                    <a:pt x="13408" y="1555"/>
                  </a:cubicBezTo>
                  <a:cubicBezTo>
                    <a:pt x="13362" y="1507"/>
                    <a:pt x="13312" y="1463"/>
                    <a:pt x="13258" y="1424"/>
                  </a:cubicBezTo>
                  <a:cubicBezTo>
                    <a:pt x="12535" y="866"/>
                    <a:pt x="10782" y="366"/>
                    <a:pt x="91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1"/>
            <p:cNvSpPr/>
            <p:nvPr/>
          </p:nvSpPr>
          <p:spPr>
            <a:xfrm>
              <a:off x="1574875" y="5162500"/>
              <a:ext cx="52525" cy="49825"/>
            </a:xfrm>
            <a:custGeom>
              <a:rect b="b" l="l" r="r" t="t"/>
              <a:pathLst>
                <a:path extrusionOk="0" h="1993" w="2101">
                  <a:moveTo>
                    <a:pt x="1073" y="0"/>
                  </a:moveTo>
                  <a:cubicBezTo>
                    <a:pt x="1042" y="0"/>
                    <a:pt x="1010" y="2"/>
                    <a:pt x="979" y="5"/>
                  </a:cubicBezTo>
                  <a:cubicBezTo>
                    <a:pt x="578" y="43"/>
                    <a:pt x="239" y="318"/>
                    <a:pt x="120" y="702"/>
                  </a:cubicBezTo>
                  <a:cubicBezTo>
                    <a:pt x="0" y="1087"/>
                    <a:pt x="125" y="1505"/>
                    <a:pt x="435" y="1762"/>
                  </a:cubicBezTo>
                  <a:cubicBezTo>
                    <a:pt x="617" y="1914"/>
                    <a:pt x="843" y="1992"/>
                    <a:pt x="1071" y="1992"/>
                  </a:cubicBezTo>
                  <a:cubicBezTo>
                    <a:pt x="1229" y="1992"/>
                    <a:pt x="1389" y="1954"/>
                    <a:pt x="1536" y="1876"/>
                  </a:cubicBezTo>
                  <a:cubicBezTo>
                    <a:pt x="1893" y="1688"/>
                    <a:pt x="2100" y="1305"/>
                    <a:pt x="2062" y="904"/>
                  </a:cubicBezTo>
                  <a:cubicBezTo>
                    <a:pt x="2014" y="387"/>
                    <a:pt x="1580" y="0"/>
                    <a:pt x="10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1"/>
            <p:cNvSpPr/>
            <p:nvPr/>
          </p:nvSpPr>
          <p:spPr>
            <a:xfrm>
              <a:off x="1725825" y="5173050"/>
              <a:ext cx="29450" cy="34775"/>
            </a:xfrm>
            <a:custGeom>
              <a:rect b="b" l="l" r="r" t="t"/>
              <a:pathLst>
                <a:path extrusionOk="0" h="1391" w="1178">
                  <a:moveTo>
                    <a:pt x="986" y="0"/>
                  </a:moveTo>
                  <a:cubicBezTo>
                    <a:pt x="934" y="0"/>
                    <a:pt x="883" y="25"/>
                    <a:pt x="850" y="70"/>
                  </a:cubicBezTo>
                  <a:lnTo>
                    <a:pt x="82" y="1123"/>
                  </a:lnTo>
                  <a:cubicBezTo>
                    <a:pt x="0" y="1234"/>
                    <a:pt x="81" y="1390"/>
                    <a:pt x="218" y="1390"/>
                  </a:cubicBezTo>
                  <a:cubicBezTo>
                    <a:pt x="272" y="1390"/>
                    <a:pt x="322" y="1365"/>
                    <a:pt x="354" y="1321"/>
                  </a:cubicBezTo>
                  <a:lnTo>
                    <a:pt x="1122" y="269"/>
                  </a:lnTo>
                  <a:cubicBezTo>
                    <a:pt x="1178" y="194"/>
                    <a:pt x="1162" y="89"/>
                    <a:pt x="1086" y="33"/>
                  </a:cubicBezTo>
                  <a:cubicBezTo>
                    <a:pt x="1055" y="11"/>
                    <a:pt x="1020" y="0"/>
                    <a:pt x="9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1"/>
            <p:cNvSpPr/>
            <p:nvPr/>
          </p:nvSpPr>
          <p:spPr>
            <a:xfrm>
              <a:off x="1699650" y="5166625"/>
              <a:ext cx="28650" cy="34675"/>
            </a:xfrm>
            <a:custGeom>
              <a:rect b="b" l="l" r="r" t="t"/>
              <a:pathLst>
                <a:path extrusionOk="0" h="1387" w="1146">
                  <a:moveTo>
                    <a:pt x="955" y="1"/>
                  </a:moveTo>
                  <a:cubicBezTo>
                    <a:pt x="905" y="1"/>
                    <a:pt x="855" y="23"/>
                    <a:pt x="822" y="66"/>
                  </a:cubicBezTo>
                  <a:lnTo>
                    <a:pt x="55" y="1118"/>
                  </a:lnTo>
                  <a:cubicBezTo>
                    <a:pt x="0" y="1194"/>
                    <a:pt x="17" y="1299"/>
                    <a:pt x="91" y="1355"/>
                  </a:cubicBezTo>
                  <a:cubicBezTo>
                    <a:pt x="120" y="1375"/>
                    <a:pt x="155" y="1387"/>
                    <a:pt x="191" y="1387"/>
                  </a:cubicBezTo>
                  <a:cubicBezTo>
                    <a:pt x="245" y="1387"/>
                    <a:pt x="296" y="1361"/>
                    <a:pt x="328" y="1317"/>
                  </a:cubicBezTo>
                  <a:lnTo>
                    <a:pt x="1094" y="265"/>
                  </a:lnTo>
                  <a:cubicBezTo>
                    <a:pt x="1145" y="189"/>
                    <a:pt x="1128" y="87"/>
                    <a:pt x="1055" y="33"/>
                  </a:cubicBezTo>
                  <a:cubicBezTo>
                    <a:pt x="1024" y="11"/>
                    <a:pt x="989" y="1"/>
                    <a:pt x="9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1"/>
            <p:cNvSpPr/>
            <p:nvPr/>
          </p:nvSpPr>
          <p:spPr>
            <a:xfrm>
              <a:off x="1673875" y="5162500"/>
              <a:ext cx="29350" cy="34675"/>
            </a:xfrm>
            <a:custGeom>
              <a:rect b="b" l="l" r="r" t="t"/>
              <a:pathLst>
                <a:path extrusionOk="0" h="1387" w="1174">
                  <a:moveTo>
                    <a:pt x="983" y="1"/>
                  </a:moveTo>
                  <a:cubicBezTo>
                    <a:pt x="932" y="1"/>
                    <a:pt x="882" y="23"/>
                    <a:pt x="849" y="66"/>
                  </a:cubicBezTo>
                  <a:lnTo>
                    <a:pt x="81" y="1119"/>
                  </a:lnTo>
                  <a:cubicBezTo>
                    <a:pt x="0" y="1230"/>
                    <a:pt x="79" y="1387"/>
                    <a:pt x="218" y="1387"/>
                  </a:cubicBezTo>
                  <a:cubicBezTo>
                    <a:pt x="271" y="1387"/>
                    <a:pt x="322" y="1362"/>
                    <a:pt x="353" y="1318"/>
                  </a:cubicBezTo>
                  <a:lnTo>
                    <a:pt x="1121" y="265"/>
                  </a:lnTo>
                  <a:cubicBezTo>
                    <a:pt x="1173" y="190"/>
                    <a:pt x="1156" y="87"/>
                    <a:pt x="1081" y="32"/>
                  </a:cubicBezTo>
                  <a:cubicBezTo>
                    <a:pt x="1052" y="11"/>
                    <a:pt x="1017" y="1"/>
                    <a:pt x="9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1"/>
            <p:cNvSpPr/>
            <p:nvPr/>
          </p:nvSpPr>
          <p:spPr>
            <a:xfrm>
              <a:off x="688325" y="2586350"/>
              <a:ext cx="1123075" cy="2503700"/>
            </a:xfrm>
            <a:custGeom>
              <a:rect b="b" l="l" r="r" t="t"/>
              <a:pathLst>
                <a:path extrusionOk="0" h="100148" w="44923">
                  <a:moveTo>
                    <a:pt x="12776" y="0"/>
                  </a:moveTo>
                  <a:cubicBezTo>
                    <a:pt x="12776" y="0"/>
                    <a:pt x="3020" y="10236"/>
                    <a:pt x="1511" y="20999"/>
                  </a:cubicBezTo>
                  <a:cubicBezTo>
                    <a:pt x="1" y="31761"/>
                    <a:pt x="15428" y="99132"/>
                    <a:pt x="15428" y="99132"/>
                  </a:cubicBezTo>
                  <a:lnTo>
                    <a:pt x="22705" y="98962"/>
                  </a:lnTo>
                  <a:lnTo>
                    <a:pt x="23875" y="35324"/>
                  </a:lnTo>
                  <a:lnTo>
                    <a:pt x="33681" y="99888"/>
                  </a:lnTo>
                  <a:lnTo>
                    <a:pt x="42123" y="100148"/>
                  </a:lnTo>
                  <a:cubicBezTo>
                    <a:pt x="42123" y="100148"/>
                    <a:pt x="44922" y="28306"/>
                    <a:pt x="39161" y="17516"/>
                  </a:cubicBezTo>
                  <a:cubicBezTo>
                    <a:pt x="36286" y="8781"/>
                    <a:pt x="33945" y="1831"/>
                    <a:pt x="33945" y="1831"/>
                  </a:cubicBezTo>
                  <a:lnTo>
                    <a:pt x="1277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1"/>
            <p:cNvSpPr/>
            <p:nvPr/>
          </p:nvSpPr>
          <p:spPr>
            <a:xfrm>
              <a:off x="1286325" y="3140900"/>
              <a:ext cx="512300" cy="1949150"/>
            </a:xfrm>
            <a:custGeom>
              <a:rect b="b" l="l" r="r" t="t"/>
              <a:pathLst>
                <a:path extrusionOk="0" h="77966" w="20492">
                  <a:moveTo>
                    <a:pt x="16671" y="0"/>
                  </a:moveTo>
                  <a:cubicBezTo>
                    <a:pt x="12239" y="5718"/>
                    <a:pt x="6778" y="11531"/>
                    <a:pt x="0" y="13442"/>
                  </a:cubicBezTo>
                  <a:lnTo>
                    <a:pt x="9761" y="77706"/>
                  </a:lnTo>
                  <a:lnTo>
                    <a:pt x="18205" y="77966"/>
                  </a:lnTo>
                  <a:cubicBezTo>
                    <a:pt x="18205" y="77966"/>
                    <a:pt x="20492" y="19230"/>
                    <a:pt x="166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1"/>
            <p:cNvSpPr/>
            <p:nvPr/>
          </p:nvSpPr>
          <p:spPr>
            <a:xfrm>
              <a:off x="1022575" y="4979475"/>
              <a:ext cx="257175" cy="108800"/>
            </a:xfrm>
            <a:custGeom>
              <a:rect b="b" l="l" r="r" t="t"/>
              <a:pathLst>
                <a:path extrusionOk="0" h="4352" w="10287">
                  <a:moveTo>
                    <a:pt x="1" y="1"/>
                  </a:moveTo>
                  <a:lnTo>
                    <a:pt x="851" y="4351"/>
                  </a:lnTo>
                  <a:lnTo>
                    <a:pt x="10287" y="4247"/>
                  </a:lnTo>
                  <a:lnTo>
                    <a:pt x="10199" y="709"/>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1"/>
            <p:cNvSpPr/>
            <p:nvPr/>
          </p:nvSpPr>
          <p:spPr>
            <a:xfrm>
              <a:off x="1500575" y="5002600"/>
              <a:ext cx="273025" cy="102925"/>
            </a:xfrm>
            <a:custGeom>
              <a:rect b="b" l="l" r="r" t="t"/>
              <a:pathLst>
                <a:path extrusionOk="0" h="4117" w="10921">
                  <a:moveTo>
                    <a:pt x="10920" y="0"/>
                  </a:moveTo>
                  <a:lnTo>
                    <a:pt x="314" y="67"/>
                  </a:lnTo>
                  <a:lnTo>
                    <a:pt x="1" y="3594"/>
                  </a:lnTo>
                  <a:lnTo>
                    <a:pt x="10599" y="4117"/>
                  </a:lnTo>
                  <a:lnTo>
                    <a:pt x="109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1"/>
            <p:cNvSpPr/>
            <p:nvPr/>
          </p:nvSpPr>
          <p:spPr>
            <a:xfrm>
              <a:off x="902850" y="1844675"/>
              <a:ext cx="1056175" cy="969075"/>
            </a:xfrm>
            <a:custGeom>
              <a:rect b="b" l="l" r="r" t="t"/>
              <a:pathLst>
                <a:path extrusionOk="0" h="38763" w="42247">
                  <a:moveTo>
                    <a:pt x="14598" y="1"/>
                  </a:moveTo>
                  <a:cubicBezTo>
                    <a:pt x="10395" y="78"/>
                    <a:pt x="6850" y="1090"/>
                    <a:pt x="5613" y="3886"/>
                  </a:cubicBezTo>
                  <a:cubicBezTo>
                    <a:pt x="2162" y="11680"/>
                    <a:pt x="1" y="31219"/>
                    <a:pt x="1" y="31219"/>
                  </a:cubicBezTo>
                  <a:cubicBezTo>
                    <a:pt x="1" y="31219"/>
                    <a:pt x="9310" y="38762"/>
                    <a:pt x="24299" y="38762"/>
                  </a:cubicBezTo>
                  <a:cubicBezTo>
                    <a:pt x="25893" y="38762"/>
                    <a:pt x="27551" y="38677"/>
                    <a:pt x="29269" y="38488"/>
                  </a:cubicBezTo>
                  <a:lnTo>
                    <a:pt x="31321" y="29215"/>
                  </a:lnTo>
                  <a:cubicBezTo>
                    <a:pt x="31321" y="29215"/>
                    <a:pt x="42246" y="26545"/>
                    <a:pt x="34861" y="16451"/>
                  </a:cubicBezTo>
                  <a:cubicBezTo>
                    <a:pt x="34861" y="16451"/>
                    <a:pt x="37660" y="5277"/>
                    <a:pt x="34057" y="3717"/>
                  </a:cubicBezTo>
                  <a:cubicBezTo>
                    <a:pt x="33143" y="3320"/>
                    <a:pt x="31087" y="2636"/>
                    <a:pt x="28472" y="1962"/>
                  </a:cubicBezTo>
                  <a:cubicBezTo>
                    <a:pt x="27394" y="3866"/>
                    <a:pt x="25241" y="4647"/>
                    <a:pt x="23020" y="4647"/>
                  </a:cubicBezTo>
                  <a:cubicBezTo>
                    <a:pt x="22177" y="4647"/>
                    <a:pt x="21324" y="4534"/>
                    <a:pt x="20517" y="4328"/>
                  </a:cubicBezTo>
                  <a:cubicBezTo>
                    <a:pt x="17983" y="3681"/>
                    <a:pt x="15781" y="2128"/>
                    <a:pt x="145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1"/>
            <p:cNvSpPr/>
            <p:nvPr/>
          </p:nvSpPr>
          <p:spPr>
            <a:xfrm>
              <a:off x="1039775" y="2197625"/>
              <a:ext cx="882825" cy="514800"/>
            </a:xfrm>
            <a:custGeom>
              <a:rect b="b" l="l" r="r" t="t"/>
              <a:pathLst>
                <a:path extrusionOk="0" h="20592" w="35313">
                  <a:moveTo>
                    <a:pt x="11066" y="0"/>
                  </a:moveTo>
                  <a:cubicBezTo>
                    <a:pt x="7647" y="341"/>
                    <a:pt x="3333" y="1179"/>
                    <a:pt x="25" y="1976"/>
                  </a:cubicBezTo>
                  <a:cubicBezTo>
                    <a:pt x="0" y="7280"/>
                    <a:pt x="1480" y="17528"/>
                    <a:pt x="6250" y="20005"/>
                  </a:cubicBezTo>
                  <a:cubicBezTo>
                    <a:pt x="7035" y="20412"/>
                    <a:pt x="8052" y="20591"/>
                    <a:pt x="9232" y="20591"/>
                  </a:cubicBezTo>
                  <a:cubicBezTo>
                    <a:pt x="17721" y="20591"/>
                    <a:pt x="34675" y="11343"/>
                    <a:pt x="34675" y="11343"/>
                  </a:cubicBezTo>
                  <a:cubicBezTo>
                    <a:pt x="34675" y="11343"/>
                    <a:pt x="35313" y="8027"/>
                    <a:pt x="34314" y="7262"/>
                  </a:cubicBezTo>
                  <a:cubicBezTo>
                    <a:pt x="34245" y="7209"/>
                    <a:pt x="34078" y="7184"/>
                    <a:pt x="33827" y="7184"/>
                  </a:cubicBezTo>
                  <a:cubicBezTo>
                    <a:pt x="30471" y="7184"/>
                    <a:pt x="12082" y="11624"/>
                    <a:pt x="11535" y="11696"/>
                  </a:cubicBezTo>
                  <a:cubicBezTo>
                    <a:pt x="11533" y="11696"/>
                    <a:pt x="11532" y="11696"/>
                    <a:pt x="11530" y="11696"/>
                  </a:cubicBezTo>
                  <a:cubicBezTo>
                    <a:pt x="11048" y="11696"/>
                    <a:pt x="11051" y="3015"/>
                    <a:pt x="1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1"/>
            <p:cNvSpPr/>
            <p:nvPr/>
          </p:nvSpPr>
          <p:spPr>
            <a:xfrm>
              <a:off x="1579050" y="2110250"/>
              <a:ext cx="382825" cy="508200"/>
            </a:xfrm>
            <a:custGeom>
              <a:rect b="b" l="l" r="r" t="t"/>
              <a:pathLst>
                <a:path extrusionOk="0" h="20328" w="15313">
                  <a:moveTo>
                    <a:pt x="7237" y="0"/>
                  </a:moveTo>
                  <a:cubicBezTo>
                    <a:pt x="6716" y="0"/>
                    <a:pt x="6225" y="318"/>
                    <a:pt x="6032" y="835"/>
                  </a:cubicBezTo>
                  <a:lnTo>
                    <a:pt x="249" y="16111"/>
                  </a:lnTo>
                  <a:cubicBezTo>
                    <a:pt x="0" y="16776"/>
                    <a:pt x="337" y="17517"/>
                    <a:pt x="1002" y="17766"/>
                  </a:cubicBezTo>
                  <a:lnTo>
                    <a:pt x="7625" y="20246"/>
                  </a:lnTo>
                  <a:cubicBezTo>
                    <a:pt x="7773" y="20302"/>
                    <a:pt x="7925" y="20328"/>
                    <a:pt x="8075" y="20328"/>
                  </a:cubicBezTo>
                  <a:cubicBezTo>
                    <a:pt x="8596" y="20328"/>
                    <a:pt x="9087" y="20009"/>
                    <a:pt x="9280" y="19492"/>
                  </a:cubicBezTo>
                  <a:lnTo>
                    <a:pt x="15064" y="4216"/>
                  </a:lnTo>
                  <a:cubicBezTo>
                    <a:pt x="15312" y="3551"/>
                    <a:pt x="14975" y="2809"/>
                    <a:pt x="14311" y="2561"/>
                  </a:cubicBezTo>
                  <a:lnTo>
                    <a:pt x="7688" y="82"/>
                  </a:lnTo>
                  <a:cubicBezTo>
                    <a:pt x="7539" y="27"/>
                    <a:pt x="7387" y="0"/>
                    <a:pt x="72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1"/>
            <p:cNvSpPr/>
            <p:nvPr/>
          </p:nvSpPr>
          <p:spPr>
            <a:xfrm>
              <a:off x="1601775" y="2117975"/>
              <a:ext cx="360050" cy="501275"/>
            </a:xfrm>
            <a:custGeom>
              <a:rect b="b" l="l" r="r" t="t"/>
              <a:pathLst>
                <a:path extrusionOk="0" h="20051" w="14402">
                  <a:moveTo>
                    <a:pt x="7193" y="0"/>
                  </a:moveTo>
                  <a:cubicBezTo>
                    <a:pt x="6704" y="0"/>
                    <a:pt x="6227" y="335"/>
                    <a:pt x="6029" y="865"/>
                  </a:cubicBezTo>
                  <a:lnTo>
                    <a:pt x="251" y="16144"/>
                  </a:lnTo>
                  <a:cubicBezTo>
                    <a:pt x="1" y="16809"/>
                    <a:pt x="284" y="17530"/>
                    <a:pt x="883" y="17754"/>
                  </a:cubicBezTo>
                  <a:lnTo>
                    <a:pt x="6842" y="19984"/>
                  </a:lnTo>
                  <a:cubicBezTo>
                    <a:pt x="6963" y="20029"/>
                    <a:pt x="7087" y="20051"/>
                    <a:pt x="7211" y="20051"/>
                  </a:cubicBezTo>
                  <a:cubicBezTo>
                    <a:pt x="7700" y="20051"/>
                    <a:pt x="8177" y="19716"/>
                    <a:pt x="8376" y="19186"/>
                  </a:cubicBezTo>
                  <a:lnTo>
                    <a:pt x="14153" y="3907"/>
                  </a:lnTo>
                  <a:cubicBezTo>
                    <a:pt x="14402" y="3242"/>
                    <a:pt x="14118" y="2521"/>
                    <a:pt x="13520" y="2297"/>
                  </a:cubicBezTo>
                  <a:lnTo>
                    <a:pt x="7563" y="67"/>
                  </a:lnTo>
                  <a:cubicBezTo>
                    <a:pt x="7442" y="22"/>
                    <a:pt x="7317" y="0"/>
                    <a:pt x="71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1"/>
            <p:cNvSpPr/>
            <p:nvPr/>
          </p:nvSpPr>
          <p:spPr>
            <a:xfrm>
              <a:off x="1790475" y="2282750"/>
              <a:ext cx="139550" cy="215650"/>
            </a:xfrm>
            <a:custGeom>
              <a:rect b="b" l="l" r="r" t="t"/>
              <a:pathLst>
                <a:path extrusionOk="0" h="8626" w="5582">
                  <a:moveTo>
                    <a:pt x="3230" y="0"/>
                  </a:moveTo>
                  <a:cubicBezTo>
                    <a:pt x="3036" y="0"/>
                    <a:pt x="3155" y="930"/>
                    <a:pt x="3916" y="3641"/>
                  </a:cubicBezTo>
                  <a:cubicBezTo>
                    <a:pt x="3916" y="3641"/>
                    <a:pt x="1696" y="1196"/>
                    <a:pt x="1289" y="1196"/>
                  </a:cubicBezTo>
                  <a:cubicBezTo>
                    <a:pt x="1031" y="1196"/>
                    <a:pt x="1504" y="2182"/>
                    <a:pt x="3741" y="5404"/>
                  </a:cubicBezTo>
                  <a:cubicBezTo>
                    <a:pt x="3741" y="5404"/>
                    <a:pt x="1190" y="3347"/>
                    <a:pt x="733" y="3347"/>
                  </a:cubicBezTo>
                  <a:cubicBezTo>
                    <a:pt x="452" y="3347"/>
                    <a:pt x="962" y="4125"/>
                    <a:pt x="3341" y="6636"/>
                  </a:cubicBezTo>
                  <a:cubicBezTo>
                    <a:pt x="3341" y="6636"/>
                    <a:pt x="1042" y="4988"/>
                    <a:pt x="392" y="4988"/>
                  </a:cubicBezTo>
                  <a:cubicBezTo>
                    <a:pt x="0" y="4988"/>
                    <a:pt x="206" y="5585"/>
                    <a:pt x="1869" y="7495"/>
                  </a:cubicBezTo>
                  <a:cubicBezTo>
                    <a:pt x="2575" y="8308"/>
                    <a:pt x="3149" y="8626"/>
                    <a:pt x="3616" y="8626"/>
                  </a:cubicBezTo>
                  <a:cubicBezTo>
                    <a:pt x="5307" y="8626"/>
                    <a:pt x="5582" y="4446"/>
                    <a:pt x="5582" y="4446"/>
                  </a:cubicBezTo>
                  <a:cubicBezTo>
                    <a:pt x="5582" y="4446"/>
                    <a:pt x="3656" y="0"/>
                    <a:pt x="3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455"/>
                                        </p:tgtEl>
                                        <p:attrNameLst>
                                          <p:attrName>style.visibility</p:attrName>
                                        </p:attrNameLst>
                                      </p:cBhvr>
                                      <p:to>
                                        <p:strVal val="visible"/>
                                      </p:to>
                                    </p:set>
                                    <p:anim calcmode="lin" valueType="num">
                                      <p:cBhvr additive="base">
                                        <p:cTn dur="1000"/>
                                        <p:tgtEl>
                                          <p:spTgt spid="145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62"/>
          <p:cNvSpPr txBox="1"/>
          <p:nvPr>
            <p:ph type="title"/>
          </p:nvPr>
        </p:nvSpPr>
        <p:spPr>
          <a:xfrm>
            <a:off x="1930750" y="1474962"/>
            <a:ext cx="2423100" cy="75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Strengths</a:t>
            </a:r>
            <a:endParaRPr/>
          </a:p>
        </p:txBody>
      </p:sp>
      <p:sp>
        <p:nvSpPr>
          <p:cNvPr id="1539" name="Google Shape;1539;p62"/>
          <p:cNvSpPr txBox="1"/>
          <p:nvPr>
            <p:ph idx="1" type="subTitle"/>
          </p:nvPr>
        </p:nvSpPr>
        <p:spPr>
          <a:xfrm>
            <a:off x="1930750" y="2210942"/>
            <a:ext cx="24231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1540" name="Google Shape;1540;p62"/>
          <p:cNvSpPr txBox="1"/>
          <p:nvPr>
            <p:ph idx="2" type="title"/>
          </p:nvPr>
        </p:nvSpPr>
        <p:spPr>
          <a:xfrm>
            <a:off x="1930750" y="3019844"/>
            <a:ext cx="2423100" cy="75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Weaknesses</a:t>
            </a:r>
            <a:endParaRPr/>
          </a:p>
        </p:txBody>
      </p:sp>
      <p:sp>
        <p:nvSpPr>
          <p:cNvPr id="1541" name="Google Shape;1541;p62"/>
          <p:cNvSpPr txBox="1"/>
          <p:nvPr>
            <p:ph idx="3" type="subTitle"/>
          </p:nvPr>
        </p:nvSpPr>
        <p:spPr>
          <a:xfrm>
            <a:off x="1930750" y="3747687"/>
            <a:ext cx="24231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composed of hydrogen and helium</a:t>
            </a:r>
            <a:endParaRPr/>
          </a:p>
        </p:txBody>
      </p:sp>
      <p:sp>
        <p:nvSpPr>
          <p:cNvPr id="1542" name="Google Shape;1542;p62"/>
          <p:cNvSpPr txBox="1"/>
          <p:nvPr>
            <p:ph idx="4" type="title"/>
          </p:nvPr>
        </p:nvSpPr>
        <p:spPr>
          <a:xfrm>
            <a:off x="5866369" y="1474962"/>
            <a:ext cx="2423100" cy="75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Opportunities</a:t>
            </a:r>
            <a:endParaRPr/>
          </a:p>
        </p:txBody>
      </p:sp>
      <p:sp>
        <p:nvSpPr>
          <p:cNvPr id="1543" name="Google Shape;1543;p62"/>
          <p:cNvSpPr txBox="1"/>
          <p:nvPr>
            <p:ph idx="5" type="subTitle"/>
          </p:nvPr>
        </p:nvSpPr>
        <p:spPr>
          <a:xfrm>
            <a:off x="5866369" y="2210942"/>
            <a:ext cx="24231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1544" name="Google Shape;1544;p62"/>
          <p:cNvSpPr txBox="1"/>
          <p:nvPr>
            <p:ph idx="6" type="title"/>
          </p:nvPr>
        </p:nvSpPr>
        <p:spPr>
          <a:xfrm>
            <a:off x="5866369" y="3019844"/>
            <a:ext cx="2423100" cy="75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Threats</a:t>
            </a:r>
            <a:endParaRPr/>
          </a:p>
        </p:txBody>
      </p:sp>
      <p:sp>
        <p:nvSpPr>
          <p:cNvPr id="1545" name="Google Shape;1545;p62"/>
          <p:cNvSpPr txBox="1"/>
          <p:nvPr>
            <p:ph idx="7" type="subTitle"/>
          </p:nvPr>
        </p:nvSpPr>
        <p:spPr>
          <a:xfrm>
            <a:off x="5866369" y="3747687"/>
            <a:ext cx="24231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546" name="Google Shape;1546;p62"/>
          <p:cNvSpPr txBox="1"/>
          <p:nvPr>
            <p:ph idx="8" type="title"/>
          </p:nvPr>
        </p:nvSpPr>
        <p:spPr>
          <a:xfrm>
            <a:off x="713225" y="2011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Website screenshot</a:t>
            </a:r>
            <a:endParaRPr/>
          </a:p>
        </p:txBody>
      </p:sp>
      <p:sp>
        <p:nvSpPr>
          <p:cNvPr id="1547" name="Google Shape;1547;p62"/>
          <p:cNvSpPr/>
          <p:nvPr/>
        </p:nvSpPr>
        <p:spPr>
          <a:xfrm>
            <a:off x="5109375" y="1533025"/>
            <a:ext cx="561300" cy="3706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2"/>
          <p:cNvSpPr/>
          <p:nvPr/>
        </p:nvSpPr>
        <p:spPr>
          <a:xfrm>
            <a:off x="1173900" y="1533025"/>
            <a:ext cx="561300" cy="3706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2"/>
          <p:cNvSpPr txBox="1"/>
          <p:nvPr>
            <p:ph type="title"/>
          </p:nvPr>
        </p:nvSpPr>
        <p:spPr>
          <a:xfrm>
            <a:off x="969532" y="1533025"/>
            <a:ext cx="786600" cy="1528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9600">
                <a:solidFill>
                  <a:schemeClr val="dk2"/>
                </a:solidFill>
              </a:rPr>
              <a:t>S</a:t>
            </a:r>
            <a:endParaRPr sz="9600">
              <a:solidFill>
                <a:schemeClr val="dk2"/>
              </a:solidFill>
            </a:endParaRPr>
          </a:p>
        </p:txBody>
      </p:sp>
      <p:sp>
        <p:nvSpPr>
          <p:cNvPr id="1550" name="Google Shape;1550;p62"/>
          <p:cNvSpPr txBox="1"/>
          <p:nvPr>
            <p:ph type="title"/>
          </p:nvPr>
        </p:nvSpPr>
        <p:spPr>
          <a:xfrm>
            <a:off x="689031" y="3068675"/>
            <a:ext cx="1067100" cy="1528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9600">
                <a:solidFill>
                  <a:schemeClr val="dk2"/>
                </a:solidFill>
              </a:rPr>
              <a:t>W</a:t>
            </a:r>
            <a:endParaRPr sz="9600">
              <a:solidFill>
                <a:schemeClr val="dk2"/>
              </a:solidFill>
            </a:endParaRPr>
          </a:p>
        </p:txBody>
      </p:sp>
      <p:sp>
        <p:nvSpPr>
          <p:cNvPr id="1551" name="Google Shape;1551;p62"/>
          <p:cNvSpPr txBox="1"/>
          <p:nvPr>
            <p:ph type="title"/>
          </p:nvPr>
        </p:nvSpPr>
        <p:spPr>
          <a:xfrm>
            <a:off x="4881482" y="1533025"/>
            <a:ext cx="786600" cy="1528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9600">
                <a:solidFill>
                  <a:schemeClr val="dk2"/>
                </a:solidFill>
              </a:rPr>
              <a:t>O</a:t>
            </a:r>
            <a:endParaRPr sz="9600">
              <a:solidFill>
                <a:schemeClr val="dk2"/>
              </a:solidFill>
            </a:endParaRPr>
          </a:p>
        </p:txBody>
      </p:sp>
      <p:sp>
        <p:nvSpPr>
          <p:cNvPr id="1552" name="Google Shape;1552;p62"/>
          <p:cNvSpPr txBox="1"/>
          <p:nvPr>
            <p:ph type="title"/>
          </p:nvPr>
        </p:nvSpPr>
        <p:spPr>
          <a:xfrm>
            <a:off x="4600981" y="3068675"/>
            <a:ext cx="1067100" cy="1528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9600">
                <a:solidFill>
                  <a:schemeClr val="dk2"/>
                </a:solidFill>
              </a:rPr>
              <a:t>T</a:t>
            </a:r>
            <a:endParaRPr sz="9600">
              <a:solidFill>
                <a:schemeClr val="dk2"/>
              </a:solidFill>
            </a:endParaRPr>
          </a:p>
        </p:txBody>
      </p:sp>
      <p:pic>
        <p:nvPicPr>
          <p:cNvPr id="1553" name="Google Shape;1553;p62"/>
          <p:cNvPicPr preferRelativeResize="0"/>
          <p:nvPr/>
        </p:nvPicPr>
        <p:blipFill>
          <a:blip r:embed="rId3">
            <a:alphaModFix/>
          </a:blip>
          <a:stretch>
            <a:fillRect/>
          </a:stretch>
        </p:blipFill>
        <p:spPr>
          <a:xfrm>
            <a:off x="868752" y="956801"/>
            <a:ext cx="7406484" cy="41082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1548"/>
                                        </p:tgtEl>
                                        <p:attrNameLst>
                                          <p:attrName>style.visibility</p:attrName>
                                        </p:attrNameLst>
                                      </p:cBhvr>
                                      <p:to>
                                        <p:strVal val="visible"/>
                                      </p:to>
                                    </p:set>
                                    <p:anim calcmode="lin" valueType="num">
                                      <p:cBhvr additive="base">
                                        <p:cTn dur="1000"/>
                                        <p:tgtEl>
                                          <p:spTgt spid="154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547"/>
                                        </p:tgtEl>
                                        <p:attrNameLst>
                                          <p:attrName>style.visibility</p:attrName>
                                        </p:attrNameLst>
                                      </p:cBhvr>
                                      <p:to>
                                        <p:strVal val="visible"/>
                                      </p:to>
                                    </p:set>
                                    <p:anim calcmode="lin" valueType="num">
                                      <p:cBhvr additive="base">
                                        <p:cTn dur="1000"/>
                                        <p:tgtEl>
                                          <p:spTgt spid="154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7" name="Shape 1557"/>
        <p:cNvGrpSpPr/>
        <p:nvPr/>
      </p:nvGrpSpPr>
      <p:grpSpPr>
        <a:xfrm>
          <a:off x="0" y="0"/>
          <a:ext cx="0" cy="0"/>
          <a:chOff x="0" y="0"/>
          <a:chExt cx="0" cy="0"/>
        </a:xfrm>
      </p:grpSpPr>
      <p:sp>
        <p:nvSpPr>
          <p:cNvPr id="1558" name="Google Shape;1558;p63"/>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Product Demo</a:t>
            </a:r>
            <a:endParaRPr/>
          </a:p>
        </p:txBody>
      </p:sp>
      <p:grpSp>
        <p:nvGrpSpPr>
          <p:cNvPr id="1559" name="Google Shape;1559;p63"/>
          <p:cNvGrpSpPr/>
          <p:nvPr/>
        </p:nvGrpSpPr>
        <p:grpSpPr>
          <a:xfrm>
            <a:off x="2804109" y="1494269"/>
            <a:ext cx="3535797" cy="2480235"/>
            <a:chOff x="238125" y="351975"/>
            <a:chExt cx="7143025" cy="5010575"/>
          </a:xfrm>
        </p:grpSpPr>
        <p:sp>
          <p:nvSpPr>
            <p:cNvPr id="1560" name="Google Shape;1560;p63"/>
            <p:cNvSpPr/>
            <p:nvPr/>
          </p:nvSpPr>
          <p:spPr>
            <a:xfrm>
              <a:off x="238125" y="398550"/>
              <a:ext cx="7143025" cy="4964000"/>
            </a:xfrm>
            <a:custGeom>
              <a:rect b="b" l="l" r="r" t="t"/>
              <a:pathLst>
                <a:path extrusionOk="0" h="198560" w="285721">
                  <a:moveTo>
                    <a:pt x="4894" y="1"/>
                  </a:moveTo>
                  <a:cubicBezTo>
                    <a:pt x="2320" y="1"/>
                    <a:pt x="0" y="2065"/>
                    <a:pt x="0" y="4901"/>
                  </a:cubicBezTo>
                  <a:lnTo>
                    <a:pt x="0" y="193405"/>
                  </a:lnTo>
                  <a:cubicBezTo>
                    <a:pt x="0" y="196239"/>
                    <a:pt x="2320" y="198560"/>
                    <a:pt x="4894" y="198560"/>
                  </a:cubicBezTo>
                  <a:lnTo>
                    <a:pt x="281292" y="198560"/>
                  </a:lnTo>
                  <a:cubicBezTo>
                    <a:pt x="283867" y="198560"/>
                    <a:pt x="285720" y="196239"/>
                    <a:pt x="285720" y="193405"/>
                  </a:cubicBezTo>
                  <a:lnTo>
                    <a:pt x="285719" y="4901"/>
                  </a:lnTo>
                  <a:cubicBezTo>
                    <a:pt x="285719" y="2065"/>
                    <a:pt x="283865" y="1"/>
                    <a:pt x="281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3"/>
            <p:cNvSpPr/>
            <p:nvPr/>
          </p:nvSpPr>
          <p:spPr>
            <a:xfrm>
              <a:off x="238125" y="351975"/>
              <a:ext cx="7143025" cy="522150"/>
            </a:xfrm>
            <a:custGeom>
              <a:rect b="b" l="l" r="r" t="t"/>
              <a:pathLst>
                <a:path extrusionOk="0" h="20886" w="285721">
                  <a:moveTo>
                    <a:pt x="4894" y="0"/>
                  </a:moveTo>
                  <a:cubicBezTo>
                    <a:pt x="2320" y="0"/>
                    <a:pt x="0" y="2064"/>
                    <a:pt x="0" y="4898"/>
                  </a:cubicBezTo>
                  <a:lnTo>
                    <a:pt x="0" y="20886"/>
                  </a:lnTo>
                  <a:lnTo>
                    <a:pt x="285720" y="20886"/>
                  </a:lnTo>
                  <a:lnTo>
                    <a:pt x="285720" y="4898"/>
                  </a:lnTo>
                  <a:cubicBezTo>
                    <a:pt x="285720" y="2064"/>
                    <a:pt x="283865" y="0"/>
                    <a:pt x="2812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3"/>
            <p:cNvSpPr/>
            <p:nvPr/>
          </p:nvSpPr>
          <p:spPr>
            <a:xfrm>
              <a:off x="342975" y="461925"/>
              <a:ext cx="6933250" cy="4784075"/>
            </a:xfrm>
            <a:custGeom>
              <a:rect b="b" l="l" r="r" t="t"/>
              <a:pathLst>
                <a:path extrusionOk="0" h="191363" w="277330">
                  <a:moveTo>
                    <a:pt x="4751" y="0"/>
                  </a:moveTo>
                  <a:cubicBezTo>
                    <a:pt x="2252" y="0"/>
                    <a:pt x="1" y="2105"/>
                    <a:pt x="1" y="4833"/>
                  </a:cubicBezTo>
                  <a:lnTo>
                    <a:pt x="1" y="186284"/>
                  </a:lnTo>
                  <a:cubicBezTo>
                    <a:pt x="1" y="189012"/>
                    <a:pt x="2252" y="191363"/>
                    <a:pt x="4751" y="191363"/>
                  </a:cubicBezTo>
                  <a:lnTo>
                    <a:pt x="273033" y="191363"/>
                  </a:lnTo>
                  <a:cubicBezTo>
                    <a:pt x="275530" y="191363"/>
                    <a:pt x="277330" y="189012"/>
                    <a:pt x="277330" y="186284"/>
                  </a:cubicBezTo>
                  <a:lnTo>
                    <a:pt x="277330" y="4833"/>
                  </a:lnTo>
                  <a:cubicBezTo>
                    <a:pt x="277330" y="2104"/>
                    <a:pt x="275530" y="0"/>
                    <a:pt x="2730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3"/>
            <p:cNvSpPr/>
            <p:nvPr/>
          </p:nvSpPr>
          <p:spPr>
            <a:xfrm>
              <a:off x="2884175" y="1668575"/>
              <a:ext cx="1845425" cy="1845375"/>
            </a:xfrm>
            <a:custGeom>
              <a:rect b="b" l="l" r="r" t="t"/>
              <a:pathLst>
                <a:path extrusionOk="0" h="73815" w="73817">
                  <a:moveTo>
                    <a:pt x="36909" y="1"/>
                  </a:moveTo>
                  <a:cubicBezTo>
                    <a:pt x="27121" y="1"/>
                    <a:pt x="17732" y="3888"/>
                    <a:pt x="10811" y="10811"/>
                  </a:cubicBezTo>
                  <a:cubicBezTo>
                    <a:pt x="3890" y="17732"/>
                    <a:pt x="1" y="27119"/>
                    <a:pt x="1" y="36908"/>
                  </a:cubicBezTo>
                  <a:cubicBezTo>
                    <a:pt x="1" y="46696"/>
                    <a:pt x="3890" y="56083"/>
                    <a:pt x="10811" y="63005"/>
                  </a:cubicBezTo>
                  <a:cubicBezTo>
                    <a:pt x="17732" y="69926"/>
                    <a:pt x="27121" y="73814"/>
                    <a:pt x="36909" y="73814"/>
                  </a:cubicBezTo>
                  <a:cubicBezTo>
                    <a:pt x="46697" y="73814"/>
                    <a:pt x="56085" y="69926"/>
                    <a:pt x="63006" y="63005"/>
                  </a:cubicBezTo>
                  <a:cubicBezTo>
                    <a:pt x="69927" y="56083"/>
                    <a:pt x="73817" y="46696"/>
                    <a:pt x="73817" y="36908"/>
                  </a:cubicBezTo>
                  <a:cubicBezTo>
                    <a:pt x="73817" y="27119"/>
                    <a:pt x="69927" y="17732"/>
                    <a:pt x="63006" y="10811"/>
                  </a:cubicBezTo>
                  <a:cubicBezTo>
                    <a:pt x="56085" y="3888"/>
                    <a:pt x="46697" y="1"/>
                    <a:pt x="369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3"/>
            <p:cNvSpPr/>
            <p:nvPr/>
          </p:nvSpPr>
          <p:spPr>
            <a:xfrm>
              <a:off x="3562325" y="2101650"/>
              <a:ext cx="738925" cy="979225"/>
            </a:xfrm>
            <a:custGeom>
              <a:rect b="b" l="l" r="r" t="t"/>
              <a:pathLst>
                <a:path extrusionOk="0" h="39169" w="29557">
                  <a:moveTo>
                    <a:pt x="1" y="0"/>
                  </a:moveTo>
                  <a:lnTo>
                    <a:pt x="1" y="39169"/>
                  </a:lnTo>
                  <a:lnTo>
                    <a:pt x="29556" y="1958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3"/>
            <p:cNvSpPr/>
            <p:nvPr/>
          </p:nvSpPr>
          <p:spPr>
            <a:xfrm>
              <a:off x="327525" y="4547925"/>
              <a:ext cx="6954250" cy="788275"/>
            </a:xfrm>
            <a:custGeom>
              <a:rect b="b" l="l" r="r" t="t"/>
              <a:pathLst>
                <a:path extrusionOk="0" h="31531" w="278170">
                  <a:moveTo>
                    <a:pt x="1" y="0"/>
                  </a:moveTo>
                  <a:lnTo>
                    <a:pt x="1" y="31531"/>
                  </a:lnTo>
                  <a:lnTo>
                    <a:pt x="278169" y="31531"/>
                  </a:lnTo>
                  <a:lnTo>
                    <a:pt x="2781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3"/>
            <p:cNvSpPr/>
            <p:nvPr/>
          </p:nvSpPr>
          <p:spPr>
            <a:xfrm>
              <a:off x="552775" y="4672675"/>
              <a:ext cx="6472425" cy="36100"/>
            </a:xfrm>
            <a:custGeom>
              <a:rect b="b" l="l" r="r" t="t"/>
              <a:pathLst>
                <a:path extrusionOk="0" h="1444" w="258897">
                  <a:moveTo>
                    <a:pt x="0" y="0"/>
                  </a:moveTo>
                  <a:lnTo>
                    <a:pt x="0" y="1443"/>
                  </a:lnTo>
                  <a:lnTo>
                    <a:pt x="258897" y="1443"/>
                  </a:lnTo>
                  <a:lnTo>
                    <a:pt x="25889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3"/>
            <p:cNvSpPr/>
            <p:nvPr/>
          </p:nvSpPr>
          <p:spPr>
            <a:xfrm>
              <a:off x="552775" y="4672675"/>
              <a:ext cx="2643325" cy="36100"/>
            </a:xfrm>
            <a:custGeom>
              <a:rect b="b" l="l" r="r" t="t"/>
              <a:pathLst>
                <a:path extrusionOk="0" h="1444" w="105733">
                  <a:moveTo>
                    <a:pt x="0" y="0"/>
                  </a:moveTo>
                  <a:lnTo>
                    <a:pt x="0" y="1443"/>
                  </a:lnTo>
                  <a:lnTo>
                    <a:pt x="105732" y="1443"/>
                  </a:lnTo>
                  <a:lnTo>
                    <a:pt x="1057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3"/>
            <p:cNvSpPr/>
            <p:nvPr/>
          </p:nvSpPr>
          <p:spPr>
            <a:xfrm>
              <a:off x="1792625" y="4873400"/>
              <a:ext cx="171400" cy="241125"/>
            </a:xfrm>
            <a:custGeom>
              <a:rect b="b" l="l" r="r" t="t"/>
              <a:pathLst>
                <a:path extrusionOk="0" h="9645" w="6856">
                  <a:moveTo>
                    <a:pt x="0" y="0"/>
                  </a:moveTo>
                  <a:lnTo>
                    <a:pt x="0" y="9644"/>
                  </a:lnTo>
                  <a:lnTo>
                    <a:pt x="6855" y="482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3"/>
            <p:cNvSpPr/>
            <p:nvPr/>
          </p:nvSpPr>
          <p:spPr>
            <a:xfrm>
              <a:off x="1993750" y="4873400"/>
              <a:ext cx="40150" cy="241125"/>
            </a:xfrm>
            <a:custGeom>
              <a:rect b="b" l="l" r="r" t="t"/>
              <a:pathLst>
                <a:path extrusionOk="0" h="9645" w="1606">
                  <a:moveTo>
                    <a:pt x="1" y="0"/>
                  </a:moveTo>
                  <a:lnTo>
                    <a:pt x="1" y="9644"/>
                  </a:lnTo>
                  <a:lnTo>
                    <a:pt x="1605" y="9644"/>
                  </a:lnTo>
                  <a:lnTo>
                    <a:pt x="16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3"/>
            <p:cNvSpPr/>
            <p:nvPr/>
          </p:nvSpPr>
          <p:spPr>
            <a:xfrm>
              <a:off x="1306250" y="4873400"/>
              <a:ext cx="171450" cy="241125"/>
            </a:xfrm>
            <a:custGeom>
              <a:rect b="b" l="l" r="r" t="t"/>
              <a:pathLst>
                <a:path extrusionOk="0" h="9645" w="6858">
                  <a:moveTo>
                    <a:pt x="1" y="0"/>
                  </a:moveTo>
                  <a:lnTo>
                    <a:pt x="1" y="9644"/>
                  </a:lnTo>
                  <a:lnTo>
                    <a:pt x="6857" y="4822"/>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3"/>
            <p:cNvSpPr/>
            <p:nvPr/>
          </p:nvSpPr>
          <p:spPr>
            <a:xfrm>
              <a:off x="819925" y="4873400"/>
              <a:ext cx="171425" cy="241125"/>
            </a:xfrm>
            <a:custGeom>
              <a:rect b="b" l="l" r="r" t="t"/>
              <a:pathLst>
                <a:path extrusionOk="0" h="9645" w="6857">
                  <a:moveTo>
                    <a:pt x="6857" y="0"/>
                  </a:moveTo>
                  <a:lnTo>
                    <a:pt x="0" y="4822"/>
                  </a:lnTo>
                  <a:lnTo>
                    <a:pt x="6857" y="9644"/>
                  </a:lnTo>
                  <a:lnTo>
                    <a:pt x="68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3"/>
            <p:cNvSpPr/>
            <p:nvPr/>
          </p:nvSpPr>
          <p:spPr>
            <a:xfrm>
              <a:off x="750050" y="4873400"/>
              <a:ext cx="40150" cy="241125"/>
            </a:xfrm>
            <a:custGeom>
              <a:rect b="b" l="l" r="r" t="t"/>
              <a:pathLst>
                <a:path extrusionOk="0" h="9645" w="1606">
                  <a:moveTo>
                    <a:pt x="0" y="0"/>
                  </a:moveTo>
                  <a:lnTo>
                    <a:pt x="0" y="9644"/>
                  </a:lnTo>
                  <a:lnTo>
                    <a:pt x="1605" y="9644"/>
                  </a:lnTo>
                  <a:lnTo>
                    <a:pt x="16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3"/>
            <p:cNvSpPr/>
            <p:nvPr/>
          </p:nvSpPr>
          <p:spPr>
            <a:xfrm>
              <a:off x="5536250" y="4831550"/>
              <a:ext cx="313300" cy="306475"/>
            </a:xfrm>
            <a:custGeom>
              <a:rect b="b" l="l" r="r" t="t"/>
              <a:pathLst>
                <a:path extrusionOk="0" h="12259" w="12532">
                  <a:moveTo>
                    <a:pt x="6266" y="4165"/>
                  </a:moveTo>
                  <a:cubicBezTo>
                    <a:pt x="7372" y="4165"/>
                    <a:pt x="8275" y="5046"/>
                    <a:pt x="8275" y="6128"/>
                  </a:cubicBezTo>
                  <a:cubicBezTo>
                    <a:pt x="8275" y="7212"/>
                    <a:pt x="7374" y="8094"/>
                    <a:pt x="6266" y="8094"/>
                  </a:cubicBezTo>
                  <a:cubicBezTo>
                    <a:pt x="5158" y="8094"/>
                    <a:pt x="4257" y="7212"/>
                    <a:pt x="4257" y="6128"/>
                  </a:cubicBezTo>
                  <a:cubicBezTo>
                    <a:pt x="4257" y="5046"/>
                    <a:pt x="5159" y="4165"/>
                    <a:pt x="6266" y="4165"/>
                  </a:cubicBezTo>
                  <a:close/>
                  <a:moveTo>
                    <a:pt x="5550" y="0"/>
                  </a:moveTo>
                  <a:cubicBezTo>
                    <a:pt x="5454" y="0"/>
                    <a:pt x="4829" y="1686"/>
                    <a:pt x="4829" y="1686"/>
                  </a:cubicBezTo>
                  <a:lnTo>
                    <a:pt x="4064" y="1996"/>
                  </a:lnTo>
                  <a:cubicBezTo>
                    <a:pt x="4064" y="1996"/>
                    <a:pt x="2509" y="1336"/>
                    <a:pt x="2319" y="1336"/>
                  </a:cubicBezTo>
                  <a:cubicBezTo>
                    <a:pt x="2310" y="1336"/>
                    <a:pt x="2304" y="1338"/>
                    <a:pt x="2301" y="1340"/>
                  </a:cubicBezTo>
                  <a:lnTo>
                    <a:pt x="1328" y="2292"/>
                  </a:lnTo>
                  <a:cubicBezTo>
                    <a:pt x="1261" y="2357"/>
                    <a:pt x="2035" y="3983"/>
                    <a:pt x="2035" y="3983"/>
                  </a:cubicBezTo>
                  <a:lnTo>
                    <a:pt x="1719" y="4733"/>
                  </a:lnTo>
                  <a:cubicBezTo>
                    <a:pt x="1719" y="4733"/>
                    <a:pt x="0" y="5394"/>
                    <a:pt x="0" y="5484"/>
                  </a:cubicBezTo>
                  <a:lnTo>
                    <a:pt x="0" y="6830"/>
                  </a:lnTo>
                  <a:cubicBezTo>
                    <a:pt x="0" y="6924"/>
                    <a:pt x="1724" y="7537"/>
                    <a:pt x="1724" y="7537"/>
                  </a:cubicBezTo>
                  <a:lnTo>
                    <a:pt x="2039" y="8285"/>
                  </a:lnTo>
                  <a:cubicBezTo>
                    <a:pt x="2039" y="8285"/>
                    <a:pt x="1304" y="9944"/>
                    <a:pt x="1369" y="10007"/>
                  </a:cubicBezTo>
                  <a:lnTo>
                    <a:pt x="2342" y="10961"/>
                  </a:lnTo>
                  <a:cubicBezTo>
                    <a:pt x="2345" y="10963"/>
                    <a:pt x="2350" y="10964"/>
                    <a:pt x="2358" y="10964"/>
                  </a:cubicBezTo>
                  <a:cubicBezTo>
                    <a:pt x="2540" y="10964"/>
                    <a:pt x="4069" y="10267"/>
                    <a:pt x="4069" y="10267"/>
                  </a:cubicBezTo>
                  <a:lnTo>
                    <a:pt x="4836" y="10579"/>
                  </a:lnTo>
                  <a:cubicBezTo>
                    <a:pt x="4836" y="10579"/>
                    <a:pt x="5513" y="12259"/>
                    <a:pt x="5607" y="12259"/>
                  </a:cubicBezTo>
                  <a:lnTo>
                    <a:pt x="6983" y="12259"/>
                  </a:lnTo>
                  <a:cubicBezTo>
                    <a:pt x="7077" y="12259"/>
                    <a:pt x="7704" y="10573"/>
                    <a:pt x="7704" y="10573"/>
                  </a:cubicBezTo>
                  <a:lnTo>
                    <a:pt x="8471" y="10263"/>
                  </a:lnTo>
                  <a:cubicBezTo>
                    <a:pt x="8471" y="10263"/>
                    <a:pt x="10025" y="10924"/>
                    <a:pt x="10212" y="10924"/>
                  </a:cubicBezTo>
                  <a:cubicBezTo>
                    <a:pt x="10220" y="10924"/>
                    <a:pt x="10226" y="10923"/>
                    <a:pt x="10229" y="10920"/>
                  </a:cubicBezTo>
                  <a:lnTo>
                    <a:pt x="11203" y="9968"/>
                  </a:lnTo>
                  <a:cubicBezTo>
                    <a:pt x="11271" y="9902"/>
                    <a:pt x="10495" y="8276"/>
                    <a:pt x="10495" y="8276"/>
                  </a:cubicBezTo>
                  <a:lnTo>
                    <a:pt x="10811" y="7526"/>
                  </a:lnTo>
                  <a:cubicBezTo>
                    <a:pt x="10811" y="7526"/>
                    <a:pt x="12531" y="6865"/>
                    <a:pt x="12531" y="6773"/>
                  </a:cubicBezTo>
                  <a:lnTo>
                    <a:pt x="12531" y="5427"/>
                  </a:lnTo>
                  <a:cubicBezTo>
                    <a:pt x="12531" y="5334"/>
                    <a:pt x="10809" y="4724"/>
                    <a:pt x="10809" y="4724"/>
                  </a:cubicBezTo>
                  <a:lnTo>
                    <a:pt x="10492" y="3972"/>
                  </a:lnTo>
                  <a:cubicBezTo>
                    <a:pt x="10492" y="3972"/>
                    <a:pt x="11229" y="2313"/>
                    <a:pt x="11163" y="2249"/>
                  </a:cubicBezTo>
                  <a:lnTo>
                    <a:pt x="10190" y="1298"/>
                  </a:lnTo>
                  <a:cubicBezTo>
                    <a:pt x="10187" y="1296"/>
                    <a:pt x="10181" y="1294"/>
                    <a:pt x="10173" y="1294"/>
                  </a:cubicBezTo>
                  <a:cubicBezTo>
                    <a:pt x="9987" y="1294"/>
                    <a:pt x="8462" y="1991"/>
                    <a:pt x="8462" y="1991"/>
                  </a:cubicBezTo>
                  <a:lnTo>
                    <a:pt x="7695" y="1682"/>
                  </a:lnTo>
                  <a:cubicBezTo>
                    <a:pt x="7695" y="1682"/>
                    <a:pt x="7019" y="0"/>
                    <a:pt x="69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3"/>
            <p:cNvSpPr/>
            <p:nvPr/>
          </p:nvSpPr>
          <p:spPr>
            <a:xfrm>
              <a:off x="6071425" y="4865225"/>
              <a:ext cx="357425" cy="234950"/>
            </a:xfrm>
            <a:custGeom>
              <a:rect b="b" l="l" r="r" t="t"/>
              <a:pathLst>
                <a:path extrusionOk="0" h="9398" w="14297">
                  <a:moveTo>
                    <a:pt x="13244" y="1052"/>
                  </a:moveTo>
                  <a:lnTo>
                    <a:pt x="13244" y="8346"/>
                  </a:lnTo>
                  <a:lnTo>
                    <a:pt x="1053" y="8346"/>
                  </a:lnTo>
                  <a:lnTo>
                    <a:pt x="1053" y="1052"/>
                  </a:lnTo>
                  <a:close/>
                  <a:moveTo>
                    <a:pt x="0" y="1"/>
                  </a:moveTo>
                  <a:lnTo>
                    <a:pt x="0" y="9398"/>
                  </a:lnTo>
                  <a:lnTo>
                    <a:pt x="14296" y="9398"/>
                  </a:lnTo>
                  <a:lnTo>
                    <a:pt x="142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3"/>
            <p:cNvSpPr/>
            <p:nvPr/>
          </p:nvSpPr>
          <p:spPr>
            <a:xfrm>
              <a:off x="6812775" y="4840300"/>
              <a:ext cx="117075" cy="116950"/>
            </a:xfrm>
            <a:custGeom>
              <a:rect b="b" l="l" r="r" t="t"/>
              <a:pathLst>
                <a:path extrusionOk="0" h="4678" w="4683">
                  <a:moveTo>
                    <a:pt x="1" y="1"/>
                  </a:moveTo>
                  <a:lnTo>
                    <a:pt x="1" y="1052"/>
                  </a:lnTo>
                  <a:lnTo>
                    <a:pt x="3630" y="1052"/>
                  </a:lnTo>
                  <a:lnTo>
                    <a:pt x="3630" y="4678"/>
                  </a:lnTo>
                  <a:lnTo>
                    <a:pt x="4682" y="4678"/>
                  </a:lnTo>
                  <a:lnTo>
                    <a:pt x="468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3"/>
            <p:cNvSpPr/>
            <p:nvPr/>
          </p:nvSpPr>
          <p:spPr>
            <a:xfrm>
              <a:off x="6644800" y="4840300"/>
              <a:ext cx="117025" cy="116950"/>
            </a:xfrm>
            <a:custGeom>
              <a:rect b="b" l="l" r="r" t="t"/>
              <a:pathLst>
                <a:path extrusionOk="0" h="4678" w="4681">
                  <a:moveTo>
                    <a:pt x="1" y="1"/>
                  </a:moveTo>
                  <a:lnTo>
                    <a:pt x="1" y="4678"/>
                  </a:lnTo>
                  <a:lnTo>
                    <a:pt x="1053" y="4678"/>
                  </a:lnTo>
                  <a:lnTo>
                    <a:pt x="1053" y="1052"/>
                  </a:lnTo>
                  <a:lnTo>
                    <a:pt x="4681" y="1052"/>
                  </a:lnTo>
                  <a:lnTo>
                    <a:pt x="468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3"/>
            <p:cNvSpPr/>
            <p:nvPr/>
          </p:nvSpPr>
          <p:spPr>
            <a:xfrm>
              <a:off x="6812775" y="5008175"/>
              <a:ext cx="117075" cy="116950"/>
            </a:xfrm>
            <a:custGeom>
              <a:rect b="b" l="l" r="r" t="t"/>
              <a:pathLst>
                <a:path extrusionOk="0" h="4678" w="4683">
                  <a:moveTo>
                    <a:pt x="3630" y="0"/>
                  </a:moveTo>
                  <a:lnTo>
                    <a:pt x="3630" y="3626"/>
                  </a:lnTo>
                  <a:lnTo>
                    <a:pt x="1" y="3626"/>
                  </a:lnTo>
                  <a:lnTo>
                    <a:pt x="1" y="4677"/>
                  </a:lnTo>
                  <a:lnTo>
                    <a:pt x="4682" y="4677"/>
                  </a:lnTo>
                  <a:lnTo>
                    <a:pt x="46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3"/>
            <p:cNvSpPr/>
            <p:nvPr/>
          </p:nvSpPr>
          <p:spPr>
            <a:xfrm>
              <a:off x="6644800" y="5008175"/>
              <a:ext cx="117025" cy="116950"/>
            </a:xfrm>
            <a:custGeom>
              <a:rect b="b" l="l" r="r" t="t"/>
              <a:pathLst>
                <a:path extrusionOk="0" h="4678" w="4681">
                  <a:moveTo>
                    <a:pt x="1" y="0"/>
                  </a:moveTo>
                  <a:lnTo>
                    <a:pt x="1" y="4677"/>
                  </a:lnTo>
                  <a:lnTo>
                    <a:pt x="4681" y="4677"/>
                  </a:lnTo>
                  <a:lnTo>
                    <a:pt x="4681" y="3626"/>
                  </a:lnTo>
                  <a:lnTo>
                    <a:pt x="1053" y="3626"/>
                  </a:lnTo>
                  <a:lnTo>
                    <a:pt x="10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3"/>
            <p:cNvSpPr/>
            <p:nvPr/>
          </p:nvSpPr>
          <p:spPr>
            <a:xfrm>
              <a:off x="3131625" y="4627575"/>
              <a:ext cx="129250" cy="124325"/>
            </a:xfrm>
            <a:custGeom>
              <a:rect b="b" l="l" r="r" t="t"/>
              <a:pathLst>
                <a:path extrusionOk="0" h="4973" w="5170">
                  <a:moveTo>
                    <a:pt x="2684" y="0"/>
                  </a:moveTo>
                  <a:cubicBezTo>
                    <a:pt x="2683" y="0"/>
                    <a:pt x="2682" y="0"/>
                    <a:pt x="2681" y="0"/>
                  </a:cubicBezTo>
                  <a:cubicBezTo>
                    <a:pt x="1675" y="0"/>
                    <a:pt x="768" y="607"/>
                    <a:pt x="385" y="1536"/>
                  </a:cubicBezTo>
                  <a:cubicBezTo>
                    <a:pt x="0" y="2464"/>
                    <a:pt x="213" y="3535"/>
                    <a:pt x="925" y="4246"/>
                  </a:cubicBezTo>
                  <a:cubicBezTo>
                    <a:pt x="1400" y="4721"/>
                    <a:pt x="2035" y="4973"/>
                    <a:pt x="2682" y="4973"/>
                  </a:cubicBezTo>
                  <a:cubicBezTo>
                    <a:pt x="3003" y="4973"/>
                    <a:pt x="3328" y="4910"/>
                    <a:pt x="3637" y="4782"/>
                  </a:cubicBezTo>
                  <a:cubicBezTo>
                    <a:pt x="4565" y="4397"/>
                    <a:pt x="5170" y="3488"/>
                    <a:pt x="5170" y="2482"/>
                  </a:cubicBezTo>
                  <a:cubicBezTo>
                    <a:pt x="5168" y="1112"/>
                    <a:pt x="4056" y="0"/>
                    <a:pt x="26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0" name="Google Shape;1580;p63"/>
          <p:cNvSpPr txBox="1"/>
          <p:nvPr>
            <p:ph idx="4294967295" type="subTitle"/>
          </p:nvPr>
        </p:nvSpPr>
        <p:spPr>
          <a:xfrm>
            <a:off x="2074800" y="4156000"/>
            <a:ext cx="4994400" cy="581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We will show you the product demo here</a:t>
            </a:r>
            <a:endParaRPr sz="1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1559"/>
                                        </p:tgtEl>
                                        <p:attrNameLst>
                                          <p:attrName>style.visibility</p:attrName>
                                        </p:attrNameLst>
                                      </p:cBhvr>
                                      <p:to>
                                        <p:strVal val="visible"/>
                                      </p:to>
                                    </p:set>
                                    <p:anim calcmode="lin" valueType="num">
                                      <p:cBhvr additive="base">
                                        <p:cTn dur="1000"/>
                                        <p:tgtEl>
                                          <p:spTgt spid="1559"/>
                                        </p:tgtEl>
                                        <p:attrNameLst>
                                          <p:attrName>ppt_w</p:attrName>
                                        </p:attrNameLst>
                                      </p:cBhvr>
                                      <p:tavLst>
                                        <p:tav fmla="" tm="0">
                                          <p:val>
                                            <p:strVal val="0"/>
                                          </p:val>
                                        </p:tav>
                                        <p:tav fmla="" tm="100000">
                                          <p:val>
                                            <p:strVal val="#ppt_w"/>
                                          </p:val>
                                        </p:tav>
                                      </p:tavLst>
                                    </p:anim>
                                    <p:anim calcmode="lin" valueType="num">
                                      <p:cBhvr additive="base">
                                        <p:cTn dur="1000"/>
                                        <p:tgtEl>
                                          <p:spTgt spid="1559"/>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4" name="Shape 1584"/>
        <p:cNvGrpSpPr/>
        <p:nvPr/>
      </p:nvGrpSpPr>
      <p:grpSpPr>
        <a:xfrm>
          <a:off x="0" y="0"/>
          <a:ext cx="0" cy="0"/>
          <a:chOff x="0" y="0"/>
          <a:chExt cx="0" cy="0"/>
        </a:xfrm>
      </p:grpSpPr>
      <p:sp>
        <p:nvSpPr>
          <p:cNvPr id="1585" name="Google Shape;1585;p64"/>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Testing</a:t>
            </a:r>
            <a:endParaRPr/>
          </a:p>
        </p:txBody>
      </p:sp>
      <p:grpSp>
        <p:nvGrpSpPr>
          <p:cNvPr id="1586" name="Google Shape;1586;p64"/>
          <p:cNvGrpSpPr/>
          <p:nvPr/>
        </p:nvGrpSpPr>
        <p:grpSpPr>
          <a:xfrm>
            <a:off x="3382878" y="1614602"/>
            <a:ext cx="2378258" cy="2959957"/>
            <a:chOff x="3382878" y="1614602"/>
            <a:chExt cx="2378258" cy="2959957"/>
          </a:xfrm>
        </p:grpSpPr>
        <p:grpSp>
          <p:nvGrpSpPr>
            <p:cNvPr id="1587" name="Google Shape;1587;p64"/>
            <p:cNvGrpSpPr/>
            <p:nvPr/>
          </p:nvGrpSpPr>
          <p:grpSpPr>
            <a:xfrm>
              <a:off x="3721712" y="1614602"/>
              <a:ext cx="1524959" cy="2959957"/>
              <a:chOff x="3721712" y="1614602"/>
              <a:chExt cx="1524959" cy="2959957"/>
            </a:xfrm>
          </p:grpSpPr>
          <p:sp>
            <p:nvSpPr>
              <p:cNvPr id="1588" name="Google Shape;1588;p64"/>
              <p:cNvSpPr/>
              <p:nvPr/>
            </p:nvSpPr>
            <p:spPr>
              <a:xfrm>
                <a:off x="3759774" y="1758041"/>
                <a:ext cx="1433586" cy="2816518"/>
              </a:xfrm>
              <a:custGeom>
                <a:rect b="b" l="l" r="r" t="t"/>
                <a:pathLst>
                  <a:path extrusionOk="0" h="206679" w="105198">
                    <a:moveTo>
                      <a:pt x="7020" y="1"/>
                    </a:moveTo>
                    <a:cubicBezTo>
                      <a:pt x="3141" y="1"/>
                      <a:pt x="1" y="3141"/>
                      <a:pt x="1" y="7019"/>
                    </a:cubicBezTo>
                    <a:lnTo>
                      <a:pt x="1" y="199665"/>
                    </a:lnTo>
                    <a:cubicBezTo>
                      <a:pt x="1" y="203537"/>
                      <a:pt x="3141" y="206678"/>
                      <a:pt x="7020" y="206678"/>
                    </a:cubicBezTo>
                    <a:lnTo>
                      <a:pt x="98180" y="206678"/>
                    </a:lnTo>
                    <a:cubicBezTo>
                      <a:pt x="102057" y="206678"/>
                      <a:pt x="105198" y="203537"/>
                      <a:pt x="105198" y="199665"/>
                    </a:cubicBezTo>
                    <a:lnTo>
                      <a:pt x="105198" y="7019"/>
                    </a:lnTo>
                    <a:cubicBezTo>
                      <a:pt x="105198" y="3141"/>
                      <a:pt x="102057" y="1"/>
                      <a:pt x="981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4"/>
              <p:cNvSpPr/>
              <p:nvPr/>
            </p:nvSpPr>
            <p:spPr>
              <a:xfrm>
                <a:off x="3721712" y="1758041"/>
                <a:ext cx="1433586" cy="2816518"/>
              </a:xfrm>
              <a:custGeom>
                <a:rect b="b" l="l" r="r" t="t"/>
                <a:pathLst>
                  <a:path extrusionOk="0" h="206679" w="105198">
                    <a:moveTo>
                      <a:pt x="7019" y="1"/>
                    </a:moveTo>
                    <a:cubicBezTo>
                      <a:pt x="3141" y="1"/>
                      <a:pt x="1" y="3141"/>
                      <a:pt x="1" y="7019"/>
                    </a:cubicBezTo>
                    <a:lnTo>
                      <a:pt x="1" y="199665"/>
                    </a:lnTo>
                    <a:cubicBezTo>
                      <a:pt x="1" y="203537"/>
                      <a:pt x="3141" y="206678"/>
                      <a:pt x="7019" y="206678"/>
                    </a:cubicBezTo>
                    <a:lnTo>
                      <a:pt x="98178" y="206678"/>
                    </a:lnTo>
                    <a:cubicBezTo>
                      <a:pt x="102056" y="206678"/>
                      <a:pt x="105198" y="203537"/>
                      <a:pt x="105198" y="199665"/>
                    </a:cubicBezTo>
                    <a:lnTo>
                      <a:pt x="105198" y="7019"/>
                    </a:lnTo>
                    <a:cubicBezTo>
                      <a:pt x="105198" y="3141"/>
                      <a:pt x="102056" y="1"/>
                      <a:pt x="981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4"/>
              <p:cNvSpPr/>
              <p:nvPr/>
            </p:nvSpPr>
            <p:spPr>
              <a:xfrm>
                <a:off x="3775691" y="1888224"/>
                <a:ext cx="1325629" cy="2580585"/>
              </a:xfrm>
              <a:custGeom>
                <a:rect b="b" l="l" r="r" t="t"/>
                <a:pathLst>
                  <a:path extrusionOk="0" h="189366" w="97276">
                    <a:moveTo>
                      <a:pt x="14718" y="0"/>
                    </a:moveTo>
                    <a:cubicBezTo>
                      <a:pt x="14714" y="0"/>
                      <a:pt x="14710" y="0"/>
                      <a:pt x="14706" y="0"/>
                    </a:cubicBezTo>
                    <a:lnTo>
                      <a:pt x="4384" y="0"/>
                    </a:lnTo>
                    <a:cubicBezTo>
                      <a:pt x="1964" y="0"/>
                      <a:pt x="1" y="1965"/>
                      <a:pt x="1" y="4399"/>
                    </a:cubicBezTo>
                    <a:lnTo>
                      <a:pt x="1" y="184967"/>
                    </a:lnTo>
                    <a:cubicBezTo>
                      <a:pt x="1" y="187402"/>
                      <a:pt x="1964" y="189366"/>
                      <a:pt x="4384" y="189366"/>
                    </a:cubicBezTo>
                    <a:lnTo>
                      <a:pt x="92892" y="189366"/>
                    </a:lnTo>
                    <a:cubicBezTo>
                      <a:pt x="93536" y="189366"/>
                      <a:pt x="94165" y="189224"/>
                      <a:pt x="94715" y="188958"/>
                    </a:cubicBezTo>
                    <a:cubicBezTo>
                      <a:pt x="96224" y="188283"/>
                      <a:pt x="97276" y="186743"/>
                      <a:pt x="97276" y="184967"/>
                    </a:cubicBezTo>
                    <a:lnTo>
                      <a:pt x="97276" y="4399"/>
                    </a:lnTo>
                    <a:cubicBezTo>
                      <a:pt x="97276" y="1965"/>
                      <a:pt x="95311" y="0"/>
                      <a:pt x="92892" y="0"/>
                    </a:cubicBezTo>
                    <a:lnTo>
                      <a:pt x="82570" y="0"/>
                    </a:lnTo>
                    <a:cubicBezTo>
                      <a:pt x="80543" y="0"/>
                      <a:pt x="78768" y="1399"/>
                      <a:pt x="78296" y="3379"/>
                    </a:cubicBezTo>
                    <a:cubicBezTo>
                      <a:pt x="77823" y="5359"/>
                      <a:pt x="76064" y="6741"/>
                      <a:pt x="74023" y="6741"/>
                    </a:cubicBezTo>
                    <a:lnTo>
                      <a:pt x="23255" y="6741"/>
                    </a:lnTo>
                    <a:cubicBezTo>
                      <a:pt x="21211" y="6741"/>
                      <a:pt x="19451" y="5359"/>
                      <a:pt x="18981" y="3379"/>
                    </a:cubicBezTo>
                    <a:cubicBezTo>
                      <a:pt x="18751" y="2415"/>
                      <a:pt x="18203" y="1557"/>
                      <a:pt x="17425" y="943"/>
                    </a:cubicBezTo>
                    <a:cubicBezTo>
                      <a:pt x="16655" y="332"/>
                      <a:pt x="15701" y="0"/>
                      <a:pt x="147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4"/>
              <p:cNvSpPr/>
              <p:nvPr/>
            </p:nvSpPr>
            <p:spPr>
              <a:xfrm>
                <a:off x="4548479" y="1841400"/>
                <a:ext cx="55423" cy="53338"/>
              </a:xfrm>
              <a:custGeom>
                <a:rect b="b" l="l" r="r" t="t"/>
                <a:pathLst>
                  <a:path extrusionOk="0" h="3914" w="4067">
                    <a:moveTo>
                      <a:pt x="2111" y="1"/>
                    </a:moveTo>
                    <a:cubicBezTo>
                      <a:pt x="1319" y="1"/>
                      <a:pt x="605" y="477"/>
                      <a:pt x="303" y="1209"/>
                    </a:cubicBezTo>
                    <a:cubicBezTo>
                      <a:pt x="0" y="1939"/>
                      <a:pt x="167" y="2781"/>
                      <a:pt x="727" y="3340"/>
                    </a:cubicBezTo>
                    <a:cubicBezTo>
                      <a:pt x="1101" y="3715"/>
                      <a:pt x="1601" y="3913"/>
                      <a:pt x="2109" y="3913"/>
                    </a:cubicBezTo>
                    <a:cubicBezTo>
                      <a:pt x="2362" y="3913"/>
                      <a:pt x="2616" y="3864"/>
                      <a:pt x="2858" y="3764"/>
                    </a:cubicBezTo>
                    <a:cubicBezTo>
                      <a:pt x="3589" y="3462"/>
                      <a:pt x="4066" y="2748"/>
                      <a:pt x="4066" y="1958"/>
                    </a:cubicBezTo>
                    <a:cubicBezTo>
                      <a:pt x="4066" y="877"/>
                      <a:pt x="3190" y="1"/>
                      <a:pt x="2111" y="1"/>
                    </a:cubicBezTo>
                    <a:close/>
                  </a:path>
                </a:pathLst>
              </a:custGeom>
              <a:solidFill>
                <a:srgbClr val="5A9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4"/>
              <p:cNvSpPr/>
              <p:nvPr/>
            </p:nvSpPr>
            <p:spPr>
              <a:xfrm>
                <a:off x="4277810" y="1854728"/>
                <a:ext cx="231531" cy="26683"/>
              </a:xfrm>
              <a:custGeom>
                <a:rect b="b" l="l" r="r" t="t"/>
                <a:pathLst>
                  <a:path extrusionOk="0" h="1958" w="16990">
                    <a:moveTo>
                      <a:pt x="978" y="0"/>
                    </a:moveTo>
                    <a:cubicBezTo>
                      <a:pt x="439" y="0"/>
                      <a:pt x="0" y="439"/>
                      <a:pt x="0" y="980"/>
                    </a:cubicBezTo>
                    <a:cubicBezTo>
                      <a:pt x="0" y="1519"/>
                      <a:pt x="439" y="1958"/>
                      <a:pt x="978" y="1958"/>
                    </a:cubicBezTo>
                    <a:lnTo>
                      <a:pt x="16012" y="1958"/>
                    </a:lnTo>
                    <a:cubicBezTo>
                      <a:pt x="16551" y="1958"/>
                      <a:pt x="16990" y="1519"/>
                      <a:pt x="16990" y="980"/>
                    </a:cubicBezTo>
                    <a:cubicBezTo>
                      <a:pt x="16990" y="439"/>
                      <a:pt x="16551" y="0"/>
                      <a:pt x="160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4"/>
              <p:cNvSpPr/>
              <p:nvPr/>
            </p:nvSpPr>
            <p:spPr>
              <a:xfrm>
                <a:off x="4739729" y="1614602"/>
                <a:ext cx="506943" cy="506943"/>
              </a:xfrm>
              <a:custGeom>
                <a:rect b="b" l="l" r="r" t="t"/>
                <a:pathLst>
                  <a:path extrusionOk="0" h="37200" w="3720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4"/>
              <p:cNvSpPr/>
              <p:nvPr/>
            </p:nvSpPr>
            <p:spPr>
              <a:xfrm>
                <a:off x="3734360" y="3150625"/>
                <a:ext cx="506957" cy="506957"/>
              </a:xfrm>
              <a:custGeom>
                <a:rect b="b" l="l" r="r" t="t"/>
                <a:pathLst>
                  <a:path extrusionOk="0" h="37201" w="37201">
                    <a:moveTo>
                      <a:pt x="6348" y="0"/>
                    </a:moveTo>
                    <a:cubicBezTo>
                      <a:pt x="2841" y="0"/>
                      <a:pt x="1" y="2843"/>
                      <a:pt x="1" y="6346"/>
                    </a:cubicBezTo>
                    <a:lnTo>
                      <a:pt x="1" y="30853"/>
                    </a:lnTo>
                    <a:cubicBezTo>
                      <a:pt x="1" y="34360"/>
                      <a:pt x="2841" y="37200"/>
                      <a:pt x="6348" y="37200"/>
                    </a:cubicBezTo>
                    <a:lnTo>
                      <a:pt x="30855" y="37200"/>
                    </a:lnTo>
                    <a:cubicBezTo>
                      <a:pt x="34358" y="37200"/>
                      <a:pt x="37200" y="34360"/>
                      <a:pt x="37200" y="30853"/>
                    </a:cubicBezTo>
                    <a:lnTo>
                      <a:pt x="37200" y="6346"/>
                    </a:lnTo>
                    <a:cubicBezTo>
                      <a:pt x="37200" y="2843"/>
                      <a:pt x="34358" y="0"/>
                      <a:pt x="308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4"/>
              <p:cNvSpPr/>
              <p:nvPr/>
            </p:nvSpPr>
            <p:spPr>
              <a:xfrm>
                <a:off x="4110280" y="2439164"/>
                <a:ext cx="506943" cy="506943"/>
              </a:xfrm>
              <a:custGeom>
                <a:rect b="b" l="l" r="r" t="t"/>
                <a:pathLst>
                  <a:path extrusionOk="0" h="37200" w="3720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4"/>
              <p:cNvSpPr/>
              <p:nvPr/>
            </p:nvSpPr>
            <p:spPr>
              <a:xfrm>
                <a:off x="4509341" y="3726083"/>
                <a:ext cx="506943" cy="506943"/>
              </a:xfrm>
              <a:custGeom>
                <a:rect b="b" l="l" r="r" t="t"/>
                <a:pathLst>
                  <a:path extrusionOk="0" h="37200" w="3720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7" name="Google Shape;1597;p64"/>
              <p:cNvGrpSpPr/>
              <p:nvPr/>
            </p:nvGrpSpPr>
            <p:grpSpPr>
              <a:xfrm>
                <a:off x="4210921" y="2513393"/>
                <a:ext cx="303554" cy="377859"/>
                <a:chOff x="4202847" y="2562502"/>
                <a:chExt cx="492462" cy="613010"/>
              </a:xfrm>
            </p:grpSpPr>
            <p:sp>
              <p:nvSpPr>
                <p:cNvPr id="1598" name="Google Shape;1598;p64"/>
                <p:cNvSpPr/>
                <p:nvPr/>
              </p:nvSpPr>
              <p:spPr>
                <a:xfrm>
                  <a:off x="4430352" y="2562502"/>
                  <a:ext cx="36402" cy="470764"/>
                </a:xfrm>
                <a:custGeom>
                  <a:rect b="b" l="l" r="r" t="t"/>
                  <a:pathLst>
                    <a:path extrusionOk="0" h="22412" w="1733">
                      <a:moveTo>
                        <a:pt x="1711" y="1"/>
                      </a:moveTo>
                      <a:lnTo>
                        <a:pt x="1" y="2"/>
                      </a:lnTo>
                      <a:lnTo>
                        <a:pt x="22" y="22411"/>
                      </a:lnTo>
                      <a:lnTo>
                        <a:pt x="1733" y="22410"/>
                      </a:lnTo>
                      <a:lnTo>
                        <a:pt x="17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4"/>
                <p:cNvSpPr/>
                <p:nvPr/>
              </p:nvSpPr>
              <p:spPr>
                <a:xfrm>
                  <a:off x="4449193" y="2562502"/>
                  <a:ext cx="17560" cy="470722"/>
                </a:xfrm>
                <a:custGeom>
                  <a:rect b="b" l="l" r="r" t="t"/>
                  <a:pathLst>
                    <a:path extrusionOk="0" h="22410" w="836">
                      <a:moveTo>
                        <a:pt x="1" y="1"/>
                      </a:moveTo>
                      <a:lnTo>
                        <a:pt x="1" y="22410"/>
                      </a:lnTo>
                      <a:lnTo>
                        <a:pt x="836" y="22410"/>
                      </a:lnTo>
                      <a:lnTo>
                        <a:pt x="8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4"/>
                <p:cNvSpPr/>
                <p:nvPr/>
              </p:nvSpPr>
              <p:spPr>
                <a:xfrm>
                  <a:off x="4313228" y="2567901"/>
                  <a:ext cx="151698" cy="464925"/>
                </a:xfrm>
                <a:custGeom>
                  <a:rect b="b" l="l" r="r" t="t"/>
                  <a:pathLst>
                    <a:path extrusionOk="0" h="22134" w="7222">
                      <a:moveTo>
                        <a:pt x="1658" y="0"/>
                      </a:moveTo>
                      <a:lnTo>
                        <a:pt x="1" y="425"/>
                      </a:lnTo>
                      <a:lnTo>
                        <a:pt x="5565" y="22134"/>
                      </a:lnTo>
                      <a:lnTo>
                        <a:pt x="7222" y="21709"/>
                      </a:lnTo>
                      <a:lnTo>
                        <a:pt x="165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4"/>
                <p:cNvSpPr/>
                <p:nvPr/>
              </p:nvSpPr>
              <p:spPr>
                <a:xfrm>
                  <a:off x="4261031" y="2721762"/>
                  <a:ext cx="375485" cy="164028"/>
                </a:xfrm>
                <a:custGeom>
                  <a:rect b="b" l="l" r="r" t="t"/>
                  <a:pathLst>
                    <a:path extrusionOk="0" h="7809" w="17876">
                      <a:moveTo>
                        <a:pt x="7195" y="0"/>
                      </a:moveTo>
                      <a:cubicBezTo>
                        <a:pt x="7064" y="0"/>
                        <a:pt x="6931" y="13"/>
                        <a:pt x="6795" y="44"/>
                      </a:cubicBezTo>
                      <a:cubicBezTo>
                        <a:pt x="6201" y="179"/>
                        <a:pt x="5795" y="590"/>
                        <a:pt x="5467" y="919"/>
                      </a:cubicBezTo>
                      <a:cubicBezTo>
                        <a:pt x="5314" y="1075"/>
                        <a:pt x="5138" y="1251"/>
                        <a:pt x="5024" y="1308"/>
                      </a:cubicBezTo>
                      <a:cubicBezTo>
                        <a:pt x="4901" y="1366"/>
                        <a:pt x="4660" y="1393"/>
                        <a:pt x="4427" y="1418"/>
                      </a:cubicBezTo>
                      <a:cubicBezTo>
                        <a:pt x="3970" y="1469"/>
                        <a:pt x="3401" y="1533"/>
                        <a:pt x="2932" y="1906"/>
                      </a:cubicBezTo>
                      <a:cubicBezTo>
                        <a:pt x="2463" y="2280"/>
                        <a:pt x="2274" y="2824"/>
                        <a:pt x="2124" y="3259"/>
                      </a:cubicBezTo>
                      <a:cubicBezTo>
                        <a:pt x="2047" y="3479"/>
                        <a:pt x="1969" y="3708"/>
                        <a:pt x="1886" y="3811"/>
                      </a:cubicBezTo>
                      <a:cubicBezTo>
                        <a:pt x="1802" y="3915"/>
                        <a:pt x="1592" y="4046"/>
                        <a:pt x="1403" y="4163"/>
                      </a:cubicBezTo>
                      <a:cubicBezTo>
                        <a:pt x="1011" y="4407"/>
                        <a:pt x="522" y="4711"/>
                        <a:pt x="260" y="5256"/>
                      </a:cubicBezTo>
                      <a:cubicBezTo>
                        <a:pt x="0" y="5794"/>
                        <a:pt x="66" y="6360"/>
                        <a:pt x="118" y="6815"/>
                      </a:cubicBezTo>
                      <a:cubicBezTo>
                        <a:pt x="145" y="7052"/>
                        <a:pt x="171" y="7294"/>
                        <a:pt x="142" y="7429"/>
                      </a:cubicBezTo>
                      <a:lnTo>
                        <a:pt x="1809" y="7808"/>
                      </a:lnTo>
                      <a:lnTo>
                        <a:pt x="16065" y="7808"/>
                      </a:lnTo>
                      <a:lnTo>
                        <a:pt x="17732" y="7429"/>
                      </a:lnTo>
                      <a:cubicBezTo>
                        <a:pt x="17702" y="7294"/>
                        <a:pt x="17730" y="7052"/>
                        <a:pt x="17757" y="6817"/>
                      </a:cubicBezTo>
                      <a:cubicBezTo>
                        <a:pt x="17810" y="6360"/>
                        <a:pt x="17875" y="5794"/>
                        <a:pt x="17616" y="5256"/>
                      </a:cubicBezTo>
                      <a:lnTo>
                        <a:pt x="17617" y="5256"/>
                      </a:lnTo>
                      <a:cubicBezTo>
                        <a:pt x="17354" y="4711"/>
                        <a:pt x="16865" y="4407"/>
                        <a:pt x="16472" y="4163"/>
                      </a:cubicBezTo>
                      <a:cubicBezTo>
                        <a:pt x="16285" y="4046"/>
                        <a:pt x="16072" y="3914"/>
                        <a:pt x="15990" y="3811"/>
                      </a:cubicBezTo>
                      <a:cubicBezTo>
                        <a:pt x="15909" y="3709"/>
                        <a:pt x="15829" y="3479"/>
                        <a:pt x="15752" y="3259"/>
                      </a:cubicBezTo>
                      <a:cubicBezTo>
                        <a:pt x="15601" y="2824"/>
                        <a:pt x="15414" y="2282"/>
                        <a:pt x="14943" y="1906"/>
                      </a:cubicBezTo>
                      <a:cubicBezTo>
                        <a:pt x="14474" y="1531"/>
                        <a:pt x="13906" y="1469"/>
                        <a:pt x="13449" y="1418"/>
                      </a:cubicBezTo>
                      <a:cubicBezTo>
                        <a:pt x="13216" y="1393"/>
                        <a:pt x="12975" y="1366"/>
                        <a:pt x="12853" y="1308"/>
                      </a:cubicBezTo>
                      <a:cubicBezTo>
                        <a:pt x="12737" y="1251"/>
                        <a:pt x="12563" y="1075"/>
                        <a:pt x="12408" y="919"/>
                      </a:cubicBezTo>
                      <a:cubicBezTo>
                        <a:pt x="12082" y="590"/>
                        <a:pt x="11675" y="179"/>
                        <a:pt x="11081" y="44"/>
                      </a:cubicBezTo>
                      <a:cubicBezTo>
                        <a:pt x="10945" y="13"/>
                        <a:pt x="10812" y="0"/>
                        <a:pt x="10681" y="0"/>
                      </a:cubicBezTo>
                      <a:cubicBezTo>
                        <a:pt x="10258" y="0"/>
                        <a:pt x="9868" y="138"/>
                        <a:pt x="9539" y="254"/>
                      </a:cubicBezTo>
                      <a:cubicBezTo>
                        <a:pt x="9314" y="334"/>
                        <a:pt x="9081" y="415"/>
                        <a:pt x="8937" y="415"/>
                      </a:cubicBezTo>
                      <a:cubicBezTo>
                        <a:pt x="8795" y="415"/>
                        <a:pt x="8562" y="334"/>
                        <a:pt x="8337" y="254"/>
                      </a:cubicBezTo>
                      <a:cubicBezTo>
                        <a:pt x="8008" y="138"/>
                        <a:pt x="7618" y="0"/>
                        <a:pt x="7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4"/>
                <p:cNvSpPr/>
                <p:nvPr/>
              </p:nvSpPr>
              <p:spPr>
                <a:xfrm>
                  <a:off x="4449193" y="2721762"/>
                  <a:ext cx="187344" cy="163986"/>
                </a:xfrm>
                <a:custGeom>
                  <a:rect b="b" l="l" r="r" t="t"/>
                  <a:pathLst>
                    <a:path extrusionOk="0" h="7807" w="8919">
                      <a:moveTo>
                        <a:pt x="1723" y="0"/>
                      </a:moveTo>
                      <a:cubicBezTo>
                        <a:pt x="1300" y="0"/>
                        <a:pt x="910" y="138"/>
                        <a:pt x="581" y="254"/>
                      </a:cubicBezTo>
                      <a:cubicBezTo>
                        <a:pt x="366" y="330"/>
                        <a:pt x="144" y="408"/>
                        <a:pt x="1" y="414"/>
                      </a:cubicBezTo>
                      <a:lnTo>
                        <a:pt x="1" y="7807"/>
                      </a:lnTo>
                      <a:lnTo>
                        <a:pt x="7110" y="7807"/>
                      </a:lnTo>
                      <a:lnTo>
                        <a:pt x="8777" y="7429"/>
                      </a:lnTo>
                      <a:cubicBezTo>
                        <a:pt x="8745" y="7294"/>
                        <a:pt x="8774" y="7050"/>
                        <a:pt x="8800" y="6815"/>
                      </a:cubicBezTo>
                      <a:cubicBezTo>
                        <a:pt x="8854" y="6360"/>
                        <a:pt x="8919" y="5794"/>
                        <a:pt x="8659" y="5256"/>
                      </a:cubicBezTo>
                      <a:cubicBezTo>
                        <a:pt x="8396" y="4711"/>
                        <a:pt x="7907" y="4407"/>
                        <a:pt x="7514" y="4163"/>
                      </a:cubicBezTo>
                      <a:cubicBezTo>
                        <a:pt x="7327" y="4046"/>
                        <a:pt x="7114" y="3914"/>
                        <a:pt x="7032" y="3811"/>
                      </a:cubicBezTo>
                      <a:cubicBezTo>
                        <a:pt x="6951" y="3709"/>
                        <a:pt x="6871" y="3479"/>
                        <a:pt x="6794" y="3259"/>
                      </a:cubicBezTo>
                      <a:cubicBezTo>
                        <a:pt x="6643" y="2824"/>
                        <a:pt x="6456" y="2282"/>
                        <a:pt x="5985" y="1906"/>
                      </a:cubicBezTo>
                      <a:cubicBezTo>
                        <a:pt x="5516" y="1531"/>
                        <a:pt x="4948" y="1469"/>
                        <a:pt x="4491" y="1418"/>
                      </a:cubicBezTo>
                      <a:cubicBezTo>
                        <a:pt x="4258" y="1393"/>
                        <a:pt x="4017" y="1366"/>
                        <a:pt x="3895" y="1308"/>
                      </a:cubicBezTo>
                      <a:cubicBezTo>
                        <a:pt x="3779" y="1251"/>
                        <a:pt x="3605" y="1075"/>
                        <a:pt x="3450" y="919"/>
                      </a:cubicBezTo>
                      <a:cubicBezTo>
                        <a:pt x="3124" y="590"/>
                        <a:pt x="2717" y="179"/>
                        <a:pt x="2123" y="44"/>
                      </a:cubicBezTo>
                      <a:cubicBezTo>
                        <a:pt x="1987" y="13"/>
                        <a:pt x="1854" y="0"/>
                        <a:pt x="17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4"/>
                <p:cNvSpPr/>
                <p:nvPr/>
              </p:nvSpPr>
              <p:spPr>
                <a:xfrm>
                  <a:off x="4202847" y="2876569"/>
                  <a:ext cx="492462" cy="298943"/>
                </a:xfrm>
                <a:custGeom>
                  <a:rect b="b" l="l" r="r" t="t"/>
                  <a:pathLst>
                    <a:path extrusionOk="0" h="14232" w="23445">
                      <a:moveTo>
                        <a:pt x="2911" y="1"/>
                      </a:moveTo>
                      <a:lnTo>
                        <a:pt x="1" y="6843"/>
                      </a:lnTo>
                      <a:lnTo>
                        <a:pt x="1569" y="7523"/>
                      </a:lnTo>
                      <a:lnTo>
                        <a:pt x="3483" y="3095"/>
                      </a:lnTo>
                      <a:lnTo>
                        <a:pt x="5544" y="14232"/>
                      </a:lnTo>
                      <a:lnTo>
                        <a:pt x="17910" y="14232"/>
                      </a:lnTo>
                      <a:lnTo>
                        <a:pt x="19996" y="2965"/>
                      </a:lnTo>
                      <a:lnTo>
                        <a:pt x="21899" y="6945"/>
                      </a:lnTo>
                      <a:lnTo>
                        <a:pt x="23444" y="6205"/>
                      </a:lnTo>
                      <a:lnTo>
                        <a:pt x="204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4"/>
                <p:cNvSpPr/>
                <p:nvPr/>
              </p:nvSpPr>
              <p:spPr>
                <a:xfrm>
                  <a:off x="4449193" y="2876569"/>
                  <a:ext cx="246074" cy="298943"/>
                </a:xfrm>
                <a:custGeom>
                  <a:rect b="b" l="l" r="r" t="t"/>
                  <a:pathLst>
                    <a:path extrusionOk="0" h="14232" w="11715">
                      <a:moveTo>
                        <a:pt x="1" y="1"/>
                      </a:moveTo>
                      <a:lnTo>
                        <a:pt x="1" y="14232"/>
                      </a:lnTo>
                      <a:lnTo>
                        <a:pt x="6182" y="14232"/>
                      </a:lnTo>
                      <a:lnTo>
                        <a:pt x="8268" y="2965"/>
                      </a:lnTo>
                      <a:lnTo>
                        <a:pt x="10173" y="6945"/>
                      </a:lnTo>
                      <a:lnTo>
                        <a:pt x="11715" y="6205"/>
                      </a:lnTo>
                      <a:lnTo>
                        <a:pt x="87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4"/>
                <p:cNvSpPr/>
                <p:nvPr/>
              </p:nvSpPr>
              <p:spPr>
                <a:xfrm>
                  <a:off x="4394076" y="2971155"/>
                  <a:ext cx="106201" cy="102189"/>
                </a:xfrm>
                <a:custGeom>
                  <a:rect b="b" l="l" r="r" t="t"/>
                  <a:pathLst>
                    <a:path extrusionOk="0" h="4865" w="5056">
                      <a:moveTo>
                        <a:pt x="2623" y="1"/>
                      </a:moveTo>
                      <a:cubicBezTo>
                        <a:pt x="1641" y="1"/>
                        <a:pt x="754" y="594"/>
                        <a:pt x="377" y="1502"/>
                      </a:cubicBezTo>
                      <a:cubicBezTo>
                        <a:pt x="0" y="2411"/>
                        <a:pt x="209" y="3456"/>
                        <a:pt x="904" y="4152"/>
                      </a:cubicBezTo>
                      <a:cubicBezTo>
                        <a:pt x="1370" y="4617"/>
                        <a:pt x="1992" y="4865"/>
                        <a:pt x="2625" y="4865"/>
                      </a:cubicBezTo>
                      <a:cubicBezTo>
                        <a:pt x="2939" y="4865"/>
                        <a:pt x="3255" y="4804"/>
                        <a:pt x="3555" y="4679"/>
                      </a:cubicBezTo>
                      <a:cubicBezTo>
                        <a:pt x="4463" y="4303"/>
                        <a:pt x="5055" y="3415"/>
                        <a:pt x="5055" y="2433"/>
                      </a:cubicBezTo>
                      <a:cubicBezTo>
                        <a:pt x="5055" y="1089"/>
                        <a:pt x="3967" y="1"/>
                        <a:pt x="2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4"/>
                <p:cNvSpPr/>
                <p:nvPr/>
              </p:nvSpPr>
              <p:spPr>
                <a:xfrm>
                  <a:off x="4449193" y="2971155"/>
                  <a:ext cx="51084" cy="102189"/>
                </a:xfrm>
                <a:custGeom>
                  <a:rect b="b" l="l" r="r" t="t"/>
                  <a:pathLst>
                    <a:path extrusionOk="0" h="4865" w="2432">
                      <a:moveTo>
                        <a:pt x="1" y="1"/>
                      </a:moveTo>
                      <a:lnTo>
                        <a:pt x="1" y="4865"/>
                      </a:lnTo>
                      <a:cubicBezTo>
                        <a:pt x="1343" y="4865"/>
                        <a:pt x="2431" y="3776"/>
                        <a:pt x="2431" y="2433"/>
                      </a:cubicBezTo>
                      <a:cubicBezTo>
                        <a:pt x="2431" y="1089"/>
                        <a:pt x="1343"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4"/>
                <p:cNvSpPr/>
                <p:nvPr/>
              </p:nvSpPr>
              <p:spPr>
                <a:xfrm>
                  <a:off x="4380150" y="2953195"/>
                  <a:ext cx="138087" cy="138108"/>
                </a:xfrm>
                <a:custGeom>
                  <a:rect b="b" l="l" r="r" t="t"/>
                  <a:pathLst>
                    <a:path extrusionOk="0" h="6575" w="6574">
                      <a:moveTo>
                        <a:pt x="3288" y="1711"/>
                      </a:moveTo>
                      <a:cubicBezTo>
                        <a:pt x="4158" y="1712"/>
                        <a:pt x="4862" y="2417"/>
                        <a:pt x="4863" y="3286"/>
                      </a:cubicBezTo>
                      <a:cubicBezTo>
                        <a:pt x="4863" y="3924"/>
                        <a:pt x="4479" y="4499"/>
                        <a:pt x="3891" y="4743"/>
                      </a:cubicBezTo>
                      <a:cubicBezTo>
                        <a:pt x="3696" y="4824"/>
                        <a:pt x="3491" y="4863"/>
                        <a:pt x="3288" y="4863"/>
                      </a:cubicBezTo>
                      <a:cubicBezTo>
                        <a:pt x="2878" y="4863"/>
                        <a:pt x="2475" y="4703"/>
                        <a:pt x="2173" y="4401"/>
                      </a:cubicBezTo>
                      <a:cubicBezTo>
                        <a:pt x="1723" y="3950"/>
                        <a:pt x="1586" y="3273"/>
                        <a:pt x="1831" y="2683"/>
                      </a:cubicBezTo>
                      <a:cubicBezTo>
                        <a:pt x="2075" y="2095"/>
                        <a:pt x="2650" y="1711"/>
                        <a:pt x="3288" y="1711"/>
                      </a:cubicBezTo>
                      <a:close/>
                      <a:moveTo>
                        <a:pt x="3288" y="1"/>
                      </a:moveTo>
                      <a:cubicBezTo>
                        <a:pt x="1475" y="1"/>
                        <a:pt x="1" y="1475"/>
                        <a:pt x="1" y="3288"/>
                      </a:cubicBezTo>
                      <a:cubicBezTo>
                        <a:pt x="1" y="5100"/>
                        <a:pt x="1476" y="6575"/>
                        <a:pt x="3288" y="6575"/>
                      </a:cubicBezTo>
                      <a:cubicBezTo>
                        <a:pt x="5100" y="6575"/>
                        <a:pt x="6574" y="5100"/>
                        <a:pt x="6574" y="3288"/>
                      </a:cubicBezTo>
                      <a:cubicBezTo>
                        <a:pt x="6574" y="1476"/>
                        <a:pt x="5100" y="1"/>
                        <a:pt x="3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4"/>
                <p:cNvSpPr/>
                <p:nvPr/>
              </p:nvSpPr>
              <p:spPr>
                <a:xfrm>
                  <a:off x="4449193" y="2953195"/>
                  <a:ext cx="69043" cy="138108"/>
                </a:xfrm>
                <a:custGeom>
                  <a:rect b="b" l="l" r="r" t="t"/>
                  <a:pathLst>
                    <a:path extrusionOk="0" h="6575" w="3287">
                      <a:moveTo>
                        <a:pt x="1" y="1"/>
                      </a:moveTo>
                      <a:lnTo>
                        <a:pt x="1" y="1711"/>
                      </a:lnTo>
                      <a:cubicBezTo>
                        <a:pt x="871" y="1711"/>
                        <a:pt x="1576" y="2417"/>
                        <a:pt x="1576" y="3288"/>
                      </a:cubicBezTo>
                      <a:cubicBezTo>
                        <a:pt x="1576" y="4159"/>
                        <a:pt x="871" y="4865"/>
                        <a:pt x="1" y="4865"/>
                      </a:cubicBezTo>
                      <a:lnTo>
                        <a:pt x="1" y="6575"/>
                      </a:lnTo>
                      <a:cubicBezTo>
                        <a:pt x="1813" y="6575"/>
                        <a:pt x="3287" y="5100"/>
                        <a:pt x="3287" y="3288"/>
                      </a:cubicBezTo>
                      <a:cubicBezTo>
                        <a:pt x="3287" y="1475"/>
                        <a:pt x="1813" y="1"/>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4"/>
                <p:cNvSpPr/>
                <p:nvPr/>
              </p:nvSpPr>
              <p:spPr>
                <a:xfrm>
                  <a:off x="4373764" y="2784420"/>
                  <a:ext cx="35919" cy="35919"/>
                </a:xfrm>
                <a:custGeom>
                  <a:rect b="b" l="l" r="r" t="t"/>
                  <a:pathLst>
                    <a:path extrusionOk="0" h="1710" w="1710">
                      <a:moveTo>
                        <a:pt x="0" y="0"/>
                      </a:moveTo>
                      <a:lnTo>
                        <a:pt x="0" y="1709"/>
                      </a:lnTo>
                      <a:lnTo>
                        <a:pt x="1709" y="1709"/>
                      </a:lnTo>
                      <a:lnTo>
                        <a:pt x="170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4"/>
                <p:cNvSpPr/>
                <p:nvPr/>
              </p:nvSpPr>
              <p:spPr>
                <a:xfrm>
                  <a:off x="4488683" y="2807547"/>
                  <a:ext cx="35940" cy="35919"/>
                </a:xfrm>
                <a:custGeom>
                  <a:rect b="b" l="l" r="r" t="t"/>
                  <a:pathLst>
                    <a:path extrusionOk="0" h="1710" w="1711">
                      <a:moveTo>
                        <a:pt x="1" y="1"/>
                      </a:moveTo>
                      <a:lnTo>
                        <a:pt x="1" y="1710"/>
                      </a:lnTo>
                      <a:lnTo>
                        <a:pt x="1711" y="1710"/>
                      </a:lnTo>
                      <a:lnTo>
                        <a:pt x="17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 name="Google Shape;1611;p64"/>
              <p:cNvGrpSpPr/>
              <p:nvPr/>
            </p:nvGrpSpPr>
            <p:grpSpPr>
              <a:xfrm>
                <a:off x="4611869" y="3787725"/>
                <a:ext cx="311180" cy="377872"/>
                <a:chOff x="4794873" y="2567901"/>
                <a:chExt cx="504834" cy="613031"/>
              </a:xfrm>
            </p:grpSpPr>
            <p:sp>
              <p:nvSpPr>
                <p:cNvPr id="1612" name="Google Shape;1612;p64"/>
                <p:cNvSpPr/>
                <p:nvPr/>
              </p:nvSpPr>
              <p:spPr>
                <a:xfrm>
                  <a:off x="4926868" y="2567901"/>
                  <a:ext cx="152433" cy="418840"/>
                </a:xfrm>
                <a:custGeom>
                  <a:rect b="b" l="l" r="r" t="t"/>
                  <a:pathLst>
                    <a:path extrusionOk="0" h="19940" w="7257">
                      <a:moveTo>
                        <a:pt x="5863" y="0"/>
                      </a:moveTo>
                      <a:lnTo>
                        <a:pt x="1" y="419"/>
                      </a:lnTo>
                      <a:lnTo>
                        <a:pt x="1393" y="19939"/>
                      </a:lnTo>
                      <a:lnTo>
                        <a:pt x="7256" y="19521"/>
                      </a:lnTo>
                      <a:lnTo>
                        <a:pt x="58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4"/>
                <p:cNvSpPr/>
                <p:nvPr/>
              </p:nvSpPr>
              <p:spPr>
                <a:xfrm>
                  <a:off x="4986942" y="2567922"/>
                  <a:ext cx="92359" cy="414471"/>
                </a:xfrm>
                <a:custGeom>
                  <a:rect b="b" l="l" r="r" t="t"/>
                  <a:pathLst>
                    <a:path extrusionOk="0" h="19732" w="4397">
                      <a:moveTo>
                        <a:pt x="3002" y="1"/>
                      </a:moveTo>
                      <a:lnTo>
                        <a:pt x="0" y="214"/>
                      </a:lnTo>
                      <a:lnTo>
                        <a:pt x="1412" y="19731"/>
                      </a:lnTo>
                      <a:lnTo>
                        <a:pt x="4396" y="19518"/>
                      </a:lnTo>
                      <a:lnTo>
                        <a:pt x="300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4"/>
                <p:cNvSpPr/>
                <p:nvPr/>
              </p:nvSpPr>
              <p:spPr>
                <a:xfrm>
                  <a:off x="4985346" y="2642574"/>
                  <a:ext cx="165582" cy="421696"/>
                </a:xfrm>
                <a:custGeom>
                  <a:rect b="b" l="l" r="r" t="t"/>
                  <a:pathLst>
                    <a:path extrusionOk="0" h="20076" w="7883">
                      <a:moveTo>
                        <a:pt x="2037" y="1"/>
                      </a:moveTo>
                      <a:lnTo>
                        <a:pt x="1" y="19464"/>
                      </a:lnTo>
                      <a:lnTo>
                        <a:pt x="5846" y="20076"/>
                      </a:lnTo>
                      <a:lnTo>
                        <a:pt x="7883" y="612"/>
                      </a:lnTo>
                      <a:lnTo>
                        <a:pt x="20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4"/>
                <p:cNvSpPr/>
                <p:nvPr/>
              </p:nvSpPr>
              <p:spPr>
                <a:xfrm>
                  <a:off x="5044475" y="2649022"/>
                  <a:ext cx="106432" cy="415227"/>
                </a:xfrm>
                <a:custGeom>
                  <a:rect b="b" l="l" r="r" t="t"/>
                  <a:pathLst>
                    <a:path extrusionOk="0" h="19768" w="5067">
                      <a:moveTo>
                        <a:pt x="2147" y="1"/>
                      </a:moveTo>
                      <a:lnTo>
                        <a:pt x="1" y="19452"/>
                      </a:lnTo>
                      <a:lnTo>
                        <a:pt x="3030" y="19767"/>
                      </a:lnTo>
                      <a:lnTo>
                        <a:pt x="5066" y="307"/>
                      </a:lnTo>
                      <a:lnTo>
                        <a:pt x="214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4"/>
                <p:cNvSpPr/>
                <p:nvPr/>
              </p:nvSpPr>
              <p:spPr>
                <a:xfrm>
                  <a:off x="4794873" y="2636419"/>
                  <a:ext cx="236747" cy="429174"/>
                </a:xfrm>
                <a:custGeom>
                  <a:rect b="b" l="l" r="r" t="t"/>
                  <a:pathLst>
                    <a:path extrusionOk="0" h="20432" w="11271">
                      <a:moveTo>
                        <a:pt x="5628" y="1"/>
                      </a:moveTo>
                      <a:lnTo>
                        <a:pt x="0" y="1695"/>
                      </a:lnTo>
                      <a:lnTo>
                        <a:pt x="5644" y="20431"/>
                      </a:lnTo>
                      <a:lnTo>
                        <a:pt x="11270" y="18737"/>
                      </a:lnTo>
                      <a:lnTo>
                        <a:pt x="56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4"/>
                <p:cNvSpPr/>
                <p:nvPr/>
              </p:nvSpPr>
              <p:spPr>
                <a:xfrm>
                  <a:off x="4855346" y="2636419"/>
                  <a:ext cx="176274" cy="410417"/>
                </a:xfrm>
                <a:custGeom>
                  <a:rect b="b" l="l" r="r" t="t"/>
                  <a:pathLst>
                    <a:path extrusionOk="0" h="19539" w="8392">
                      <a:moveTo>
                        <a:pt x="2749" y="1"/>
                      </a:moveTo>
                      <a:lnTo>
                        <a:pt x="1" y="829"/>
                      </a:lnTo>
                      <a:lnTo>
                        <a:pt x="5733" y="19538"/>
                      </a:lnTo>
                      <a:lnTo>
                        <a:pt x="8391" y="18738"/>
                      </a:lnTo>
                      <a:lnTo>
                        <a:pt x="27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4"/>
                <p:cNvSpPr/>
                <p:nvPr/>
              </p:nvSpPr>
              <p:spPr>
                <a:xfrm>
                  <a:off x="5062959" y="2636419"/>
                  <a:ext cx="236747" cy="429174"/>
                </a:xfrm>
                <a:custGeom>
                  <a:rect b="b" l="l" r="r" t="t"/>
                  <a:pathLst>
                    <a:path extrusionOk="0" h="20432" w="11271">
                      <a:moveTo>
                        <a:pt x="5644" y="1"/>
                      </a:moveTo>
                      <a:lnTo>
                        <a:pt x="0" y="18737"/>
                      </a:lnTo>
                      <a:lnTo>
                        <a:pt x="5627" y="20431"/>
                      </a:lnTo>
                      <a:lnTo>
                        <a:pt x="11271" y="1695"/>
                      </a:lnTo>
                      <a:lnTo>
                        <a:pt x="56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4"/>
                <p:cNvSpPr/>
                <p:nvPr/>
              </p:nvSpPr>
              <p:spPr>
                <a:xfrm>
                  <a:off x="5062959" y="2636419"/>
                  <a:ext cx="176253" cy="410417"/>
                </a:xfrm>
                <a:custGeom>
                  <a:rect b="b" l="l" r="r" t="t"/>
                  <a:pathLst>
                    <a:path extrusionOk="0" h="19539" w="8391">
                      <a:moveTo>
                        <a:pt x="5643" y="1"/>
                      </a:moveTo>
                      <a:lnTo>
                        <a:pt x="0" y="18738"/>
                      </a:lnTo>
                      <a:lnTo>
                        <a:pt x="2658" y="19538"/>
                      </a:lnTo>
                      <a:lnTo>
                        <a:pt x="8391" y="829"/>
                      </a:lnTo>
                      <a:lnTo>
                        <a:pt x="56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4"/>
                <p:cNvSpPr/>
                <p:nvPr/>
              </p:nvSpPr>
              <p:spPr>
                <a:xfrm>
                  <a:off x="4837009" y="2813155"/>
                  <a:ext cx="420541" cy="367756"/>
                </a:xfrm>
                <a:custGeom>
                  <a:rect b="b" l="l" r="r" t="t"/>
                  <a:pathLst>
                    <a:path extrusionOk="0" h="17508" w="20021">
                      <a:moveTo>
                        <a:pt x="0" y="1"/>
                      </a:moveTo>
                      <a:lnTo>
                        <a:pt x="2597" y="17507"/>
                      </a:lnTo>
                      <a:lnTo>
                        <a:pt x="18165" y="17507"/>
                      </a:lnTo>
                      <a:lnTo>
                        <a:pt x="20020" y="1"/>
                      </a:lnTo>
                      <a:lnTo>
                        <a:pt x="13885" y="1"/>
                      </a:lnTo>
                      <a:lnTo>
                        <a:pt x="13704" y="611"/>
                      </a:lnTo>
                      <a:cubicBezTo>
                        <a:pt x="13224" y="2224"/>
                        <a:pt x="11714" y="3349"/>
                        <a:pt x="10033" y="3349"/>
                      </a:cubicBezTo>
                      <a:cubicBezTo>
                        <a:pt x="8350" y="3349"/>
                        <a:pt x="6840" y="2222"/>
                        <a:pt x="6360" y="611"/>
                      </a:cubicBezTo>
                      <a:lnTo>
                        <a:pt x="61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4"/>
                <p:cNvSpPr/>
                <p:nvPr/>
              </p:nvSpPr>
              <p:spPr>
                <a:xfrm>
                  <a:off x="5047269" y="2813155"/>
                  <a:ext cx="210302" cy="367777"/>
                </a:xfrm>
                <a:custGeom>
                  <a:rect b="b" l="l" r="r" t="t"/>
                  <a:pathLst>
                    <a:path extrusionOk="0" h="17509" w="10012">
                      <a:moveTo>
                        <a:pt x="3875" y="1"/>
                      </a:moveTo>
                      <a:lnTo>
                        <a:pt x="3694" y="611"/>
                      </a:lnTo>
                      <a:cubicBezTo>
                        <a:pt x="3214" y="2224"/>
                        <a:pt x="1704" y="3349"/>
                        <a:pt x="23" y="3349"/>
                      </a:cubicBezTo>
                      <a:lnTo>
                        <a:pt x="1" y="3349"/>
                      </a:lnTo>
                      <a:lnTo>
                        <a:pt x="1" y="17509"/>
                      </a:lnTo>
                      <a:lnTo>
                        <a:pt x="8156" y="17509"/>
                      </a:lnTo>
                      <a:lnTo>
                        <a:pt x="100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4"/>
                <p:cNvSpPr/>
                <p:nvPr/>
              </p:nvSpPr>
              <p:spPr>
                <a:xfrm>
                  <a:off x="4983981" y="2971743"/>
                  <a:ext cx="126618" cy="98471"/>
                </a:xfrm>
                <a:custGeom>
                  <a:rect b="b" l="l" r="r" t="t"/>
                  <a:pathLst>
                    <a:path extrusionOk="0" h="4688" w="6028">
                      <a:moveTo>
                        <a:pt x="3014" y="0"/>
                      </a:moveTo>
                      <a:cubicBezTo>
                        <a:pt x="1350" y="0"/>
                        <a:pt x="1" y="1050"/>
                        <a:pt x="1" y="2344"/>
                      </a:cubicBezTo>
                      <a:cubicBezTo>
                        <a:pt x="1" y="3638"/>
                        <a:pt x="1349" y="4688"/>
                        <a:pt x="3014" y="4688"/>
                      </a:cubicBezTo>
                      <a:cubicBezTo>
                        <a:pt x="4678" y="4688"/>
                        <a:pt x="6027" y="3638"/>
                        <a:pt x="6027" y="2344"/>
                      </a:cubicBezTo>
                      <a:cubicBezTo>
                        <a:pt x="6027" y="1050"/>
                        <a:pt x="4678" y="0"/>
                        <a:pt x="30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4"/>
                <p:cNvSpPr/>
                <p:nvPr/>
              </p:nvSpPr>
              <p:spPr>
                <a:xfrm>
                  <a:off x="5047269" y="2971743"/>
                  <a:ext cx="63330" cy="98471"/>
                </a:xfrm>
                <a:custGeom>
                  <a:rect b="b" l="l" r="r" t="t"/>
                  <a:pathLst>
                    <a:path extrusionOk="0" h="4688" w="3015">
                      <a:moveTo>
                        <a:pt x="1" y="0"/>
                      </a:moveTo>
                      <a:lnTo>
                        <a:pt x="1" y="4688"/>
                      </a:lnTo>
                      <a:cubicBezTo>
                        <a:pt x="1665" y="4688"/>
                        <a:pt x="3014" y="3638"/>
                        <a:pt x="3014" y="2344"/>
                      </a:cubicBezTo>
                      <a:cubicBezTo>
                        <a:pt x="3014" y="1050"/>
                        <a:pt x="1665"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4"/>
                <p:cNvSpPr/>
                <p:nvPr/>
              </p:nvSpPr>
              <p:spPr>
                <a:xfrm>
                  <a:off x="4966021" y="2953784"/>
                  <a:ext cx="162537" cy="134390"/>
                </a:xfrm>
                <a:custGeom>
                  <a:rect b="b" l="l" r="r" t="t"/>
                  <a:pathLst>
                    <a:path extrusionOk="0" h="6398" w="7738">
                      <a:moveTo>
                        <a:pt x="3869" y="1710"/>
                      </a:moveTo>
                      <a:cubicBezTo>
                        <a:pt x="5038" y="1710"/>
                        <a:pt x="6027" y="2392"/>
                        <a:pt x="6027" y="3199"/>
                      </a:cubicBezTo>
                      <a:cubicBezTo>
                        <a:pt x="6027" y="4006"/>
                        <a:pt x="5038" y="4687"/>
                        <a:pt x="3869" y="4687"/>
                      </a:cubicBezTo>
                      <a:cubicBezTo>
                        <a:pt x="2699" y="4687"/>
                        <a:pt x="1711" y="4006"/>
                        <a:pt x="1711" y="3199"/>
                      </a:cubicBezTo>
                      <a:cubicBezTo>
                        <a:pt x="1711" y="2393"/>
                        <a:pt x="2699" y="1710"/>
                        <a:pt x="3869" y="1710"/>
                      </a:cubicBezTo>
                      <a:close/>
                      <a:moveTo>
                        <a:pt x="3869" y="0"/>
                      </a:moveTo>
                      <a:cubicBezTo>
                        <a:pt x="2875" y="0"/>
                        <a:pt x="1932" y="309"/>
                        <a:pt x="1214" y="867"/>
                      </a:cubicBezTo>
                      <a:cubicBezTo>
                        <a:pt x="443" y="1467"/>
                        <a:pt x="0" y="2316"/>
                        <a:pt x="0" y="3199"/>
                      </a:cubicBezTo>
                      <a:cubicBezTo>
                        <a:pt x="0" y="4082"/>
                        <a:pt x="443" y="4932"/>
                        <a:pt x="1214" y="5531"/>
                      </a:cubicBezTo>
                      <a:cubicBezTo>
                        <a:pt x="1932" y="6090"/>
                        <a:pt x="2875" y="6398"/>
                        <a:pt x="3869" y="6398"/>
                      </a:cubicBezTo>
                      <a:cubicBezTo>
                        <a:pt x="4863" y="6398"/>
                        <a:pt x="5807" y="6090"/>
                        <a:pt x="6524" y="5531"/>
                      </a:cubicBezTo>
                      <a:cubicBezTo>
                        <a:pt x="7295" y="4932"/>
                        <a:pt x="7737" y="4082"/>
                        <a:pt x="7737" y="3199"/>
                      </a:cubicBezTo>
                      <a:cubicBezTo>
                        <a:pt x="7737" y="2316"/>
                        <a:pt x="7295" y="1467"/>
                        <a:pt x="6524" y="867"/>
                      </a:cubicBezTo>
                      <a:cubicBezTo>
                        <a:pt x="5807" y="309"/>
                        <a:pt x="4863" y="0"/>
                        <a:pt x="38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4"/>
                <p:cNvSpPr/>
                <p:nvPr/>
              </p:nvSpPr>
              <p:spPr>
                <a:xfrm>
                  <a:off x="5047269" y="2953784"/>
                  <a:ext cx="81289" cy="134390"/>
                </a:xfrm>
                <a:custGeom>
                  <a:rect b="b" l="l" r="r" t="t"/>
                  <a:pathLst>
                    <a:path extrusionOk="0" h="6398" w="3870">
                      <a:moveTo>
                        <a:pt x="1" y="0"/>
                      </a:moveTo>
                      <a:lnTo>
                        <a:pt x="1" y="1710"/>
                      </a:lnTo>
                      <a:cubicBezTo>
                        <a:pt x="1170" y="1710"/>
                        <a:pt x="2159" y="2393"/>
                        <a:pt x="2159" y="3199"/>
                      </a:cubicBezTo>
                      <a:cubicBezTo>
                        <a:pt x="2159" y="4006"/>
                        <a:pt x="1170" y="4687"/>
                        <a:pt x="1" y="4687"/>
                      </a:cubicBezTo>
                      <a:lnTo>
                        <a:pt x="1" y="6398"/>
                      </a:lnTo>
                      <a:cubicBezTo>
                        <a:pt x="995" y="6398"/>
                        <a:pt x="1937" y="6090"/>
                        <a:pt x="2656" y="5531"/>
                      </a:cubicBezTo>
                      <a:cubicBezTo>
                        <a:pt x="3427" y="4932"/>
                        <a:pt x="3869" y="4082"/>
                        <a:pt x="3869" y="3199"/>
                      </a:cubicBezTo>
                      <a:cubicBezTo>
                        <a:pt x="3869" y="2316"/>
                        <a:pt x="3427" y="1467"/>
                        <a:pt x="2656" y="867"/>
                      </a:cubicBezTo>
                      <a:cubicBezTo>
                        <a:pt x="1937" y="309"/>
                        <a:pt x="995"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6" name="Google Shape;1626;p64"/>
              <p:cNvSpPr/>
              <p:nvPr/>
            </p:nvSpPr>
            <p:spPr>
              <a:xfrm>
                <a:off x="4857160" y="1675375"/>
                <a:ext cx="108992" cy="89286"/>
              </a:xfrm>
              <a:custGeom>
                <a:rect b="b" l="l" r="r" t="t"/>
                <a:pathLst>
                  <a:path extrusionOk="0" h="6896" w="8418">
                    <a:moveTo>
                      <a:pt x="1" y="1"/>
                    </a:moveTo>
                    <a:lnTo>
                      <a:pt x="1" y="1709"/>
                    </a:lnTo>
                    <a:lnTo>
                      <a:pt x="5947" y="1709"/>
                    </a:lnTo>
                    <a:lnTo>
                      <a:pt x="6691" y="6895"/>
                    </a:lnTo>
                    <a:lnTo>
                      <a:pt x="8417" y="6895"/>
                    </a:lnTo>
                    <a:lnTo>
                      <a:pt x="74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4"/>
              <p:cNvSpPr/>
              <p:nvPr/>
            </p:nvSpPr>
            <p:spPr>
              <a:xfrm>
                <a:off x="5003532" y="1687908"/>
                <a:ext cx="148093" cy="148119"/>
              </a:xfrm>
              <a:custGeom>
                <a:rect b="b" l="l" r="r" t="t"/>
                <a:pathLst>
                  <a:path extrusionOk="0" h="11440" w="11438">
                    <a:moveTo>
                      <a:pt x="5719" y="1"/>
                    </a:moveTo>
                    <a:cubicBezTo>
                      <a:pt x="2566" y="1"/>
                      <a:pt x="1" y="2566"/>
                      <a:pt x="1" y="5720"/>
                    </a:cubicBezTo>
                    <a:cubicBezTo>
                      <a:pt x="1" y="8874"/>
                      <a:pt x="2566" y="11439"/>
                      <a:pt x="5719" y="11439"/>
                    </a:cubicBezTo>
                    <a:cubicBezTo>
                      <a:pt x="8872" y="11439"/>
                      <a:pt x="11438" y="8874"/>
                      <a:pt x="11438" y="5720"/>
                    </a:cubicBezTo>
                    <a:cubicBezTo>
                      <a:pt x="11438" y="2566"/>
                      <a:pt x="8872" y="1"/>
                      <a:pt x="57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4"/>
              <p:cNvSpPr/>
              <p:nvPr/>
            </p:nvSpPr>
            <p:spPr>
              <a:xfrm>
                <a:off x="5077565" y="1687908"/>
                <a:ext cx="74060" cy="148119"/>
              </a:xfrm>
              <a:custGeom>
                <a:rect b="b" l="l" r="r" t="t"/>
                <a:pathLst>
                  <a:path extrusionOk="0" h="11440" w="5720">
                    <a:moveTo>
                      <a:pt x="1" y="1"/>
                    </a:moveTo>
                    <a:lnTo>
                      <a:pt x="1" y="11439"/>
                    </a:lnTo>
                    <a:cubicBezTo>
                      <a:pt x="3154" y="11439"/>
                      <a:pt x="5720" y="8874"/>
                      <a:pt x="5720" y="5720"/>
                    </a:cubicBezTo>
                    <a:cubicBezTo>
                      <a:pt x="5720" y="2568"/>
                      <a:pt x="3154"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4"/>
              <p:cNvSpPr/>
              <p:nvPr/>
            </p:nvSpPr>
            <p:spPr>
              <a:xfrm>
                <a:off x="4893543" y="1755559"/>
                <a:ext cx="194860" cy="297676"/>
              </a:xfrm>
              <a:custGeom>
                <a:rect b="b" l="l" r="r" t="t"/>
                <a:pathLst>
                  <a:path extrusionOk="0" h="22991" w="15050">
                    <a:moveTo>
                      <a:pt x="1" y="1"/>
                    </a:moveTo>
                    <a:lnTo>
                      <a:pt x="2978" y="18519"/>
                    </a:lnTo>
                    <a:cubicBezTo>
                      <a:pt x="2642" y="19019"/>
                      <a:pt x="2087" y="20028"/>
                      <a:pt x="2087" y="21215"/>
                    </a:cubicBezTo>
                    <a:lnTo>
                      <a:pt x="2087" y="22991"/>
                    </a:lnTo>
                    <a:lnTo>
                      <a:pt x="12966" y="22991"/>
                    </a:lnTo>
                    <a:lnTo>
                      <a:pt x="12966" y="21215"/>
                    </a:lnTo>
                    <a:cubicBezTo>
                      <a:pt x="12966" y="20028"/>
                      <a:pt x="12409" y="19019"/>
                      <a:pt x="12074" y="18519"/>
                    </a:cubicBezTo>
                    <a:lnTo>
                      <a:pt x="150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4"/>
              <p:cNvSpPr/>
              <p:nvPr/>
            </p:nvSpPr>
            <p:spPr>
              <a:xfrm>
                <a:off x="5064527" y="1743867"/>
                <a:ext cx="33715" cy="33715"/>
              </a:xfrm>
              <a:custGeom>
                <a:rect b="b" l="l" r="r" t="t"/>
                <a:pathLst>
                  <a:path extrusionOk="0" h="2604" w="2604">
                    <a:moveTo>
                      <a:pt x="0" y="1"/>
                    </a:moveTo>
                    <a:lnTo>
                      <a:pt x="0" y="2604"/>
                    </a:lnTo>
                    <a:lnTo>
                      <a:pt x="2603" y="2604"/>
                    </a:lnTo>
                    <a:lnTo>
                      <a:pt x="2603" y="895"/>
                    </a:lnTo>
                    <a:lnTo>
                      <a:pt x="1710" y="895"/>
                    </a:lnTo>
                    <a:lnTo>
                      <a:pt x="17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4"/>
              <p:cNvSpPr/>
              <p:nvPr/>
            </p:nvSpPr>
            <p:spPr>
              <a:xfrm>
                <a:off x="4990986" y="1755559"/>
                <a:ext cx="97417" cy="297676"/>
              </a:xfrm>
              <a:custGeom>
                <a:rect b="b" l="l" r="r" t="t"/>
                <a:pathLst>
                  <a:path extrusionOk="0" h="22991" w="7524">
                    <a:moveTo>
                      <a:pt x="0" y="1"/>
                    </a:moveTo>
                    <a:lnTo>
                      <a:pt x="0" y="22991"/>
                    </a:lnTo>
                    <a:lnTo>
                      <a:pt x="5440" y="22991"/>
                    </a:lnTo>
                    <a:lnTo>
                      <a:pt x="5440" y="21215"/>
                    </a:lnTo>
                    <a:cubicBezTo>
                      <a:pt x="5440" y="20028"/>
                      <a:pt x="4883" y="19019"/>
                      <a:pt x="4548" y="18519"/>
                    </a:cubicBezTo>
                    <a:lnTo>
                      <a:pt x="752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4"/>
              <p:cNvSpPr/>
              <p:nvPr/>
            </p:nvSpPr>
            <p:spPr>
              <a:xfrm>
                <a:off x="4906516" y="1836261"/>
                <a:ext cx="168939" cy="193345"/>
              </a:xfrm>
              <a:custGeom>
                <a:rect b="b" l="l" r="r" t="t"/>
                <a:pathLst>
                  <a:path extrusionOk="0" h="14933" w="13048">
                    <a:moveTo>
                      <a:pt x="0" y="0"/>
                    </a:moveTo>
                    <a:lnTo>
                      <a:pt x="1976" y="12286"/>
                    </a:lnTo>
                    <a:cubicBezTo>
                      <a:pt x="1645" y="12779"/>
                      <a:pt x="1101" y="13768"/>
                      <a:pt x="1086" y="14933"/>
                    </a:cubicBezTo>
                    <a:lnTo>
                      <a:pt x="11962" y="14933"/>
                    </a:lnTo>
                    <a:cubicBezTo>
                      <a:pt x="11948" y="13768"/>
                      <a:pt x="11403" y="12779"/>
                      <a:pt x="11072" y="12286"/>
                    </a:cubicBezTo>
                    <a:lnTo>
                      <a:pt x="130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4"/>
              <p:cNvSpPr/>
              <p:nvPr/>
            </p:nvSpPr>
            <p:spPr>
              <a:xfrm>
                <a:off x="4990986" y="1836261"/>
                <a:ext cx="84456" cy="193345"/>
              </a:xfrm>
              <a:custGeom>
                <a:rect b="b" l="l" r="r" t="t"/>
                <a:pathLst>
                  <a:path extrusionOk="0" h="14933" w="6523">
                    <a:moveTo>
                      <a:pt x="0" y="0"/>
                    </a:moveTo>
                    <a:lnTo>
                      <a:pt x="0" y="14933"/>
                    </a:lnTo>
                    <a:lnTo>
                      <a:pt x="5440" y="14933"/>
                    </a:lnTo>
                    <a:cubicBezTo>
                      <a:pt x="5425" y="13768"/>
                      <a:pt x="4880" y="12779"/>
                      <a:pt x="4550" y="12286"/>
                    </a:cubicBezTo>
                    <a:lnTo>
                      <a:pt x="652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4" name="Google Shape;1634;p64"/>
              <p:cNvGrpSpPr/>
              <p:nvPr/>
            </p:nvGrpSpPr>
            <p:grpSpPr>
              <a:xfrm>
                <a:off x="3878747" y="3219364"/>
                <a:ext cx="195326" cy="377859"/>
                <a:chOff x="4135484" y="3435344"/>
                <a:chExt cx="316881" cy="613010"/>
              </a:xfrm>
            </p:grpSpPr>
            <p:sp>
              <p:nvSpPr>
                <p:cNvPr id="1635" name="Google Shape;1635;p64"/>
                <p:cNvSpPr/>
                <p:nvPr/>
              </p:nvSpPr>
              <p:spPr>
                <a:xfrm>
                  <a:off x="4135484" y="3513147"/>
                  <a:ext cx="118531" cy="457384"/>
                </a:xfrm>
                <a:custGeom>
                  <a:rect b="b" l="l" r="r" t="t"/>
                  <a:pathLst>
                    <a:path extrusionOk="0" h="21775" w="5643">
                      <a:moveTo>
                        <a:pt x="4787" y="1"/>
                      </a:moveTo>
                      <a:cubicBezTo>
                        <a:pt x="2148" y="1"/>
                        <a:pt x="0" y="2149"/>
                        <a:pt x="0" y="4790"/>
                      </a:cubicBezTo>
                      <a:lnTo>
                        <a:pt x="0" y="16986"/>
                      </a:lnTo>
                      <a:cubicBezTo>
                        <a:pt x="0" y="19627"/>
                        <a:pt x="2148" y="21775"/>
                        <a:pt x="4787" y="21775"/>
                      </a:cubicBezTo>
                      <a:lnTo>
                        <a:pt x="5642" y="21775"/>
                      </a:lnTo>
                      <a:lnTo>
                        <a:pt x="56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4"/>
                <p:cNvSpPr/>
                <p:nvPr/>
              </p:nvSpPr>
              <p:spPr>
                <a:xfrm>
                  <a:off x="4333813" y="3513147"/>
                  <a:ext cx="118552" cy="457384"/>
                </a:xfrm>
                <a:custGeom>
                  <a:rect b="b" l="l" r="r" t="t"/>
                  <a:pathLst>
                    <a:path extrusionOk="0" h="21775" w="5644">
                      <a:moveTo>
                        <a:pt x="1" y="1"/>
                      </a:moveTo>
                      <a:lnTo>
                        <a:pt x="1" y="21775"/>
                      </a:lnTo>
                      <a:lnTo>
                        <a:pt x="856" y="21775"/>
                      </a:lnTo>
                      <a:cubicBezTo>
                        <a:pt x="3495" y="21775"/>
                        <a:pt x="5643" y="19627"/>
                        <a:pt x="5643" y="16986"/>
                      </a:cubicBezTo>
                      <a:lnTo>
                        <a:pt x="5643" y="4790"/>
                      </a:lnTo>
                      <a:cubicBezTo>
                        <a:pt x="5643" y="2149"/>
                        <a:pt x="3495" y="1"/>
                        <a:pt x="8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4"/>
                <p:cNvSpPr/>
                <p:nvPr/>
              </p:nvSpPr>
              <p:spPr>
                <a:xfrm>
                  <a:off x="4218348" y="3435344"/>
                  <a:ext cx="151131" cy="613010"/>
                </a:xfrm>
                <a:custGeom>
                  <a:rect b="b" l="l" r="r" t="t"/>
                  <a:pathLst>
                    <a:path extrusionOk="0" h="29184" w="7195">
                      <a:moveTo>
                        <a:pt x="3598" y="0"/>
                      </a:moveTo>
                      <a:cubicBezTo>
                        <a:pt x="1615" y="0"/>
                        <a:pt x="0" y="1615"/>
                        <a:pt x="0" y="3598"/>
                      </a:cubicBezTo>
                      <a:lnTo>
                        <a:pt x="0" y="25586"/>
                      </a:lnTo>
                      <a:cubicBezTo>
                        <a:pt x="0" y="27570"/>
                        <a:pt x="1613" y="29183"/>
                        <a:pt x="3598" y="29183"/>
                      </a:cubicBezTo>
                      <a:cubicBezTo>
                        <a:pt x="5582" y="29183"/>
                        <a:pt x="7195" y="27570"/>
                        <a:pt x="7195" y="25586"/>
                      </a:cubicBezTo>
                      <a:lnTo>
                        <a:pt x="7195" y="3598"/>
                      </a:lnTo>
                      <a:cubicBezTo>
                        <a:pt x="7195" y="1615"/>
                        <a:pt x="5582" y="0"/>
                        <a:pt x="3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4"/>
                <p:cNvSpPr/>
                <p:nvPr/>
              </p:nvSpPr>
              <p:spPr>
                <a:xfrm>
                  <a:off x="4293903" y="3435344"/>
                  <a:ext cx="75576" cy="613010"/>
                </a:xfrm>
                <a:custGeom>
                  <a:rect b="b" l="l" r="r" t="t"/>
                  <a:pathLst>
                    <a:path extrusionOk="0" h="29184" w="3598">
                      <a:moveTo>
                        <a:pt x="1" y="0"/>
                      </a:moveTo>
                      <a:lnTo>
                        <a:pt x="1" y="29183"/>
                      </a:lnTo>
                      <a:cubicBezTo>
                        <a:pt x="1983" y="29183"/>
                        <a:pt x="3598" y="27570"/>
                        <a:pt x="3598" y="25586"/>
                      </a:cubicBezTo>
                      <a:lnTo>
                        <a:pt x="3598" y="3598"/>
                      </a:lnTo>
                      <a:cubicBezTo>
                        <a:pt x="3598" y="1615"/>
                        <a:pt x="1985"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4"/>
                <p:cNvSpPr/>
                <p:nvPr/>
              </p:nvSpPr>
              <p:spPr>
                <a:xfrm>
                  <a:off x="4255611" y="3554464"/>
                  <a:ext cx="76647" cy="81037"/>
                </a:xfrm>
                <a:custGeom>
                  <a:rect b="b" l="l" r="r" t="t"/>
                  <a:pathLst>
                    <a:path extrusionOk="0" h="3858" w="3649">
                      <a:moveTo>
                        <a:pt x="3648" y="1"/>
                      </a:moveTo>
                      <a:lnTo>
                        <a:pt x="0" y="1925"/>
                      </a:lnTo>
                      <a:lnTo>
                        <a:pt x="0" y="3857"/>
                      </a:lnTo>
                      <a:lnTo>
                        <a:pt x="3648" y="1934"/>
                      </a:lnTo>
                      <a:lnTo>
                        <a:pt x="3648" y="1"/>
                      </a:lnTo>
                      <a:close/>
                    </a:path>
                  </a:pathLst>
                </a:custGeom>
                <a:solidFill>
                  <a:srgbClr val="CC00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4"/>
                <p:cNvSpPr/>
                <p:nvPr/>
              </p:nvSpPr>
              <p:spPr>
                <a:xfrm>
                  <a:off x="4255611" y="3701331"/>
                  <a:ext cx="76647" cy="81037"/>
                </a:xfrm>
                <a:custGeom>
                  <a:rect b="b" l="l" r="r" t="t"/>
                  <a:pathLst>
                    <a:path extrusionOk="0" h="3858" w="3649">
                      <a:moveTo>
                        <a:pt x="3648" y="0"/>
                      </a:moveTo>
                      <a:lnTo>
                        <a:pt x="0" y="1924"/>
                      </a:lnTo>
                      <a:lnTo>
                        <a:pt x="0" y="3857"/>
                      </a:lnTo>
                      <a:lnTo>
                        <a:pt x="3648" y="1934"/>
                      </a:lnTo>
                      <a:lnTo>
                        <a:pt x="3648" y="0"/>
                      </a:lnTo>
                      <a:close/>
                    </a:path>
                  </a:pathLst>
                </a:custGeom>
                <a:solidFill>
                  <a:srgbClr val="CC00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4"/>
                <p:cNvSpPr/>
                <p:nvPr/>
              </p:nvSpPr>
              <p:spPr>
                <a:xfrm>
                  <a:off x="4255611" y="3848198"/>
                  <a:ext cx="76647" cy="81016"/>
                </a:xfrm>
                <a:custGeom>
                  <a:rect b="b" l="l" r="r" t="t"/>
                  <a:pathLst>
                    <a:path extrusionOk="0" h="3857" w="3649">
                      <a:moveTo>
                        <a:pt x="3648" y="0"/>
                      </a:moveTo>
                      <a:lnTo>
                        <a:pt x="0" y="1924"/>
                      </a:lnTo>
                      <a:lnTo>
                        <a:pt x="0" y="3857"/>
                      </a:lnTo>
                      <a:lnTo>
                        <a:pt x="3648" y="1934"/>
                      </a:lnTo>
                      <a:lnTo>
                        <a:pt x="3648" y="0"/>
                      </a:lnTo>
                      <a:close/>
                    </a:path>
                  </a:pathLst>
                </a:custGeom>
                <a:solidFill>
                  <a:srgbClr val="CC00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4"/>
                <p:cNvSpPr/>
                <p:nvPr/>
              </p:nvSpPr>
              <p:spPr>
                <a:xfrm>
                  <a:off x="4293903" y="3554464"/>
                  <a:ext cx="38355" cy="60851"/>
                </a:xfrm>
                <a:custGeom>
                  <a:rect b="b" l="l" r="r" t="t"/>
                  <a:pathLst>
                    <a:path extrusionOk="0" h="2897" w="1826">
                      <a:moveTo>
                        <a:pt x="1825" y="1"/>
                      </a:moveTo>
                      <a:lnTo>
                        <a:pt x="1" y="963"/>
                      </a:lnTo>
                      <a:lnTo>
                        <a:pt x="1" y="2897"/>
                      </a:lnTo>
                      <a:lnTo>
                        <a:pt x="1825" y="1934"/>
                      </a:lnTo>
                      <a:lnTo>
                        <a:pt x="18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4"/>
                <p:cNvSpPr/>
                <p:nvPr/>
              </p:nvSpPr>
              <p:spPr>
                <a:xfrm>
                  <a:off x="4293903" y="3701331"/>
                  <a:ext cx="38355" cy="60809"/>
                </a:xfrm>
                <a:custGeom>
                  <a:rect b="b" l="l" r="r" t="t"/>
                  <a:pathLst>
                    <a:path extrusionOk="0" h="2895" w="1826">
                      <a:moveTo>
                        <a:pt x="1825" y="0"/>
                      </a:moveTo>
                      <a:lnTo>
                        <a:pt x="1" y="963"/>
                      </a:lnTo>
                      <a:lnTo>
                        <a:pt x="1" y="2895"/>
                      </a:lnTo>
                      <a:lnTo>
                        <a:pt x="1825" y="1934"/>
                      </a:lnTo>
                      <a:lnTo>
                        <a:pt x="18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4"/>
                <p:cNvSpPr/>
                <p:nvPr/>
              </p:nvSpPr>
              <p:spPr>
                <a:xfrm>
                  <a:off x="4293903" y="3848198"/>
                  <a:ext cx="38355" cy="60809"/>
                </a:xfrm>
                <a:custGeom>
                  <a:rect b="b" l="l" r="r" t="t"/>
                  <a:pathLst>
                    <a:path extrusionOk="0" h="2895" w="1826">
                      <a:moveTo>
                        <a:pt x="1825" y="0"/>
                      </a:moveTo>
                      <a:lnTo>
                        <a:pt x="1" y="963"/>
                      </a:lnTo>
                      <a:lnTo>
                        <a:pt x="1" y="2895"/>
                      </a:lnTo>
                      <a:lnTo>
                        <a:pt x="1825" y="1934"/>
                      </a:lnTo>
                      <a:lnTo>
                        <a:pt x="18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4"/>
                <p:cNvSpPr/>
                <p:nvPr/>
              </p:nvSpPr>
              <p:spPr>
                <a:xfrm>
                  <a:off x="4255611" y="3574691"/>
                  <a:ext cx="38313" cy="60809"/>
                </a:xfrm>
                <a:custGeom>
                  <a:rect b="b" l="l" r="r" t="t"/>
                  <a:pathLst>
                    <a:path extrusionOk="0" h="2895" w="1824">
                      <a:moveTo>
                        <a:pt x="1824" y="0"/>
                      </a:moveTo>
                      <a:lnTo>
                        <a:pt x="0" y="962"/>
                      </a:lnTo>
                      <a:lnTo>
                        <a:pt x="0" y="2894"/>
                      </a:lnTo>
                      <a:lnTo>
                        <a:pt x="1824" y="1932"/>
                      </a:lnTo>
                      <a:lnTo>
                        <a:pt x="182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4"/>
                <p:cNvSpPr/>
                <p:nvPr/>
              </p:nvSpPr>
              <p:spPr>
                <a:xfrm>
                  <a:off x="4255611" y="3721537"/>
                  <a:ext cx="38313" cy="60830"/>
                </a:xfrm>
                <a:custGeom>
                  <a:rect b="b" l="l" r="r" t="t"/>
                  <a:pathLst>
                    <a:path extrusionOk="0" h="2896" w="1824">
                      <a:moveTo>
                        <a:pt x="1824" y="1"/>
                      </a:moveTo>
                      <a:lnTo>
                        <a:pt x="0" y="962"/>
                      </a:lnTo>
                      <a:lnTo>
                        <a:pt x="0" y="2895"/>
                      </a:lnTo>
                      <a:lnTo>
                        <a:pt x="1824" y="1934"/>
                      </a:lnTo>
                      <a:lnTo>
                        <a:pt x="182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4"/>
                <p:cNvSpPr/>
                <p:nvPr/>
              </p:nvSpPr>
              <p:spPr>
                <a:xfrm>
                  <a:off x="4255611" y="3868404"/>
                  <a:ext cx="38313" cy="60809"/>
                </a:xfrm>
                <a:custGeom>
                  <a:rect b="b" l="l" r="r" t="t"/>
                  <a:pathLst>
                    <a:path extrusionOk="0" h="2895" w="1824">
                      <a:moveTo>
                        <a:pt x="1824" y="1"/>
                      </a:moveTo>
                      <a:lnTo>
                        <a:pt x="0" y="962"/>
                      </a:lnTo>
                      <a:lnTo>
                        <a:pt x="0" y="2895"/>
                      </a:lnTo>
                      <a:lnTo>
                        <a:pt x="1824" y="1933"/>
                      </a:lnTo>
                      <a:lnTo>
                        <a:pt x="182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48" name="Google Shape;1648;p64"/>
            <p:cNvGrpSpPr/>
            <p:nvPr/>
          </p:nvGrpSpPr>
          <p:grpSpPr>
            <a:xfrm>
              <a:off x="5001130" y="2415731"/>
              <a:ext cx="760006" cy="2158828"/>
              <a:chOff x="5001130" y="2415731"/>
              <a:chExt cx="760006" cy="2158828"/>
            </a:xfrm>
          </p:grpSpPr>
          <p:sp>
            <p:nvSpPr>
              <p:cNvPr id="1649" name="Google Shape;1649;p64"/>
              <p:cNvSpPr/>
              <p:nvPr/>
            </p:nvSpPr>
            <p:spPr>
              <a:xfrm>
                <a:off x="5504271" y="2773126"/>
                <a:ext cx="256865" cy="541203"/>
              </a:xfrm>
              <a:custGeom>
                <a:rect b="b" l="l" r="r" t="t"/>
                <a:pathLst>
                  <a:path extrusionOk="0" h="39714" w="18849">
                    <a:moveTo>
                      <a:pt x="10761" y="0"/>
                    </a:moveTo>
                    <a:lnTo>
                      <a:pt x="1" y="39713"/>
                    </a:lnTo>
                    <a:cubicBezTo>
                      <a:pt x="1" y="39713"/>
                      <a:pt x="11600" y="38124"/>
                      <a:pt x="15224" y="30296"/>
                    </a:cubicBezTo>
                    <a:cubicBezTo>
                      <a:pt x="18848" y="22467"/>
                      <a:pt x="13460" y="2401"/>
                      <a:pt x="107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4"/>
              <p:cNvSpPr/>
              <p:nvPr/>
            </p:nvSpPr>
            <p:spPr>
              <a:xfrm>
                <a:off x="5417328" y="3339703"/>
                <a:ext cx="225644" cy="1156225"/>
              </a:xfrm>
              <a:custGeom>
                <a:rect b="b" l="l" r="r" t="t"/>
                <a:pathLst>
                  <a:path extrusionOk="0" h="84845" w="16558">
                    <a:moveTo>
                      <a:pt x="0" y="1"/>
                    </a:moveTo>
                    <a:lnTo>
                      <a:pt x="0" y="16655"/>
                    </a:lnTo>
                    <a:cubicBezTo>
                      <a:pt x="73" y="16610"/>
                      <a:pt x="155" y="16586"/>
                      <a:pt x="239" y="16586"/>
                    </a:cubicBezTo>
                    <a:cubicBezTo>
                      <a:pt x="298" y="16586"/>
                      <a:pt x="356" y="16597"/>
                      <a:pt x="410" y="16622"/>
                    </a:cubicBezTo>
                    <a:lnTo>
                      <a:pt x="416" y="16622"/>
                    </a:lnTo>
                    <a:cubicBezTo>
                      <a:pt x="581" y="16688"/>
                      <a:pt x="706" y="16842"/>
                      <a:pt x="702" y="17030"/>
                    </a:cubicBezTo>
                    <a:cubicBezTo>
                      <a:pt x="0" y="52294"/>
                      <a:pt x="3394" y="62958"/>
                      <a:pt x="2438" y="84844"/>
                    </a:cubicBezTo>
                    <a:lnTo>
                      <a:pt x="6627" y="84436"/>
                    </a:lnTo>
                    <a:cubicBezTo>
                      <a:pt x="6627" y="84436"/>
                      <a:pt x="11121" y="60520"/>
                      <a:pt x="10207" y="46068"/>
                    </a:cubicBezTo>
                    <a:cubicBezTo>
                      <a:pt x="10207" y="46068"/>
                      <a:pt x="16558" y="8399"/>
                      <a:pt x="15382" y="1876"/>
                    </a:cubicBezTo>
                    <a:lnTo>
                      <a:pt x="8923" y="109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4"/>
              <p:cNvSpPr/>
              <p:nvPr/>
            </p:nvSpPr>
            <p:spPr>
              <a:xfrm>
                <a:off x="5390386" y="4429467"/>
                <a:ext cx="146318" cy="145092"/>
              </a:xfrm>
              <a:custGeom>
                <a:rect b="b" l="l" r="r" t="t"/>
                <a:pathLst>
                  <a:path extrusionOk="0" h="10647" w="10737">
                    <a:moveTo>
                      <a:pt x="6264" y="0"/>
                    </a:moveTo>
                    <a:cubicBezTo>
                      <a:pt x="4779" y="0"/>
                      <a:pt x="3636" y="711"/>
                      <a:pt x="3195" y="1575"/>
                    </a:cubicBezTo>
                    <a:cubicBezTo>
                      <a:pt x="2524" y="2893"/>
                      <a:pt x="3272" y="6146"/>
                      <a:pt x="1394" y="7212"/>
                    </a:cubicBezTo>
                    <a:cubicBezTo>
                      <a:pt x="0" y="8003"/>
                      <a:pt x="707" y="10246"/>
                      <a:pt x="766" y="10646"/>
                    </a:cubicBezTo>
                    <a:lnTo>
                      <a:pt x="9704" y="10646"/>
                    </a:lnTo>
                    <a:cubicBezTo>
                      <a:pt x="10249" y="10101"/>
                      <a:pt x="9704" y="7566"/>
                      <a:pt x="9704" y="7566"/>
                    </a:cubicBezTo>
                    <a:cubicBezTo>
                      <a:pt x="9704" y="5915"/>
                      <a:pt x="10736" y="1943"/>
                      <a:pt x="9847" y="1297"/>
                    </a:cubicBezTo>
                    <a:cubicBezTo>
                      <a:pt x="8566" y="364"/>
                      <a:pt x="7327" y="0"/>
                      <a:pt x="6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4"/>
              <p:cNvSpPr/>
              <p:nvPr/>
            </p:nvSpPr>
            <p:spPr>
              <a:xfrm>
                <a:off x="5339937" y="3381812"/>
                <a:ext cx="314318" cy="588040"/>
              </a:xfrm>
              <a:custGeom>
                <a:rect b="b" l="l" r="r" t="t"/>
                <a:pathLst>
                  <a:path extrusionOk="0" h="43151" w="23065">
                    <a:moveTo>
                      <a:pt x="21399" y="0"/>
                    </a:moveTo>
                    <a:cubicBezTo>
                      <a:pt x="0" y="610"/>
                      <a:pt x="2133" y="9141"/>
                      <a:pt x="2133" y="9141"/>
                    </a:cubicBezTo>
                    <a:lnTo>
                      <a:pt x="5679" y="42248"/>
                    </a:lnTo>
                    <a:cubicBezTo>
                      <a:pt x="7050" y="42925"/>
                      <a:pt x="8937" y="43151"/>
                      <a:pt x="10843" y="43151"/>
                    </a:cubicBezTo>
                    <a:cubicBezTo>
                      <a:pt x="14655" y="43151"/>
                      <a:pt x="18546" y="42248"/>
                      <a:pt x="18546" y="42248"/>
                    </a:cubicBezTo>
                    <a:lnTo>
                      <a:pt x="18546" y="37491"/>
                    </a:lnTo>
                    <a:lnTo>
                      <a:pt x="21049" y="12825"/>
                    </a:lnTo>
                    <a:cubicBezTo>
                      <a:pt x="23065" y="5539"/>
                      <a:pt x="21399" y="1"/>
                      <a:pt x="21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4"/>
              <p:cNvSpPr/>
              <p:nvPr/>
            </p:nvSpPr>
            <p:spPr>
              <a:xfrm>
                <a:off x="5126708" y="3319943"/>
                <a:ext cx="412232" cy="1172728"/>
              </a:xfrm>
              <a:custGeom>
                <a:rect b="b" l="l" r="r" t="t"/>
                <a:pathLst>
                  <a:path extrusionOk="0" h="86056" w="30250">
                    <a:moveTo>
                      <a:pt x="9446" y="1"/>
                    </a:moveTo>
                    <a:cubicBezTo>
                      <a:pt x="7849" y="23119"/>
                      <a:pt x="4722" y="53562"/>
                      <a:pt x="0" y="85431"/>
                    </a:cubicBezTo>
                    <a:lnTo>
                      <a:pt x="4274" y="86055"/>
                    </a:lnTo>
                    <a:cubicBezTo>
                      <a:pt x="7880" y="71720"/>
                      <a:pt x="12716" y="65322"/>
                      <a:pt x="13405" y="49480"/>
                    </a:cubicBezTo>
                    <a:cubicBezTo>
                      <a:pt x="13762" y="41291"/>
                      <a:pt x="21134" y="18336"/>
                      <a:pt x="21134" y="18336"/>
                    </a:cubicBezTo>
                    <a:cubicBezTo>
                      <a:pt x="21340" y="18257"/>
                      <a:pt x="21542" y="18166"/>
                      <a:pt x="21737" y="18073"/>
                    </a:cubicBezTo>
                    <a:lnTo>
                      <a:pt x="21743" y="18073"/>
                    </a:lnTo>
                    <a:cubicBezTo>
                      <a:pt x="28518" y="14917"/>
                      <a:pt x="29951" y="6356"/>
                      <a:pt x="30249" y="2542"/>
                    </a:cubicBezTo>
                    <a:lnTo>
                      <a:pt x="9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4"/>
              <p:cNvSpPr/>
              <p:nvPr/>
            </p:nvSpPr>
            <p:spPr>
              <a:xfrm>
                <a:off x="5001130" y="4431565"/>
                <a:ext cx="212712" cy="142993"/>
              </a:xfrm>
              <a:custGeom>
                <a:rect b="b" l="l" r="r" t="t"/>
                <a:pathLst>
                  <a:path extrusionOk="0" h="10493" w="15609">
                    <a:moveTo>
                      <a:pt x="8963" y="0"/>
                    </a:moveTo>
                    <a:cubicBezTo>
                      <a:pt x="8658" y="0"/>
                      <a:pt x="8431" y="537"/>
                      <a:pt x="8431" y="537"/>
                    </a:cubicBezTo>
                    <a:cubicBezTo>
                      <a:pt x="8431" y="537"/>
                      <a:pt x="7001" y="4795"/>
                      <a:pt x="5790" y="5318"/>
                    </a:cubicBezTo>
                    <a:cubicBezTo>
                      <a:pt x="4579" y="5839"/>
                      <a:pt x="1" y="6542"/>
                      <a:pt x="428" y="9708"/>
                    </a:cubicBezTo>
                    <a:cubicBezTo>
                      <a:pt x="482" y="10102"/>
                      <a:pt x="544" y="10314"/>
                      <a:pt x="464" y="10492"/>
                    </a:cubicBezTo>
                    <a:lnTo>
                      <a:pt x="14415" y="10492"/>
                    </a:lnTo>
                    <a:cubicBezTo>
                      <a:pt x="15065" y="6448"/>
                      <a:pt x="14177" y="4483"/>
                      <a:pt x="14177" y="4483"/>
                    </a:cubicBezTo>
                    <a:cubicBezTo>
                      <a:pt x="14177" y="4483"/>
                      <a:pt x="15609" y="2349"/>
                      <a:pt x="14837" y="1836"/>
                    </a:cubicBezTo>
                    <a:cubicBezTo>
                      <a:pt x="13689" y="1072"/>
                      <a:pt x="12754" y="816"/>
                      <a:pt x="12016" y="816"/>
                    </a:cubicBezTo>
                    <a:cubicBezTo>
                      <a:pt x="10514" y="816"/>
                      <a:pt x="9830" y="1879"/>
                      <a:pt x="9830" y="1879"/>
                    </a:cubicBezTo>
                    <a:cubicBezTo>
                      <a:pt x="9547" y="398"/>
                      <a:pt x="9226" y="0"/>
                      <a:pt x="89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4"/>
              <p:cNvSpPr/>
              <p:nvPr/>
            </p:nvSpPr>
            <p:spPr>
              <a:xfrm>
                <a:off x="5170288" y="3333203"/>
                <a:ext cx="368651" cy="634306"/>
              </a:xfrm>
              <a:custGeom>
                <a:rect b="b" l="l" r="r" t="t"/>
                <a:pathLst>
                  <a:path extrusionOk="0" h="46546" w="27052">
                    <a:moveTo>
                      <a:pt x="9937" y="1"/>
                    </a:moveTo>
                    <a:cubicBezTo>
                      <a:pt x="8266" y="1"/>
                      <a:pt x="6895" y="552"/>
                      <a:pt x="6094" y="1943"/>
                    </a:cubicBezTo>
                    <a:cubicBezTo>
                      <a:pt x="2235" y="8645"/>
                      <a:pt x="1" y="45205"/>
                      <a:pt x="1" y="45205"/>
                    </a:cubicBezTo>
                    <a:cubicBezTo>
                      <a:pt x="1598" y="46269"/>
                      <a:pt x="4707" y="46545"/>
                      <a:pt x="7507" y="46545"/>
                    </a:cubicBezTo>
                    <a:cubicBezTo>
                      <a:pt x="10536" y="46545"/>
                      <a:pt x="13202" y="46222"/>
                      <a:pt x="13202" y="46222"/>
                    </a:cubicBezTo>
                    <a:lnTo>
                      <a:pt x="13202" y="43096"/>
                    </a:lnTo>
                    <a:cubicBezTo>
                      <a:pt x="14015" y="40580"/>
                      <a:pt x="18920" y="19002"/>
                      <a:pt x="18920" y="19002"/>
                    </a:cubicBezTo>
                    <a:cubicBezTo>
                      <a:pt x="25248" y="15344"/>
                      <a:pt x="27051" y="8037"/>
                      <a:pt x="27051" y="8037"/>
                    </a:cubicBezTo>
                    <a:cubicBezTo>
                      <a:pt x="27051" y="8037"/>
                      <a:pt x="16314" y="1"/>
                      <a:pt x="99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4"/>
              <p:cNvSpPr/>
              <p:nvPr/>
            </p:nvSpPr>
            <p:spPr>
              <a:xfrm>
                <a:off x="5350335" y="2564571"/>
                <a:ext cx="51294" cy="21368"/>
              </a:xfrm>
              <a:custGeom>
                <a:rect b="b" l="l" r="r" t="t"/>
                <a:pathLst>
                  <a:path extrusionOk="0" h="1568" w="3764">
                    <a:moveTo>
                      <a:pt x="855" y="0"/>
                    </a:moveTo>
                    <a:cubicBezTo>
                      <a:pt x="355" y="0"/>
                      <a:pt x="0" y="97"/>
                      <a:pt x="44" y="385"/>
                    </a:cubicBezTo>
                    <a:cubicBezTo>
                      <a:pt x="177" y="1276"/>
                      <a:pt x="3324" y="1567"/>
                      <a:pt x="3324" y="1567"/>
                    </a:cubicBezTo>
                    <a:cubicBezTo>
                      <a:pt x="3324" y="1567"/>
                      <a:pt x="3764" y="1164"/>
                      <a:pt x="3590" y="428"/>
                    </a:cubicBezTo>
                    <a:cubicBezTo>
                      <a:pt x="3590" y="428"/>
                      <a:pt x="1903" y="0"/>
                      <a:pt x="8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4"/>
              <p:cNvSpPr/>
              <p:nvPr/>
            </p:nvSpPr>
            <p:spPr>
              <a:xfrm>
                <a:off x="5348373" y="2444635"/>
                <a:ext cx="184639" cy="230455"/>
              </a:xfrm>
              <a:custGeom>
                <a:rect b="b" l="l" r="r" t="t"/>
                <a:pathLst>
                  <a:path extrusionOk="0" h="16911" w="13549">
                    <a:moveTo>
                      <a:pt x="5396" y="1"/>
                    </a:moveTo>
                    <a:cubicBezTo>
                      <a:pt x="4104" y="1"/>
                      <a:pt x="3034" y="448"/>
                      <a:pt x="2563" y="1576"/>
                    </a:cubicBezTo>
                    <a:cubicBezTo>
                      <a:pt x="1127" y="5022"/>
                      <a:pt x="1" y="16910"/>
                      <a:pt x="5868" y="16910"/>
                    </a:cubicBezTo>
                    <a:cubicBezTo>
                      <a:pt x="6057" y="16910"/>
                      <a:pt x="6253" y="16898"/>
                      <a:pt x="6457" y="16873"/>
                    </a:cubicBezTo>
                    <a:cubicBezTo>
                      <a:pt x="12696" y="16098"/>
                      <a:pt x="13549" y="7449"/>
                      <a:pt x="13304" y="4693"/>
                    </a:cubicBezTo>
                    <a:cubicBezTo>
                      <a:pt x="13129" y="2733"/>
                      <a:pt x="8588" y="1"/>
                      <a:pt x="5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4"/>
              <p:cNvSpPr/>
              <p:nvPr/>
            </p:nvSpPr>
            <p:spPr>
              <a:xfrm>
                <a:off x="5389201" y="2592357"/>
                <a:ext cx="122184" cy="83618"/>
              </a:xfrm>
              <a:custGeom>
                <a:rect b="b" l="l" r="r" t="t"/>
                <a:pathLst>
                  <a:path extrusionOk="0" h="6136" w="8966">
                    <a:moveTo>
                      <a:pt x="2151" y="0"/>
                    </a:moveTo>
                    <a:cubicBezTo>
                      <a:pt x="2129" y="0"/>
                      <a:pt x="2107" y="0"/>
                      <a:pt x="2085" y="0"/>
                    </a:cubicBezTo>
                    <a:cubicBezTo>
                      <a:pt x="2085" y="0"/>
                      <a:pt x="0" y="4955"/>
                      <a:pt x="2280" y="6026"/>
                    </a:cubicBezTo>
                    <a:cubicBezTo>
                      <a:pt x="2439" y="6101"/>
                      <a:pt x="2611" y="6136"/>
                      <a:pt x="2791" y="6136"/>
                    </a:cubicBezTo>
                    <a:cubicBezTo>
                      <a:pt x="5182" y="6136"/>
                      <a:pt x="8966" y="0"/>
                      <a:pt x="21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4"/>
              <p:cNvSpPr/>
              <p:nvPr/>
            </p:nvSpPr>
            <p:spPr>
              <a:xfrm>
                <a:off x="5422547" y="2621125"/>
                <a:ext cx="94098" cy="139382"/>
              </a:xfrm>
              <a:custGeom>
                <a:rect b="b" l="l" r="r" t="t"/>
                <a:pathLst>
                  <a:path extrusionOk="0" h="10228" w="6905">
                    <a:moveTo>
                      <a:pt x="4919" y="0"/>
                    </a:moveTo>
                    <a:cubicBezTo>
                      <a:pt x="1507" y="0"/>
                      <a:pt x="103" y="2919"/>
                      <a:pt x="103" y="2919"/>
                    </a:cubicBezTo>
                    <a:cubicBezTo>
                      <a:pt x="103" y="2919"/>
                      <a:pt x="341" y="6412"/>
                      <a:pt x="1" y="9507"/>
                    </a:cubicBezTo>
                    <a:cubicBezTo>
                      <a:pt x="1" y="9507"/>
                      <a:pt x="625" y="10227"/>
                      <a:pt x="2074" y="10227"/>
                    </a:cubicBezTo>
                    <a:cubicBezTo>
                      <a:pt x="3177" y="10227"/>
                      <a:pt x="4757" y="9811"/>
                      <a:pt x="6904" y="8343"/>
                    </a:cubicBezTo>
                    <a:cubicBezTo>
                      <a:pt x="6904" y="8343"/>
                      <a:pt x="5912" y="3019"/>
                      <a:pt x="6569" y="675"/>
                    </a:cubicBezTo>
                    <a:lnTo>
                      <a:pt x="6147" y="119"/>
                    </a:lnTo>
                    <a:cubicBezTo>
                      <a:pt x="5712" y="37"/>
                      <a:pt x="5303" y="0"/>
                      <a:pt x="49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4"/>
              <p:cNvSpPr/>
              <p:nvPr/>
            </p:nvSpPr>
            <p:spPr>
              <a:xfrm>
                <a:off x="5353524" y="2428636"/>
                <a:ext cx="248961" cy="207315"/>
              </a:xfrm>
              <a:custGeom>
                <a:rect b="b" l="l" r="r" t="t"/>
                <a:pathLst>
                  <a:path extrusionOk="0" h="15213" w="18269">
                    <a:moveTo>
                      <a:pt x="7968" y="0"/>
                    </a:moveTo>
                    <a:cubicBezTo>
                      <a:pt x="3775" y="0"/>
                      <a:pt x="0" y="3545"/>
                      <a:pt x="2440" y="3697"/>
                    </a:cubicBezTo>
                    <a:cubicBezTo>
                      <a:pt x="2285" y="4672"/>
                      <a:pt x="2243" y="6546"/>
                      <a:pt x="3207" y="9436"/>
                    </a:cubicBezTo>
                    <a:cubicBezTo>
                      <a:pt x="3207" y="9436"/>
                      <a:pt x="3209" y="8632"/>
                      <a:pt x="4159" y="8586"/>
                    </a:cubicBezTo>
                    <a:cubicBezTo>
                      <a:pt x="4167" y="8586"/>
                      <a:pt x="4175" y="8586"/>
                      <a:pt x="4183" y="8586"/>
                    </a:cubicBezTo>
                    <a:cubicBezTo>
                      <a:pt x="5114" y="8586"/>
                      <a:pt x="5253" y="11184"/>
                      <a:pt x="4703" y="12013"/>
                    </a:cubicBezTo>
                    <a:cubicBezTo>
                      <a:pt x="4703" y="12013"/>
                      <a:pt x="6051" y="15212"/>
                      <a:pt x="9422" y="15212"/>
                    </a:cubicBezTo>
                    <a:cubicBezTo>
                      <a:pt x="10080" y="15212"/>
                      <a:pt x="10816" y="15090"/>
                      <a:pt x="11634" y="14798"/>
                    </a:cubicBezTo>
                    <a:cubicBezTo>
                      <a:pt x="16153" y="13187"/>
                      <a:pt x="18268" y="1418"/>
                      <a:pt x="8977" y="72"/>
                    </a:cubicBezTo>
                    <a:cubicBezTo>
                      <a:pt x="8640" y="23"/>
                      <a:pt x="8302" y="0"/>
                      <a:pt x="7968" y="0"/>
                    </a:cubicBezTo>
                    <a:close/>
                  </a:path>
                </a:pathLst>
              </a:custGeom>
              <a:solidFill>
                <a:srgbClr val="6248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4"/>
              <p:cNvSpPr/>
              <p:nvPr/>
            </p:nvSpPr>
            <p:spPr>
              <a:xfrm>
                <a:off x="5113516" y="2716626"/>
                <a:ext cx="590275" cy="752306"/>
              </a:xfrm>
              <a:custGeom>
                <a:rect b="b" l="l" r="r" t="t"/>
                <a:pathLst>
                  <a:path extrusionOk="0" h="55205" w="43315">
                    <a:moveTo>
                      <a:pt x="24589" y="1"/>
                    </a:moveTo>
                    <a:cubicBezTo>
                      <a:pt x="20976" y="1"/>
                      <a:pt x="17388" y="604"/>
                      <a:pt x="14550" y="1994"/>
                    </a:cubicBezTo>
                    <a:cubicBezTo>
                      <a:pt x="7720" y="5340"/>
                      <a:pt x="8680" y="32177"/>
                      <a:pt x="8680" y="32177"/>
                    </a:cubicBezTo>
                    <a:cubicBezTo>
                      <a:pt x="8680" y="32177"/>
                      <a:pt x="1" y="41913"/>
                      <a:pt x="2567" y="46888"/>
                    </a:cubicBezTo>
                    <a:cubicBezTo>
                      <a:pt x="4818" y="51250"/>
                      <a:pt x="7918" y="55204"/>
                      <a:pt x="18096" y="55204"/>
                    </a:cubicBezTo>
                    <a:cubicBezTo>
                      <a:pt x="20618" y="55204"/>
                      <a:pt x="23574" y="54962"/>
                      <a:pt x="27059" y="54422"/>
                    </a:cubicBezTo>
                    <a:cubicBezTo>
                      <a:pt x="28696" y="54169"/>
                      <a:pt x="30065" y="54077"/>
                      <a:pt x="31221" y="54077"/>
                    </a:cubicBezTo>
                    <a:cubicBezTo>
                      <a:pt x="34281" y="54077"/>
                      <a:pt x="35846" y="54721"/>
                      <a:pt x="36925" y="54721"/>
                    </a:cubicBezTo>
                    <a:cubicBezTo>
                      <a:pt x="37609" y="54721"/>
                      <a:pt x="38098" y="54462"/>
                      <a:pt x="38650" y="53613"/>
                    </a:cubicBezTo>
                    <a:cubicBezTo>
                      <a:pt x="41356" y="49454"/>
                      <a:pt x="38390" y="44352"/>
                      <a:pt x="38506" y="36186"/>
                    </a:cubicBezTo>
                    <a:cubicBezTo>
                      <a:pt x="38621" y="28021"/>
                      <a:pt x="43314" y="7596"/>
                      <a:pt x="39437" y="4146"/>
                    </a:cubicBezTo>
                    <a:cubicBezTo>
                      <a:pt x="36643" y="1662"/>
                      <a:pt x="30584" y="1"/>
                      <a:pt x="245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4"/>
              <p:cNvSpPr/>
              <p:nvPr/>
            </p:nvSpPr>
            <p:spPr>
              <a:xfrm>
                <a:off x="5174704" y="2982690"/>
                <a:ext cx="2140" cy="2971"/>
              </a:xfrm>
              <a:custGeom>
                <a:rect b="b" l="l" r="r" t="t"/>
                <a:pathLst>
                  <a:path extrusionOk="0" h="218" w="157">
                    <a:moveTo>
                      <a:pt x="132" y="0"/>
                    </a:moveTo>
                    <a:lnTo>
                      <a:pt x="1" y="218"/>
                    </a:lnTo>
                    <a:cubicBezTo>
                      <a:pt x="49" y="142"/>
                      <a:pt x="100" y="69"/>
                      <a:pt x="157" y="0"/>
                    </a:cubicBezTo>
                    <a:close/>
                  </a:path>
                </a:pathLst>
              </a:custGeom>
              <a:solidFill>
                <a:srgbClr val="F9AF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4"/>
              <p:cNvSpPr/>
              <p:nvPr/>
            </p:nvSpPr>
            <p:spPr>
              <a:xfrm>
                <a:off x="5297215" y="2448519"/>
                <a:ext cx="179774" cy="69528"/>
              </a:xfrm>
              <a:custGeom>
                <a:rect b="b" l="l" r="r" t="t"/>
                <a:pathLst>
                  <a:path extrusionOk="0" h="5102" w="13192">
                    <a:moveTo>
                      <a:pt x="2369" y="1"/>
                    </a:moveTo>
                    <a:cubicBezTo>
                      <a:pt x="940" y="1"/>
                      <a:pt x="0" y="339"/>
                      <a:pt x="259" y="1185"/>
                    </a:cubicBezTo>
                    <a:cubicBezTo>
                      <a:pt x="956" y="3458"/>
                      <a:pt x="7588" y="5101"/>
                      <a:pt x="7588" y="5101"/>
                    </a:cubicBezTo>
                    <a:cubicBezTo>
                      <a:pt x="7588" y="5101"/>
                      <a:pt x="13191" y="3866"/>
                      <a:pt x="10365" y="2086"/>
                    </a:cubicBezTo>
                    <a:cubicBezTo>
                      <a:pt x="8590" y="967"/>
                      <a:pt x="4783" y="1"/>
                      <a:pt x="23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4"/>
              <p:cNvSpPr/>
              <p:nvPr/>
            </p:nvSpPr>
            <p:spPr>
              <a:xfrm>
                <a:off x="5367601" y="2415731"/>
                <a:ext cx="218081" cy="148812"/>
              </a:xfrm>
              <a:custGeom>
                <a:rect b="b" l="l" r="r" t="t"/>
                <a:pathLst>
                  <a:path extrusionOk="0" h="10920" w="16003">
                    <a:moveTo>
                      <a:pt x="12198" y="7506"/>
                    </a:moveTo>
                    <a:cubicBezTo>
                      <a:pt x="12200" y="7506"/>
                      <a:pt x="12202" y="7506"/>
                      <a:pt x="12204" y="7506"/>
                    </a:cubicBezTo>
                    <a:cubicBezTo>
                      <a:pt x="13369" y="7511"/>
                      <a:pt x="14763" y="7667"/>
                      <a:pt x="13914" y="9680"/>
                    </a:cubicBezTo>
                    <a:cubicBezTo>
                      <a:pt x="13914" y="9680"/>
                      <a:pt x="12056" y="9539"/>
                      <a:pt x="11276" y="9340"/>
                    </a:cubicBezTo>
                    <a:cubicBezTo>
                      <a:pt x="11276" y="9340"/>
                      <a:pt x="11048" y="7506"/>
                      <a:pt x="12198" y="7506"/>
                    </a:cubicBezTo>
                    <a:close/>
                    <a:moveTo>
                      <a:pt x="5124" y="0"/>
                    </a:moveTo>
                    <a:cubicBezTo>
                      <a:pt x="4300" y="0"/>
                      <a:pt x="3547" y="120"/>
                      <a:pt x="2893" y="375"/>
                    </a:cubicBezTo>
                    <a:cubicBezTo>
                      <a:pt x="552" y="1298"/>
                      <a:pt x="0" y="5963"/>
                      <a:pt x="0" y="5963"/>
                    </a:cubicBezTo>
                    <a:cubicBezTo>
                      <a:pt x="5297" y="10070"/>
                      <a:pt x="14292" y="10920"/>
                      <a:pt x="14292" y="10920"/>
                    </a:cubicBezTo>
                    <a:cubicBezTo>
                      <a:pt x="14292" y="10920"/>
                      <a:pt x="16002" y="3950"/>
                      <a:pt x="12441" y="2123"/>
                    </a:cubicBezTo>
                    <a:cubicBezTo>
                      <a:pt x="9869" y="803"/>
                      <a:pt x="7260" y="0"/>
                      <a:pt x="51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4"/>
              <p:cNvSpPr/>
              <p:nvPr/>
            </p:nvSpPr>
            <p:spPr>
              <a:xfrm>
                <a:off x="5370095" y="2675485"/>
                <a:ext cx="328450" cy="179147"/>
              </a:xfrm>
              <a:custGeom>
                <a:rect b="b" l="l" r="r" t="t"/>
                <a:pathLst>
                  <a:path extrusionOk="0" h="13146" w="24102">
                    <a:moveTo>
                      <a:pt x="11225" y="0"/>
                    </a:moveTo>
                    <a:cubicBezTo>
                      <a:pt x="3789" y="0"/>
                      <a:pt x="1" y="3589"/>
                      <a:pt x="1" y="3589"/>
                    </a:cubicBezTo>
                    <a:cubicBezTo>
                      <a:pt x="1" y="3589"/>
                      <a:pt x="7818" y="13075"/>
                      <a:pt x="13992" y="13146"/>
                    </a:cubicBezTo>
                    <a:cubicBezTo>
                      <a:pt x="14011" y="13146"/>
                      <a:pt x="14029" y="13146"/>
                      <a:pt x="14047" y="13146"/>
                    </a:cubicBezTo>
                    <a:cubicBezTo>
                      <a:pt x="20191" y="13146"/>
                      <a:pt x="24102" y="1507"/>
                      <a:pt x="14519" y="225"/>
                    </a:cubicBezTo>
                    <a:cubicBezTo>
                      <a:pt x="13352" y="69"/>
                      <a:pt x="12254" y="0"/>
                      <a:pt x="112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4"/>
              <p:cNvSpPr/>
              <p:nvPr/>
            </p:nvSpPr>
            <p:spPr>
              <a:xfrm>
                <a:off x="5029189" y="2771027"/>
                <a:ext cx="331026" cy="556779"/>
              </a:xfrm>
              <a:custGeom>
                <a:rect b="b" l="l" r="r" t="t"/>
                <a:pathLst>
                  <a:path extrusionOk="0" h="40857" w="24291">
                    <a:moveTo>
                      <a:pt x="18614" y="1"/>
                    </a:moveTo>
                    <a:cubicBezTo>
                      <a:pt x="18614" y="1"/>
                      <a:pt x="0" y="21965"/>
                      <a:pt x="2684" y="32334"/>
                    </a:cubicBezTo>
                    <a:cubicBezTo>
                      <a:pt x="3965" y="37280"/>
                      <a:pt x="7570" y="40857"/>
                      <a:pt x="10413" y="40857"/>
                    </a:cubicBezTo>
                    <a:cubicBezTo>
                      <a:pt x="11523" y="40857"/>
                      <a:pt x="12517" y="40312"/>
                      <a:pt x="13211" y="39091"/>
                    </a:cubicBezTo>
                    <a:cubicBezTo>
                      <a:pt x="15684" y="34740"/>
                      <a:pt x="13211" y="28567"/>
                      <a:pt x="13211" y="28567"/>
                    </a:cubicBezTo>
                    <a:lnTo>
                      <a:pt x="23606" y="12672"/>
                    </a:lnTo>
                    <a:cubicBezTo>
                      <a:pt x="24291" y="2966"/>
                      <a:pt x="18614" y="1"/>
                      <a:pt x="186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 name="Google Shape;1667;p64"/>
            <p:cNvGrpSpPr/>
            <p:nvPr/>
          </p:nvGrpSpPr>
          <p:grpSpPr>
            <a:xfrm>
              <a:off x="3382878" y="2622174"/>
              <a:ext cx="862266" cy="1952385"/>
              <a:chOff x="3382878" y="2622174"/>
              <a:chExt cx="862266" cy="1952385"/>
            </a:xfrm>
          </p:grpSpPr>
          <p:sp>
            <p:nvSpPr>
              <p:cNvPr id="1668" name="Google Shape;1668;p64"/>
              <p:cNvSpPr/>
              <p:nvPr/>
            </p:nvSpPr>
            <p:spPr>
              <a:xfrm>
                <a:off x="3387075" y="3704130"/>
                <a:ext cx="75047" cy="103951"/>
              </a:xfrm>
              <a:custGeom>
                <a:rect b="b" l="l" r="r" t="t"/>
                <a:pathLst>
                  <a:path extrusionOk="0" h="7628" w="5507">
                    <a:moveTo>
                      <a:pt x="4068" y="0"/>
                    </a:moveTo>
                    <a:cubicBezTo>
                      <a:pt x="3216" y="0"/>
                      <a:pt x="2188" y="493"/>
                      <a:pt x="1959" y="1088"/>
                    </a:cubicBezTo>
                    <a:cubicBezTo>
                      <a:pt x="1959" y="1088"/>
                      <a:pt x="1189" y="2979"/>
                      <a:pt x="860" y="4254"/>
                    </a:cubicBezTo>
                    <a:cubicBezTo>
                      <a:pt x="532" y="5530"/>
                      <a:pt x="1" y="7180"/>
                      <a:pt x="209" y="7354"/>
                    </a:cubicBezTo>
                    <a:cubicBezTo>
                      <a:pt x="215" y="7360"/>
                      <a:pt x="223" y="7363"/>
                      <a:pt x="231" y="7363"/>
                    </a:cubicBezTo>
                    <a:cubicBezTo>
                      <a:pt x="489" y="7363"/>
                      <a:pt x="1554" y="4874"/>
                      <a:pt x="1555" y="4873"/>
                    </a:cubicBezTo>
                    <a:lnTo>
                      <a:pt x="1555" y="4873"/>
                    </a:lnTo>
                    <a:cubicBezTo>
                      <a:pt x="1554" y="4874"/>
                      <a:pt x="1284" y="7393"/>
                      <a:pt x="1584" y="7616"/>
                    </a:cubicBezTo>
                    <a:cubicBezTo>
                      <a:pt x="1595" y="7624"/>
                      <a:pt x="1607" y="7628"/>
                      <a:pt x="1619" y="7628"/>
                    </a:cubicBezTo>
                    <a:cubicBezTo>
                      <a:pt x="1948" y="7628"/>
                      <a:pt x="2770" y="4867"/>
                      <a:pt x="2770" y="4867"/>
                    </a:cubicBezTo>
                    <a:cubicBezTo>
                      <a:pt x="2770" y="4867"/>
                      <a:pt x="2886" y="7110"/>
                      <a:pt x="3218" y="7168"/>
                    </a:cubicBezTo>
                    <a:cubicBezTo>
                      <a:pt x="3222" y="7169"/>
                      <a:pt x="3226" y="7170"/>
                      <a:pt x="3230" y="7170"/>
                    </a:cubicBezTo>
                    <a:cubicBezTo>
                      <a:pt x="3559" y="7170"/>
                      <a:pt x="3973" y="4771"/>
                      <a:pt x="3973" y="4771"/>
                    </a:cubicBezTo>
                    <a:cubicBezTo>
                      <a:pt x="3973" y="4771"/>
                      <a:pt x="4747" y="5690"/>
                      <a:pt x="4997" y="6344"/>
                    </a:cubicBezTo>
                    <a:cubicBezTo>
                      <a:pt x="4997" y="6344"/>
                      <a:pt x="5436" y="6062"/>
                      <a:pt x="4972" y="4755"/>
                    </a:cubicBezTo>
                    <a:cubicBezTo>
                      <a:pt x="4509" y="3447"/>
                      <a:pt x="5506" y="2302"/>
                      <a:pt x="5262" y="834"/>
                    </a:cubicBezTo>
                    <a:cubicBezTo>
                      <a:pt x="5161" y="235"/>
                      <a:pt x="4657" y="0"/>
                      <a:pt x="40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4"/>
              <p:cNvSpPr/>
              <p:nvPr/>
            </p:nvSpPr>
            <p:spPr>
              <a:xfrm>
                <a:off x="3420163" y="3708340"/>
                <a:ext cx="50653" cy="65330"/>
              </a:xfrm>
              <a:custGeom>
                <a:rect b="b" l="l" r="r" t="t"/>
                <a:pathLst>
                  <a:path extrusionOk="0" h="4794" w="3717">
                    <a:moveTo>
                      <a:pt x="2664" y="0"/>
                    </a:moveTo>
                    <a:lnTo>
                      <a:pt x="0" y="372"/>
                    </a:lnTo>
                    <a:cubicBezTo>
                      <a:pt x="0" y="372"/>
                      <a:pt x="1362" y="1732"/>
                      <a:pt x="1928" y="2291"/>
                    </a:cubicBezTo>
                    <a:cubicBezTo>
                      <a:pt x="2493" y="2852"/>
                      <a:pt x="3025" y="4653"/>
                      <a:pt x="3511" y="4793"/>
                    </a:cubicBezTo>
                    <a:cubicBezTo>
                      <a:pt x="3511" y="4793"/>
                      <a:pt x="3717" y="1516"/>
                      <a:pt x="26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4"/>
              <p:cNvSpPr/>
              <p:nvPr/>
            </p:nvSpPr>
            <p:spPr>
              <a:xfrm>
                <a:off x="3382878" y="2944369"/>
                <a:ext cx="123969" cy="781714"/>
              </a:xfrm>
              <a:custGeom>
                <a:rect b="b" l="l" r="r" t="t"/>
                <a:pathLst>
                  <a:path extrusionOk="0" h="57363" w="9097">
                    <a:moveTo>
                      <a:pt x="4000" y="1"/>
                    </a:moveTo>
                    <a:cubicBezTo>
                      <a:pt x="0" y="4260"/>
                      <a:pt x="2286" y="12215"/>
                      <a:pt x="4000" y="27146"/>
                    </a:cubicBezTo>
                    <a:lnTo>
                      <a:pt x="2065" y="57331"/>
                    </a:lnTo>
                    <a:cubicBezTo>
                      <a:pt x="2065" y="57331"/>
                      <a:pt x="2277" y="57363"/>
                      <a:pt x="2605" y="57363"/>
                    </a:cubicBezTo>
                    <a:cubicBezTo>
                      <a:pt x="3303" y="57363"/>
                      <a:pt x="4527" y="57222"/>
                      <a:pt x="5370" y="56347"/>
                    </a:cubicBezTo>
                    <a:lnTo>
                      <a:pt x="9096" y="28461"/>
                    </a:lnTo>
                    <a:lnTo>
                      <a:pt x="9096" y="6235"/>
                    </a:lnTo>
                    <a:lnTo>
                      <a:pt x="40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4"/>
              <p:cNvSpPr/>
              <p:nvPr/>
            </p:nvSpPr>
            <p:spPr>
              <a:xfrm>
                <a:off x="3659285" y="3488093"/>
                <a:ext cx="400662" cy="1086466"/>
              </a:xfrm>
              <a:custGeom>
                <a:rect b="b" l="l" r="r" t="t"/>
                <a:pathLst>
                  <a:path extrusionOk="0" h="79726" w="29401">
                    <a:moveTo>
                      <a:pt x="8066" y="1"/>
                    </a:moveTo>
                    <a:cubicBezTo>
                      <a:pt x="4510" y="1"/>
                      <a:pt x="0" y="12247"/>
                      <a:pt x="0" y="12247"/>
                    </a:cubicBezTo>
                    <a:cubicBezTo>
                      <a:pt x="0" y="12247"/>
                      <a:pt x="5519" y="27380"/>
                      <a:pt x="6212" y="33433"/>
                    </a:cubicBezTo>
                    <a:cubicBezTo>
                      <a:pt x="6907" y="39487"/>
                      <a:pt x="8035" y="42169"/>
                      <a:pt x="11536" y="48922"/>
                    </a:cubicBezTo>
                    <a:cubicBezTo>
                      <a:pt x="15943" y="57423"/>
                      <a:pt x="18479" y="67971"/>
                      <a:pt x="19216" y="71061"/>
                    </a:cubicBezTo>
                    <a:cubicBezTo>
                      <a:pt x="19204" y="71322"/>
                      <a:pt x="19143" y="71541"/>
                      <a:pt x="19070" y="71792"/>
                    </a:cubicBezTo>
                    <a:cubicBezTo>
                      <a:pt x="18805" y="72697"/>
                      <a:pt x="18195" y="74586"/>
                      <a:pt x="17992" y="75404"/>
                    </a:cubicBezTo>
                    <a:cubicBezTo>
                      <a:pt x="17749" y="76420"/>
                      <a:pt x="18554" y="79134"/>
                      <a:pt x="18786" y="79725"/>
                    </a:cubicBezTo>
                    <a:lnTo>
                      <a:pt x="19447" y="79725"/>
                    </a:lnTo>
                    <a:cubicBezTo>
                      <a:pt x="19462" y="79230"/>
                      <a:pt x="19546" y="77126"/>
                      <a:pt x="20076" y="76664"/>
                    </a:cubicBezTo>
                    <a:cubicBezTo>
                      <a:pt x="20076" y="76664"/>
                      <a:pt x="20240" y="76633"/>
                      <a:pt x="20494" y="76633"/>
                    </a:cubicBezTo>
                    <a:cubicBezTo>
                      <a:pt x="21058" y="76633"/>
                      <a:pt x="22060" y="76785"/>
                      <a:pt x="22671" y="77764"/>
                    </a:cubicBezTo>
                    <a:cubicBezTo>
                      <a:pt x="23104" y="78460"/>
                      <a:pt x="23475" y="78903"/>
                      <a:pt x="23766" y="79191"/>
                    </a:cubicBezTo>
                    <a:lnTo>
                      <a:pt x="29400" y="79191"/>
                    </a:lnTo>
                    <a:cubicBezTo>
                      <a:pt x="29250" y="78983"/>
                      <a:pt x="29086" y="78794"/>
                      <a:pt x="28909" y="78646"/>
                    </a:cubicBezTo>
                    <a:cubicBezTo>
                      <a:pt x="28321" y="78149"/>
                      <a:pt x="27664" y="77953"/>
                      <a:pt x="27536" y="77920"/>
                    </a:cubicBezTo>
                    <a:cubicBezTo>
                      <a:pt x="27527" y="77918"/>
                      <a:pt x="27517" y="77914"/>
                      <a:pt x="27510" y="77910"/>
                    </a:cubicBezTo>
                    <a:cubicBezTo>
                      <a:pt x="26477" y="77075"/>
                      <a:pt x="23830" y="73504"/>
                      <a:pt x="23286" y="71710"/>
                    </a:cubicBezTo>
                    <a:cubicBezTo>
                      <a:pt x="20431" y="62299"/>
                      <a:pt x="15631" y="39842"/>
                      <a:pt x="15096" y="36638"/>
                    </a:cubicBezTo>
                    <a:cubicBezTo>
                      <a:pt x="14562" y="33433"/>
                      <a:pt x="14135" y="17378"/>
                      <a:pt x="10943" y="4290"/>
                    </a:cubicBezTo>
                    <a:cubicBezTo>
                      <a:pt x="10186" y="1185"/>
                      <a:pt x="9172" y="1"/>
                      <a:pt x="8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4"/>
              <p:cNvSpPr/>
              <p:nvPr/>
            </p:nvSpPr>
            <p:spPr>
              <a:xfrm>
                <a:off x="3465461" y="3604008"/>
                <a:ext cx="192420" cy="955915"/>
              </a:xfrm>
              <a:custGeom>
                <a:rect b="b" l="l" r="r" t="t"/>
                <a:pathLst>
                  <a:path extrusionOk="0" h="70146" w="14120">
                    <a:moveTo>
                      <a:pt x="854" y="1"/>
                    </a:moveTo>
                    <a:lnTo>
                      <a:pt x="854" y="1"/>
                    </a:lnTo>
                    <a:cubicBezTo>
                      <a:pt x="0" y="13343"/>
                      <a:pt x="2529" y="16653"/>
                      <a:pt x="3511" y="22139"/>
                    </a:cubicBezTo>
                    <a:cubicBezTo>
                      <a:pt x="4255" y="26290"/>
                      <a:pt x="2140" y="32304"/>
                      <a:pt x="4273" y="38990"/>
                    </a:cubicBezTo>
                    <a:cubicBezTo>
                      <a:pt x="5692" y="43441"/>
                      <a:pt x="8846" y="62312"/>
                      <a:pt x="8846" y="62312"/>
                    </a:cubicBezTo>
                    <a:lnTo>
                      <a:pt x="8846" y="70145"/>
                    </a:lnTo>
                    <a:lnTo>
                      <a:pt x="14119" y="70145"/>
                    </a:lnTo>
                    <a:cubicBezTo>
                      <a:pt x="14119" y="70145"/>
                      <a:pt x="12041" y="61476"/>
                      <a:pt x="12041" y="58217"/>
                    </a:cubicBezTo>
                    <a:cubicBezTo>
                      <a:pt x="12041" y="44152"/>
                      <a:pt x="10101" y="27384"/>
                      <a:pt x="10390" y="21008"/>
                    </a:cubicBezTo>
                    <a:cubicBezTo>
                      <a:pt x="10671" y="14777"/>
                      <a:pt x="12763" y="2492"/>
                      <a:pt x="12763" y="2492"/>
                    </a:cubicBezTo>
                    <a:lnTo>
                      <a:pt x="85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4"/>
              <p:cNvSpPr/>
              <p:nvPr/>
            </p:nvSpPr>
            <p:spPr>
              <a:xfrm>
                <a:off x="3445265" y="3314301"/>
                <a:ext cx="329363" cy="1085308"/>
              </a:xfrm>
              <a:custGeom>
                <a:rect b="b" l="l" r="r" t="t"/>
                <a:pathLst>
                  <a:path extrusionOk="0" h="79641" w="24169">
                    <a:moveTo>
                      <a:pt x="24168" y="0"/>
                    </a:moveTo>
                    <a:lnTo>
                      <a:pt x="8897" y="711"/>
                    </a:lnTo>
                    <a:cubicBezTo>
                      <a:pt x="8897" y="711"/>
                      <a:pt x="1" y="8103"/>
                      <a:pt x="2336" y="21260"/>
                    </a:cubicBezTo>
                    <a:cubicBezTo>
                      <a:pt x="2336" y="21260"/>
                      <a:pt x="2327" y="21395"/>
                      <a:pt x="2316" y="21632"/>
                    </a:cubicBezTo>
                    <a:cubicBezTo>
                      <a:pt x="1944" y="27825"/>
                      <a:pt x="2309" y="31823"/>
                      <a:pt x="2902" y="34894"/>
                    </a:cubicBezTo>
                    <a:cubicBezTo>
                      <a:pt x="3556" y="38282"/>
                      <a:pt x="4483" y="40548"/>
                      <a:pt x="4993" y="43400"/>
                    </a:cubicBezTo>
                    <a:cubicBezTo>
                      <a:pt x="5737" y="47551"/>
                      <a:pt x="3622" y="53563"/>
                      <a:pt x="5755" y="60249"/>
                    </a:cubicBezTo>
                    <a:cubicBezTo>
                      <a:pt x="6764" y="63414"/>
                      <a:pt x="8650" y="73862"/>
                      <a:pt x="9656" y="79641"/>
                    </a:cubicBezTo>
                    <a:lnTo>
                      <a:pt x="13527" y="79641"/>
                    </a:lnTo>
                    <a:cubicBezTo>
                      <a:pt x="13526" y="79586"/>
                      <a:pt x="13525" y="79529"/>
                      <a:pt x="13525" y="79477"/>
                    </a:cubicBezTo>
                    <a:cubicBezTo>
                      <a:pt x="13525" y="65412"/>
                      <a:pt x="11585" y="48643"/>
                      <a:pt x="11872" y="42267"/>
                    </a:cubicBezTo>
                    <a:cubicBezTo>
                      <a:pt x="11994" y="39581"/>
                      <a:pt x="12452" y="35768"/>
                      <a:pt x="12934" y="32300"/>
                    </a:cubicBezTo>
                    <a:cubicBezTo>
                      <a:pt x="12937" y="32284"/>
                      <a:pt x="14776" y="20443"/>
                      <a:pt x="16230" y="19584"/>
                    </a:cubicBezTo>
                    <a:cubicBezTo>
                      <a:pt x="17105" y="19066"/>
                      <a:pt x="24168" y="0"/>
                      <a:pt x="241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4"/>
              <p:cNvSpPr/>
              <p:nvPr/>
            </p:nvSpPr>
            <p:spPr>
              <a:xfrm>
                <a:off x="3419059" y="2655657"/>
                <a:ext cx="268503" cy="230768"/>
              </a:xfrm>
              <a:custGeom>
                <a:rect b="b" l="l" r="r" t="t"/>
                <a:pathLst>
                  <a:path extrusionOk="0" h="16934" w="19703">
                    <a:moveTo>
                      <a:pt x="11596" y="1"/>
                    </a:moveTo>
                    <a:cubicBezTo>
                      <a:pt x="9181" y="1"/>
                      <a:pt x="7031" y="721"/>
                      <a:pt x="7031" y="721"/>
                    </a:cubicBezTo>
                    <a:cubicBezTo>
                      <a:pt x="1" y="4304"/>
                      <a:pt x="7005" y="16731"/>
                      <a:pt x="13011" y="16931"/>
                    </a:cubicBezTo>
                    <a:cubicBezTo>
                      <a:pt x="13069" y="16933"/>
                      <a:pt x="13126" y="16934"/>
                      <a:pt x="13184" y="16934"/>
                    </a:cubicBezTo>
                    <a:cubicBezTo>
                      <a:pt x="17927" y="16934"/>
                      <a:pt x="19703" y="10358"/>
                      <a:pt x="17903" y="4062"/>
                    </a:cubicBezTo>
                    <a:cubicBezTo>
                      <a:pt x="16968" y="797"/>
                      <a:pt x="14136" y="1"/>
                      <a:pt x="1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4"/>
              <p:cNvSpPr/>
              <p:nvPr/>
            </p:nvSpPr>
            <p:spPr>
              <a:xfrm>
                <a:off x="3506834" y="2826532"/>
                <a:ext cx="122797" cy="133100"/>
              </a:xfrm>
              <a:custGeom>
                <a:rect b="b" l="l" r="r" t="t"/>
                <a:pathLst>
                  <a:path extrusionOk="0" h="9767" w="9011">
                    <a:moveTo>
                      <a:pt x="254" y="378"/>
                    </a:moveTo>
                    <a:lnTo>
                      <a:pt x="254" y="378"/>
                    </a:lnTo>
                    <a:cubicBezTo>
                      <a:pt x="254" y="378"/>
                      <a:pt x="1393" y="4131"/>
                      <a:pt x="0" y="8415"/>
                    </a:cubicBezTo>
                    <a:cubicBezTo>
                      <a:pt x="0" y="8415"/>
                      <a:pt x="1922" y="9766"/>
                      <a:pt x="4350" y="9766"/>
                    </a:cubicBezTo>
                    <a:cubicBezTo>
                      <a:pt x="5443" y="9766"/>
                      <a:pt x="6640" y="9492"/>
                      <a:pt x="7810" y="8696"/>
                    </a:cubicBezTo>
                    <a:cubicBezTo>
                      <a:pt x="9011" y="7879"/>
                      <a:pt x="8220" y="7086"/>
                      <a:pt x="8220" y="7086"/>
                    </a:cubicBezTo>
                    <a:cubicBezTo>
                      <a:pt x="7047" y="6072"/>
                      <a:pt x="7436" y="4216"/>
                      <a:pt x="7436" y="4216"/>
                    </a:cubicBezTo>
                    <a:cubicBezTo>
                      <a:pt x="3407" y="1"/>
                      <a:pt x="1015" y="881"/>
                      <a:pt x="254" y="378"/>
                    </a:cubicBezTo>
                    <a:close/>
                  </a:path>
                </a:pathLst>
              </a:custGeom>
              <a:solidFill>
                <a:srgbClr val="F9AF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4"/>
              <p:cNvSpPr/>
              <p:nvPr/>
            </p:nvSpPr>
            <p:spPr>
              <a:xfrm>
                <a:off x="3572369" y="4467937"/>
                <a:ext cx="94248" cy="106622"/>
              </a:xfrm>
              <a:custGeom>
                <a:rect b="b" l="l" r="r" t="t"/>
                <a:pathLst>
                  <a:path extrusionOk="0" h="7824" w="6916">
                    <a:moveTo>
                      <a:pt x="2393" y="0"/>
                    </a:moveTo>
                    <a:cubicBezTo>
                      <a:pt x="1919" y="0"/>
                      <a:pt x="1438" y="136"/>
                      <a:pt x="1051" y="536"/>
                    </a:cubicBezTo>
                    <a:cubicBezTo>
                      <a:pt x="1051" y="536"/>
                      <a:pt x="289" y="2656"/>
                      <a:pt x="289" y="3813"/>
                    </a:cubicBezTo>
                    <a:cubicBezTo>
                      <a:pt x="289" y="4757"/>
                      <a:pt x="0" y="6704"/>
                      <a:pt x="133" y="7823"/>
                    </a:cubicBezTo>
                    <a:lnTo>
                      <a:pt x="6901" y="7822"/>
                    </a:lnTo>
                    <a:cubicBezTo>
                      <a:pt x="6916" y="6819"/>
                      <a:pt x="6854" y="4512"/>
                      <a:pt x="6274" y="4003"/>
                    </a:cubicBezTo>
                    <a:cubicBezTo>
                      <a:pt x="5453" y="3278"/>
                      <a:pt x="5324" y="2100"/>
                      <a:pt x="4380" y="613"/>
                    </a:cubicBezTo>
                    <a:cubicBezTo>
                      <a:pt x="4380" y="613"/>
                      <a:pt x="3400" y="0"/>
                      <a:pt x="23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4"/>
              <p:cNvSpPr/>
              <p:nvPr/>
            </p:nvSpPr>
            <p:spPr>
              <a:xfrm>
                <a:off x="3569098" y="4519885"/>
                <a:ext cx="97328" cy="54674"/>
              </a:xfrm>
              <a:custGeom>
                <a:rect b="b" l="l" r="r" t="t"/>
                <a:pathLst>
                  <a:path extrusionOk="0" h="4012" w="7142">
                    <a:moveTo>
                      <a:pt x="530" y="1"/>
                    </a:moveTo>
                    <a:cubicBezTo>
                      <a:pt x="1" y="954"/>
                      <a:pt x="373" y="4011"/>
                      <a:pt x="373" y="4011"/>
                    </a:cubicBezTo>
                    <a:lnTo>
                      <a:pt x="1988" y="4011"/>
                    </a:lnTo>
                    <a:lnTo>
                      <a:pt x="530" y="1"/>
                    </a:lnTo>
                    <a:close/>
                    <a:moveTo>
                      <a:pt x="4826" y="452"/>
                    </a:moveTo>
                    <a:cubicBezTo>
                      <a:pt x="4343" y="452"/>
                      <a:pt x="3149" y="4011"/>
                      <a:pt x="3149" y="4011"/>
                    </a:cubicBezTo>
                    <a:lnTo>
                      <a:pt x="7141" y="4011"/>
                    </a:lnTo>
                    <a:cubicBezTo>
                      <a:pt x="7141" y="4011"/>
                      <a:pt x="5317" y="595"/>
                      <a:pt x="4853" y="456"/>
                    </a:cubicBezTo>
                    <a:cubicBezTo>
                      <a:pt x="4844" y="453"/>
                      <a:pt x="4835" y="452"/>
                      <a:pt x="4826" y="4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4"/>
              <p:cNvSpPr/>
              <p:nvPr/>
            </p:nvSpPr>
            <p:spPr>
              <a:xfrm>
                <a:off x="3536119" y="3314301"/>
                <a:ext cx="419945" cy="1076872"/>
              </a:xfrm>
              <a:custGeom>
                <a:rect b="b" l="l" r="r" t="t"/>
                <a:pathLst>
                  <a:path extrusionOk="0" h="79022" w="30816">
                    <a:moveTo>
                      <a:pt x="17501" y="0"/>
                    </a:moveTo>
                    <a:lnTo>
                      <a:pt x="7299" y="239"/>
                    </a:lnTo>
                    <a:cubicBezTo>
                      <a:pt x="7712" y="8191"/>
                      <a:pt x="1" y="16775"/>
                      <a:pt x="9390" y="25972"/>
                    </a:cubicBezTo>
                    <a:cubicBezTo>
                      <a:pt x="10612" y="29408"/>
                      <a:pt x="14664" y="41055"/>
                      <a:pt x="15252" y="46185"/>
                    </a:cubicBezTo>
                    <a:cubicBezTo>
                      <a:pt x="15946" y="52238"/>
                      <a:pt x="17073" y="54921"/>
                      <a:pt x="20574" y="61674"/>
                    </a:cubicBezTo>
                    <a:cubicBezTo>
                      <a:pt x="23605" y="67518"/>
                      <a:pt x="25749" y="74330"/>
                      <a:pt x="27034" y="79021"/>
                    </a:cubicBezTo>
                    <a:lnTo>
                      <a:pt x="30816" y="79022"/>
                    </a:lnTo>
                    <a:cubicBezTo>
                      <a:pt x="28030" y="68303"/>
                      <a:pt x="24582" y="52077"/>
                      <a:pt x="24136" y="49389"/>
                    </a:cubicBezTo>
                    <a:cubicBezTo>
                      <a:pt x="23846" y="47653"/>
                      <a:pt x="23587" y="42140"/>
                      <a:pt x="22903" y="35374"/>
                    </a:cubicBezTo>
                    <a:cubicBezTo>
                      <a:pt x="22725" y="27658"/>
                      <a:pt x="21835" y="10016"/>
                      <a:pt x="17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4"/>
              <p:cNvSpPr/>
              <p:nvPr/>
            </p:nvSpPr>
            <p:spPr>
              <a:xfrm>
                <a:off x="3901159" y="4465130"/>
                <a:ext cx="173355" cy="109429"/>
              </a:xfrm>
              <a:custGeom>
                <a:rect b="b" l="l" r="r" t="t"/>
                <a:pathLst>
                  <a:path extrusionOk="0" h="8030" w="12721">
                    <a:moveTo>
                      <a:pt x="1822" y="1"/>
                    </a:moveTo>
                    <a:cubicBezTo>
                      <a:pt x="1571" y="1"/>
                      <a:pt x="1318" y="67"/>
                      <a:pt x="1060" y="214"/>
                    </a:cubicBezTo>
                    <a:cubicBezTo>
                      <a:pt x="916" y="1764"/>
                      <a:pt x="446" y="2890"/>
                      <a:pt x="243" y="3708"/>
                    </a:cubicBezTo>
                    <a:cubicBezTo>
                      <a:pt x="0" y="4722"/>
                      <a:pt x="805" y="7438"/>
                      <a:pt x="1037" y="8029"/>
                    </a:cubicBezTo>
                    <a:lnTo>
                      <a:pt x="1698" y="8029"/>
                    </a:lnTo>
                    <a:cubicBezTo>
                      <a:pt x="1713" y="7534"/>
                      <a:pt x="1919" y="6176"/>
                      <a:pt x="2449" y="5715"/>
                    </a:cubicBezTo>
                    <a:cubicBezTo>
                      <a:pt x="2449" y="5715"/>
                      <a:pt x="2451" y="5714"/>
                      <a:pt x="2457" y="5714"/>
                    </a:cubicBezTo>
                    <a:cubicBezTo>
                      <a:pt x="2518" y="5714"/>
                      <a:pt x="2922" y="5735"/>
                      <a:pt x="3584" y="6248"/>
                    </a:cubicBezTo>
                    <a:cubicBezTo>
                      <a:pt x="4354" y="6846"/>
                      <a:pt x="5450" y="8029"/>
                      <a:pt x="6017" y="8029"/>
                    </a:cubicBezTo>
                    <a:lnTo>
                      <a:pt x="12720" y="8029"/>
                    </a:lnTo>
                    <a:cubicBezTo>
                      <a:pt x="12569" y="7821"/>
                      <a:pt x="12553" y="7405"/>
                      <a:pt x="11439" y="6738"/>
                    </a:cubicBezTo>
                    <a:cubicBezTo>
                      <a:pt x="10702" y="6348"/>
                      <a:pt x="9900" y="6287"/>
                      <a:pt x="9788" y="6223"/>
                    </a:cubicBezTo>
                    <a:cubicBezTo>
                      <a:pt x="9779" y="6220"/>
                      <a:pt x="9770" y="6216"/>
                      <a:pt x="9761" y="6213"/>
                    </a:cubicBezTo>
                    <a:cubicBezTo>
                      <a:pt x="9761" y="6213"/>
                      <a:pt x="9706" y="6225"/>
                      <a:pt x="9601" y="6225"/>
                    </a:cubicBezTo>
                    <a:cubicBezTo>
                      <a:pt x="9299" y="6225"/>
                      <a:pt x="8583" y="6118"/>
                      <a:pt x="7585" y="5278"/>
                    </a:cubicBezTo>
                    <a:cubicBezTo>
                      <a:pt x="5246" y="3308"/>
                      <a:pt x="3590" y="1"/>
                      <a:pt x="1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4"/>
              <p:cNvSpPr/>
              <p:nvPr/>
            </p:nvSpPr>
            <p:spPr>
              <a:xfrm>
                <a:off x="3387961" y="2904754"/>
                <a:ext cx="466524" cy="431188"/>
              </a:xfrm>
              <a:custGeom>
                <a:rect b="b" l="l" r="r" t="t"/>
                <a:pathLst>
                  <a:path extrusionOk="0" h="31641" w="34234">
                    <a:moveTo>
                      <a:pt x="21646" y="0"/>
                    </a:moveTo>
                    <a:cubicBezTo>
                      <a:pt x="21646" y="0"/>
                      <a:pt x="17464" y="548"/>
                      <a:pt x="12739" y="1644"/>
                    </a:cubicBezTo>
                    <a:cubicBezTo>
                      <a:pt x="11904" y="1837"/>
                      <a:pt x="11155" y="1907"/>
                      <a:pt x="10475" y="1907"/>
                    </a:cubicBezTo>
                    <a:cubicBezTo>
                      <a:pt x="8744" y="1907"/>
                      <a:pt x="7455" y="1458"/>
                      <a:pt x="6318" y="1458"/>
                    </a:cubicBezTo>
                    <a:cubicBezTo>
                      <a:pt x="5372" y="1458"/>
                      <a:pt x="4531" y="1769"/>
                      <a:pt x="3627" y="2908"/>
                    </a:cubicBezTo>
                    <a:cubicBezTo>
                      <a:pt x="1" y="7483"/>
                      <a:pt x="5902" y="15913"/>
                      <a:pt x="9008" y="20283"/>
                    </a:cubicBezTo>
                    <a:cubicBezTo>
                      <a:pt x="10166" y="21912"/>
                      <a:pt x="12609" y="26430"/>
                      <a:pt x="13102" y="30764"/>
                    </a:cubicBezTo>
                    <a:cubicBezTo>
                      <a:pt x="13102" y="30764"/>
                      <a:pt x="16117" y="31640"/>
                      <a:pt x="20068" y="31640"/>
                    </a:cubicBezTo>
                    <a:cubicBezTo>
                      <a:pt x="22632" y="31640"/>
                      <a:pt x="25590" y="31271"/>
                      <a:pt x="28373" y="30054"/>
                    </a:cubicBezTo>
                    <a:lnTo>
                      <a:pt x="28901" y="19993"/>
                    </a:lnTo>
                    <a:cubicBezTo>
                      <a:pt x="28901" y="19993"/>
                      <a:pt x="34234" y="8849"/>
                      <a:pt x="216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4"/>
              <p:cNvSpPr/>
              <p:nvPr/>
            </p:nvSpPr>
            <p:spPr>
              <a:xfrm>
                <a:off x="3392717" y="2899030"/>
                <a:ext cx="403796" cy="718946"/>
              </a:xfrm>
              <a:custGeom>
                <a:rect b="b" l="l" r="r" t="t"/>
                <a:pathLst>
                  <a:path extrusionOk="0" h="52757" w="29631">
                    <a:moveTo>
                      <a:pt x="19718" y="0"/>
                    </a:moveTo>
                    <a:cubicBezTo>
                      <a:pt x="17347" y="0"/>
                      <a:pt x="14219" y="634"/>
                      <a:pt x="9913" y="1881"/>
                    </a:cubicBezTo>
                    <a:cubicBezTo>
                      <a:pt x="9913" y="1881"/>
                      <a:pt x="8269" y="1698"/>
                      <a:pt x="6600" y="1698"/>
                    </a:cubicBezTo>
                    <a:cubicBezTo>
                      <a:pt x="5336" y="1698"/>
                      <a:pt x="4058" y="1803"/>
                      <a:pt x="3469" y="2172"/>
                    </a:cubicBezTo>
                    <a:cubicBezTo>
                      <a:pt x="1022" y="3710"/>
                      <a:pt x="0" y="8617"/>
                      <a:pt x="2137" y="13657"/>
                    </a:cubicBezTo>
                    <a:cubicBezTo>
                      <a:pt x="4272" y="18698"/>
                      <a:pt x="7329" y="26538"/>
                      <a:pt x="7329" y="26538"/>
                    </a:cubicBezTo>
                    <a:cubicBezTo>
                      <a:pt x="7329" y="26538"/>
                      <a:pt x="6317" y="43384"/>
                      <a:pt x="3468" y="51040"/>
                    </a:cubicBezTo>
                    <a:cubicBezTo>
                      <a:pt x="3468" y="51040"/>
                      <a:pt x="8089" y="52756"/>
                      <a:pt x="14130" y="52756"/>
                    </a:cubicBezTo>
                    <a:cubicBezTo>
                      <a:pt x="18100" y="52756"/>
                      <a:pt x="22683" y="52015"/>
                      <a:pt x="26972" y="49559"/>
                    </a:cubicBezTo>
                    <a:cubicBezTo>
                      <a:pt x="26972" y="49559"/>
                      <a:pt x="29630" y="10243"/>
                      <a:pt x="26972" y="4888"/>
                    </a:cubicBezTo>
                    <a:cubicBezTo>
                      <a:pt x="25342" y="1602"/>
                      <a:pt x="23487" y="0"/>
                      <a:pt x="197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4"/>
              <p:cNvSpPr/>
              <p:nvPr/>
            </p:nvSpPr>
            <p:spPr>
              <a:xfrm>
                <a:off x="3638871" y="2903528"/>
                <a:ext cx="524223" cy="251605"/>
              </a:xfrm>
              <a:custGeom>
                <a:rect b="b" l="l" r="r" t="t"/>
                <a:pathLst>
                  <a:path extrusionOk="0" h="18463" w="38468">
                    <a:moveTo>
                      <a:pt x="3917" y="1"/>
                    </a:moveTo>
                    <a:cubicBezTo>
                      <a:pt x="3674" y="1"/>
                      <a:pt x="3446" y="30"/>
                      <a:pt x="3234" y="90"/>
                    </a:cubicBezTo>
                    <a:cubicBezTo>
                      <a:pt x="0" y="1016"/>
                      <a:pt x="463" y="6037"/>
                      <a:pt x="3234" y="8762"/>
                    </a:cubicBezTo>
                    <a:cubicBezTo>
                      <a:pt x="6004" y="11489"/>
                      <a:pt x="17934" y="18147"/>
                      <a:pt x="21417" y="18457"/>
                    </a:cubicBezTo>
                    <a:cubicBezTo>
                      <a:pt x="21460" y="18460"/>
                      <a:pt x="21503" y="18462"/>
                      <a:pt x="21548" y="18462"/>
                    </a:cubicBezTo>
                    <a:cubicBezTo>
                      <a:pt x="25219" y="18462"/>
                      <a:pt x="38182" y="6103"/>
                      <a:pt x="38182" y="6103"/>
                    </a:cubicBezTo>
                    <a:cubicBezTo>
                      <a:pt x="38182" y="6103"/>
                      <a:pt x="38468" y="4744"/>
                      <a:pt x="37074" y="4558"/>
                    </a:cubicBezTo>
                    <a:lnTo>
                      <a:pt x="20873" y="13037"/>
                    </a:lnTo>
                    <a:cubicBezTo>
                      <a:pt x="20873" y="13037"/>
                      <a:pt x="9074" y="1"/>
                      <a:pt x="39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4"/>
              <p:cNvSpPr/>
              <p:nvPr/>
            </p:nvSpPr>
            <p:spPr>
              <a:xfrm>
                <a:off x="3389174" y="2622174"/>
                <a:ext cx="309140" cy="528461"/>
              </a:xfrm>
              <a:custGeom>
                <a:rect b="b" l="l" r="r" t="t"/>
                <a:pathLst>
                  <a:path extrusionOk="0" h="38779" w="22685">
                    <a:moveTo>
                      <a:pt x="11643" y="1"/>
                    </a:moveTo>
                    <a:cubicBezTo>
                      <a:pt x="9340" y="1"/>
                      <a:pt x="6845" y="739"/>
                      <a:pt x="5136" y="3310"/>
                    </a:cubicBezTo>
                    <a:cubicBezTo>
                      <a:pt x="2637" y="7070"/>
                      <a:pt x="5136" y="12522"/>
                      <a:pt x="5136" y="12522"/>
                    </a:cubicBezTo>
                    <a:cubicBezTo>
                      <a:pt x="5136" y="12522"/>
                      <a:pt x="1735" y="15186"/>
                      <a:pt x="867" y="21753"/>
                    </a:cubicBezTo>
                    <a:cubicBezTo>
                      <a:pt x="0" y="28319"/>
                      <a:pt x="3205" y="32225"/>
                      <a:pt x="3205" y="32225"/>
                    </a:cubicBezTo>
                    <a:cubicBezTo>
                      <a:pt x="3205" y="32225"/>
                      <a:pt x="2493" y="36758"/>
                      <a:pt x="7707" y="38463"/>
                    </a:cubicBezTo>
                    <a:cubicBezTo>
                      <a:pt x="8362" y="38677"/>
                      <a:pt x="9030" y="38779"/>
                      <a:pt x="9693" y="38779"/>
                    </a:cubicBezTo>
                    <a:cubicBezTo>
                      <a:pt x="14310" y="38779"/>
                      <a:pt x="18735" y="33860"/>
                      <a:pt x="17516" y="27691"/>
                    </a:cubicBezTo>
                    <a:cubicBezTo>
                      <a:pt x="16122" y="20635"/>
                      <a:pt x="17336" y="14427"/>
                      <a:pt x="17336" y="14427"/>
                    </a:cubicBezTo>
                    <a:cubicBezTo>
                      <a:pt x="22292" y="12193"/>
                      <a:pt x="22685" y="6248"/>
                      <a:pt x="21931" y="3310"/>
                    </a:cubicBezTo>
                    <a:cubicBezTo>
                      <a:pt x="21477" y="1546"/>
                      <a:pt x="19976" y="1193"/>
                      <a:pt x="18849" y="1193"/>
                    </a:cubicBezTo>
                    <a:cubicBezTo>
                      <a:pt x="18100" y="1193"/>
                      <a:pt x="17516" y="1349"/>
                      <a:pt x="17516" y="1349"/>
                    </a:cubicBezTo>
                    <a:cubicBezTo>
                      <a:pt x="17516" y="1349"/>
                      <a:pt x="14754" y="1"/>
                      <a:pt x="116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4"/>
              <p:cNvSpPr/>
              <p:nvPr/>
            </p:nvSpPr>
            <p:spPr>
              <a:xfrm>
                <a:off x="4144083" y="2905708"/>
                <a:ext cx="101062" cy="81152"/>
              </a:xfrm>
              <a:custGeom>
                <a:rect b="b" l="l" r="r" t="t"/>
                <a:pathLst>
                  <a:path extrusionOk="0" h="5955" w="7416">
                    <a:moveTo>
                      <a:pt x="6456" y="1"/>
                    </a:moveTo>
                    <a:lnTo>
                      <a:pt x="6456" y="1"/>
                    </a:lnTo>
                    <a:cubicBezTo>
                      <a:pt x="5759" y="612"/>
                      <a:pt x="3141" y="1310"/>
                      <a:pt x="2356" y="1659"/>
                    </a:cubicBezTo>
                    <a:cubicBezTo>
                      <a:pt x="1570" y="2007"/>
                      <a:pt x="1" y="4398"/>
                      <a:pt x="1" y="4398"/>
                    </a:cubicBezTo>
                    <a:lnTo>
                      <a:pt x="1107" y="5943"/>
                    </a:lnTo>
                    <a:cubicBezTo>
                      <a:pt x="1260" y="5951"/>
                      <a:pt x="1409" y="5955"/>
                      <a:pt x="1551" y="5955"/>
                    </a:cubicBezTo>
                    <a:cubicBezTo>
                      <a:pt x="3145" y="5955"/>
                      <a:pt x="4100" y="5497"/>
                      <a:pt x="4100" y="5497"/>
                    </a:cubicBezTo>
                    <a:lnTo>
                      <a:pt x="4798" y="5587"/>
                    </a:lnTo>
                    <a:cubicBezTo>
                      <a:pt x="4811" y="5589"/>
                      <a:pt x="4824" y="5589"/>
                      <a:pt x="4836" y="5589"/>
                    </a:cubicBezTo>
                    <a:cubicBezTo>
                      <a:pt x="5521" y="5589"/>
                      <a:pt x="6190" y="3308"/>
                      <a:pt x="6019" y="2880"/>
                    </a:cubicBezTo>
                    <a:cubicBezTo>
                      <a:pt x="5846" y="2444"/>
                      <a:pt x="5061" y="1746"/>
                      <a:pt x="5061" y="1746"/>
                    </a:cubicBezTo>
                    <a:cubicBezTo>
                      <a:pt x="7415" y="349"/>
                      <a:pt x="6456" y="1"/>
                      <a:pt x="64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85" name="Google Shape;1685;p64"/>
          <p:cNvSpPr txBox="1"/>
          <p:nvPr>
            <p:ph idx="4294967295" type="title"/>
          </p:nvPr>
        </p:nvSpPr>
        <p:spPr>
          <a:xfrm>
            <a:off x="6147150" y="1773550"/>
            <a:ext cx="2622300" cy="5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accent6"/>
                </a:solidFill>
              </a:rPr>
              <a:t>Database</a:t>
            </a:r>
            <a:r>
              <a:rPr lang="en" sz="2200">
                <a:solidFill>
                  <a:schemeClr val="accent6"/>
                </a:solidFill>
              </a:rPr>
              <a:t> connection</a:t>
            </a:r>
            <a:endParaRPr sz="2200">
              <a:solidFill>
                <a:schemeClr val="accent6"/>
              </a:solidFill>
            </a:endParaRPr>
          </a:p>
        </p:txBody>
      </p:sp>
      <p:sp>
        <p:nvSpPr>
          <p:cNvPr id="1686" name="Google Shape;1686;p64"/>
          <p:cNvSpPr txBox="1"/>
          <p:nvPr>
            <p:ph idx="4294967295" type="subTitle"/>
          </p:nvPr>
        </p:nvSpPr>
        <p:spPr>
          <a:xfrm>
            <a:off x="6147150" y="2212819"/>
            <a:ext cx="2283600" cy="63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Check whether pre stored info is accepting or not</a:t>
            </a:r>
            <a:endParaRPr sz="1400"/>
          </a:p>
        </p:txBody>
      </p:sp>
      <p:sp>
        <p:nvSpPr>
          <p:cNvPr id="1687" name="Google Shape;1687;p64"/>
          <p:cNvSpPr txBox="1"/>
          <p:nvPr>
            <p:ph idx="4294967295" type="title"/>
          </p:nvPr>
        </p:nvSpPr>
        <p:spPr>
          <a:xfrm>
            <a:off x="6147150" y="3333606"/>
            <a:ext cx="2283600" cy="5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accent6"/>
                </a:solidFill>
              </a:rPr>
              <a:t>Mistakes</a:t>
            </a:r>
            <a:endParaRPr sz="2200">
              <a:solidFill>
                <a:schemeClr val="accent6"/>
              </a:solidFill>
            </a:endParaRPr>
          </a:p>
        </p:txBody>
      </p:sp>
      <p:sp>
        <p:nvSpPr>
          <p:cNvPr id="1688" name="Google Shape;1688;p64"/>
          <p:cNvSpPr txBox="1"/>
          <p:nvPr>
            <p:ph idx="4294967295" type="subTitle"/>
          </p:nvPr>
        </p:nvSpPr>
        <p:spPr>
          <a:xfrm>
            <a:off x="6147150" y="3772875"/>
            <a:ext cx="2283600" cy="63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Purposely give wrong details and check whether it showing error or not</a:t>
            </a:r>
            <a:endParaRPr sz="1400"/>
          </a:p>
        </p:txBody>
      </p:sp>
      <p:sp>
        <p:nvSpPr>
          <p:cNvPr id="1689" name="Google Shape;1689;p64"/>
          <p:cNvSpPr txBox="1"/>
          <p:nvPr>
            <p:ph idx="4294967295" type="title"/>
          </p:nvPr>
        </p:nvSpPr>
        <p:spPr>
          <a:xfrm>
            <a:off x="713225" y="1773550"/>
            <a:ext cx="2283600" cy="563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200">
                <a:solidFill>
                  <a:schemeClr val="accent6"/>
                </a:solidFill>
              </a:rPr>
              <a:t>Database storing</a:t>
            </a:r>
            <a:endParaRPr sz="2200">
              <a:solidFill>
                <a:schemeClr val="accent6"/>
              </a:solidFill>
            </a:endParaRPr>
          </a:p>
        </p:txBody>
      </p:sp>
      <p:sp>
        <p:nvSpPr>
          <p:cNvPr id="1690" name="Google Shape;1690;p64"/>
          <p:cNvSpPr txBox="1"/>
          <p:nvPr>
            <p:ph idx="4294967295" type="subTitle"/>
          </p:nvPr>
        </p:nvSpPr>
        <p:spPr>
          <a:xfrm>
            <a:off x="713295" y="2212825"/>
            <a:ext cx="2283600" cy="637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t>Check whether the backend and frontend has been connected or not</a:t>
            </a:r>
            <a:endParaRPr sz="1400"/>
          </a:p>
        </p:txBody>
      </p:sp>
      <p:sp>
        <p:nvSpPr>
          <p:cNvPr id="1691" name="Google Shape;1691;p64"/>
          <p:cNvSpPr txBox="1"/>
          <p:nvPr>
            <p:ph idx="4294967295" type="title"/>
          </p:nvPr>
        </p:nvSpPr>
        <p:spPr>
          <a:xfrm>
            <a:off x="713225" y="3333600"/>
            <a:ext cx="2283600" cy="563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200">
                <a:solidFill>
                  <a:schemeClr val="accent6"/>
                </a:solidFill>
              </a:rPr>
              <a:t>Flow of content</a:t>
            </a:r>
            <a:endParaRPr sz="2200">
              <a:solidFill>
                <a:schemeClr val="accent6"/>
              </a:solidFill>
            </a:endParaRPr>
          </a:p>
        </p:txBody>
      </p:sp>
      <p:sp>
        <p:nvSpPr>
          <p:cNvPr id="1692" name="Google Shape;1692;p64"/>
          <p:cNvSpPr txBox="1"/>
          <p:nvPr>
            <p:ph idx="4294967295" type="subTitle"/>
          </p:nvPr>
        </p:nvSpPr>
        <p:spPr>
          <a:xfrm>
            <a:off x="713295" y="3772875"/>
            <a:ext cx="2283600" cy="637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t>Check the flow of website and its functionaity</a:t>
            </a:r>
            <a:endParaRPr sz="1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1586"/>
                                        </p:tgtEl>
                                        <p:attrNameLst>
                                          <p:attrName>style.visibility</p:attrName>
                                        </p:attrNameLst>
                                      </p:cBhvr>
                                      <p:to>
                                        <p:strVal val="visible"/>
                                      </p:to>
                                    </p:set>
                                    <p:anim calcmode="lin" valueType="num">
                                      <p:cBhvr additive="base">
                                        <p:cTn dur="1000"/>
                                        <p:tgtEl>
                                          <p:spTgt spid="158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6" name="Shape 1696"/>
        <p:cNvGrpSpPr/>
        <p:nvPr/>
      </p:nvGrpSpPr>
      <p:grpSpPr>
        <a:xfrm>
          <a:off x="0" y="0"/>
          <a:ext cx="0" cy="0"/>
          <a:chOff x="0" y="0"/>
          <a:chExt cx="0" cy="0"/>
        </a:xfrm>
      </p:grpSpPr>
      <p:sp>
        <p:nvSpPr>
          <p:cNvPr id="1697" name="Google Shape;1697;p65"/>
          <p:cNvSpPr txBox="1"/>
          <p:nvPr>
            <p:ph idx="8" type="title"/>
          </p:nvPr>
        </p:nvSpPr>
        <p:spPr>
          <a:xfrm>
            <a:off x="713225" y="2011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Further Updates</a:t>
            </a:r>
            <a:endParaRPr/>
          </a:p>
        </p:txBody>
      </p:sp>
      <p:sp>
        <p:nvSpPr>
          <p:cNvPr id="1698" name="Google Shape;1698;p65"/>
          <p:cNvSpPr txBox="1"/>
          <p:nvPr/>
        </p:nvSpPr>
        <p:spPr>
          <a:xfrm>
            <a:off x="1188225" y="1617625"/>
            <a:ext cx="6667500" cy="25398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120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Create a dedicated login page for different roles allowing them to access their accounts securely.</a:t>
            </a:r>
            <a:endParaRPr sz="1500">
              <a:solidFill>
                <a:schemeClr val="dk1"/>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Account confirmation Email</a:t>
            </a:r>
            <a:endParaRPr sz="1500">
              <a:solidFill>
                <a:schemeClr val="dk1"/>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Implement an order tracking system th enables customers to monitor the status and progress of their orders in real-time, enhancing transparency and convenience</a:t>
            </a:r>
            <a:endParaRPr sz="1500">
              <a:solidFill>
                <a:schemeClr val="dk1"/>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Include various contact methods for customers to reach out for inquiries or support.</a:t>
            </a:r>
            <a:endParaRPr sz="1500">
              <a:solidFill>
                <a:schemeClr val="dk1"/>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Allow customers to leave reviews and ratings for their café experiences.\</a:t>
            </a:r>
            <a:endParaRPr sz="1500">
              <a:solidFill>
                <a:schemeClr val="dk1"/>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2" name="Shape 1702"/>
        <p:cNvGrpSpPr/>
        <p:nvPr/>
      </p:nvGrpSpPr>
      <p:grpSpPr>
        <a:xfrm>
          <a:off x="0" y="0"/>
          <a:ext cx="0" cy="0"/>
          <a:chOff x="0" y="0"/>
          <a:chExt cx="0" cy="0"/>
        </a:xfrm>
      </p:grpSpPr>
      <p:sp>
        <p:nvSpPr>
          <p:cNvPr id="1703" name="Google Shape;1703;p66"/>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 Feedback</a:t>
            </a:r>
            <a:endParaRPr/>
          </a:p>
        </p:txBody>
      </p:sp>
      <p:grpSp>
        <p:nvGrpSpPr>
          <p:cNvPr id="1704" name="Google Shape;1704;p66"/>
          <p:cNvGrpSpPr/>
          <p:nvPr/>
        </p:nvGrpSpPr>
        <p:grpSpPr>
          <a:xfrm>
            <a:off x="2865134" y="1514240"/>
            <a:ext cx="3265434" cy="2947818"/>
            <a:chOff x="722925" y="816400"/>
            <a:chExt cx="4435525" cy="4004100"/>
          </a:xfrm>
        </p:grpSpPr>
        <p:sp>
          <p:nvSpPr>
            <p:cNvPr id="1705" name="Google Shape;1705;p66"/>
            <p:cNvSpPr/>
            <p:nvPr/>
          </p:nvSpPr>
          <p:spPr>
            <a:xfrm>
              <a:off x="722925" y="816400"/>
              <a:ext cx="1772100" cy="1592000"/>
            </a:xfrm>
            <a:custGeom>
              <a:rect b="b" l="l" r="r" t="t"/>
              <a:pathLst>
                <a:path extrusionOk="0" h="63680" w="70884">
                  <a:moveTo>
                    <a:pt x="31825" y="1"/>
                  </a:moveTo>
                  <a:cubicBezTo>
                    <a:pt x="14226" y="1"/>
                    <a:pt x="0" y="14257"/>
                    <a:pt x="0" y="31856"/>
                  </a:cubicBezTo>
                  <a:cubicBezTo>
                    <a:pt x="0" y="49424"/>
                    <a:pt x="14226" y="63680"/>
                    <a:pt x="31825" y="63680"/>
                  </a:cubicBezTo>
                  <a:cubicBezTo>
                    <a:pt x="40761" y="63680"/>
                    <a:pt x="48786" y="60032"/>
                    <a:pt x="54591" y="54105"/>
                  </a:cubicBezTo>
                  <a:lnTo>
                    <a:pt x="70883" y="58330"/>
                  </a:lnTo>
                  <a:lnTo>
                    <a:pt x="60336" y="46050"/>
                  </a:lnTo>
                  <a:cubicBezTo>
                    <a:pt x="62433" y="41765"/>
                    <a:pt x="63679" y="36932"/>
                    <a:pt x="63679" y="31856"/>
                  </a:cubicBezTo>
                  <a:cubicBezTo>
                    <a:pt x="63679" y="14257"/>
                    <a:pt x="49424" y="1"/>
                    <a:pt x="318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6"/>
            <p:cNvSpPr/>
            <p:nvPr/>
          </p:nvSpPr>
          <p:spPr>
            <a:xfrm>
              <a:off x="1203175" y="1098325"/>
              <a:ext cx="627700" cy="1046400"/>
            </a:xfrm>
            <a:custGeom>
              <a:rect b="b" l="l" r="r" t="t"/>
              <a:pathLst>
                <a:path extrusionOk="0" h="41856" w="25108">
                  <a:moveTo>
                    <a:pt x="3162" y="1"/>
                  </a:moveTo>
                  <a:cubicBezTo>
                    <a:pt x="1399" y="1"/>
                    <a:pt x="1" y="1429"/>
                    <a:pt x="1" y="3162"/>
                  </a:cubicBezTo>
                  <a:lnTo>
                    <a:pt x="1" y="38694"/>
                  </a:lnTo>
                  <a:cubicBezTo>
                    <a:pt x="1" y="40427"/>
                    <a:pt x="1399" y="41855"/>
                    <a:pt x="3162" y="41855"/>
                  </a:cubicBezTo>
                  <a:lnTo>
                    <a:pt x="21977" y="41855"/>
                  </a:lnTo>
                  <a:cubicBezTo>
                    <a:pt x="23709" y="41855"/>
                    <a:pt x="25107" y="40427"/>
                    <a:pt x="25107" y="38694"/>
                  </a:cubicBezTo>
                  <a:lnTo>
                    <a:pt x="25107" y="3162"/>
                  </a:lnTo>
                  <a:cubicBezTo>
                    <a:pt x="25107" y="1429"/>
                    <a:pt x="23709" y="1"/>
                    <a:pt x="219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6"/>
            <p:cNvSpPr/>
            <p:nvPr/>
          </p:nvSpPr>
          <p:spPr>
            <a:xfrm>
              <a:off x="1231300" y="1227500"/>
              <a:ext cx="571450" cy="787275"/>
            </a:xfrm>
            <a:custGeom>
              <a:rect b="b" l="l" r="r" t="t"/>
              <a:pathLst>
                <a:path extrusionOk="0" h="31491" w="22858">
                  <a:moveTo>
                    <a:pt x="0" y="1"/>
                  </a:moveTo>
                  <a:lnTo>
                    <a:pt x="0" y="31491"/>
                  </a:lnTo>
                  <a:lnTo>
                    <a:pt x="22858" y="31491"/>
                  </a:lnTo>
                  <a:lnTo>
                    <a:pt x="2285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6"/>
            <p:cNvSpPr/>
            <p:nvPr/>
          </p:nvSpPr>
          <p:spPr>
            <a:xfrm>
              <a:off x="1487375" y="2036800"/>
              <a:ext cx="58550" cy="59300"/>
            </a:xfrm>
            <a:custGeom>
              <a:rect b="b" l="l" r="r" t="t"/>
              <a:pathLst>
                <a:path extrusionOk="0" h="2372" w="2342">
                  <a:moveTo>
                    <a:pt x="1186" y="0"/>
                  </a:moveTo>
                  <a:cubicBezTo>
                    <a:pt x="517" y="0"/>
                    <a:pt x="1" y="547"/>
                    <a:pt x="1" y="1186"/>
                  </a:cubicBezTo>
                  <a:cubicBezTo>
                    <a:pt x="1" y="1824"/>
                    <a:pt x="517" y="2371"/>
                    <a:pt x="1186" y="2371"/>
                  </a:cubicBezTo>
                  <a:cubicBezTo>
                    <a:pt x="1824" y="2371"/>
                    <a:pt x="2341" y="1824"/>
                    <a:pt x="2341" y="1186"/>
                  </a:cubicBezTo>
                  <a:cubicBezTo>
                    <a:pt x="2341" y="547"/>
                    <a:pt x="1824" y="0"/>
                    <a:pt x="11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6"/>
            <p:cNvSpPr/>
            <p:nvPr/>
          </p:nvSpPr>
          <p:spPr>
            <a:xfrm>
              <a:off x="1464575" y="1150000"/>
              <a:ext cx="109450" cy="19025"/>
            </a:xfrm>
            <a:custGeom>
              <a:rect b="b" l="l" r="r" t="t"/>
              <a:pathLst>
                <a:path extrusionOk="0" h="761" w="4378">
                  <a:moveTo>
                    <a:pt x="365" y="1"/>
                  </a:moveTo>
                  <a:cubicBezTo>
                    <a:pt x="153" y="1"/>
                    <a:pt x="1" y="183"/>
                    <a:pt x="1" y="365"/>
                  </a:cubicBezTo>
                  <a:cubicBezTo>
                    <a:pt x="1" y="609"/>
                    <a:pt x="183" y="761"/>
                    <a:pt x="365" y="761"/>
                  </a:cubicBezTo>
                  <a:lnTo>
                    <a:pt x="3952" y="761"/>
                  </a:lnTo>
                  <a:cubicBezTo>
                    <a:pt x="4165" y="761"/>
                    <a:pt x="4317" y="578"/>
                    <a:pt x="4317" y="365"/>
                  </a:cubicBezTo>
                  <a:cubicBezTo>
                    <a:pt x="4378" y="183"/>
                    <a:pt x="4165" y="1"/>
                    <a:pt x="39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6"/>
            <p:cNvSpPr/>
            <p:nvPr/>
          </p:nvSpPr>
          <p:spPr>
            <a:xfrm>
              <a:off x="1625675" y="1150000"/>
              <a:ext cx="25100" cy="24350"/>
            </a:xfrm>
            <a:custGeom>
              <a:rect b="b" l="l" r="r" t="t"/>
              <a:pathLst>
                <a:path extrusionOk="0" h="974" w="1004">
                  <a:moveTo>
                    <a:pt x="487" y="1"/>
                  </a:moveTo>
                  <a:cubicBezTo>
                    <a:pt x="244" y="1"/>
                    <a:pt x="1" y="213"/>
                    <a:pt x="1" y="487"/>
                  </a:cubicBezTo>
                  <a:cubicBezTo>
                    <a:pt x="1" y="761"/>
                    <a:pt x="244" y="973"/>
                    <a:pt x="487" y="973"/>
                  </a:cubicBezTo>
                  <a:cubicBezTo>
                    <a:pt x="760" y="973"/>
                    <a:pt x="1004" y="761"/>
                    <a:pt x="1004" y="487"/>
                  </a:cubicBezTo>
                  <a:cubicBezTo>
                    <a:pt x="1004" y="213"/>
                    <a:pt x="760" y="1"/>
                    <a:pt x="4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6"/>
            <p:cNvSpPr/>
            <p:nvPr/>
          </p:nvSpPr>
          <p:spPr>
            <a:xfrm>
              <a:off x="1374150" y="1358125"/>
              <a:ext cx="324625" cy="294625"/>
            </a:xfrm>
            <a:custGeom>
              <a:rect b="b" l="l" r="r" t="t"/>
              <a:pathLst>
                <a:path extrusionOk="0" h="11785" w="12985">
                  <a:moveTo>
                    <a:pt x="7094" y="1"/>
                  </a:moveTo>
                  <a:cubicBezTo>
                    <a:pt x="6190" y="1"/>
                    <a:pt x="4590" y="451"/>
                    <a:pt x="2402" y="2679"/>
                  </a:cubicBezTo>
                  <a:cubicBezTo>
                    <a:pt x="61" y="5080"/>
                    <a:pt x="1" y="7177"/>
                    <a:pt x="274" y="7208"/>
                  </a:cubicBezTo>
                  <a:cubicBezTo>
                    <a:pt x="608" y="7299"/>
                    <a:pt x="1338" y="7846"/>
                    <a:pt x="1642" y="7998"/>
                  </a:cubicBezTo>
                  <a:cubicBezTo>
                    <a:pt x="3466" y="8971"/>
                    <a:pt x="4864" y="9518"/>
                    <a:pt x="6718" y="10339"/>
                  </a:cubicBezTo>
                  <a:cubicBezTo>
                    <a:pt x="8694" y="11159"/>
                    <a:pt x="10214" y="11494"/>
                    <a:pt x="11612" y="11737"/>
                  </a:cubicBezTo>
                  <a:cubicBezTo>
                    <a:pt x="11804" y="11768"/>
                    <a:pt x="11978" y="11785"/>
                    <a:pt x="12130" y="11785"/>
                  </a:cubicBezTo>
                  <a:cubicBezTo>
                    <a:pt x="12721" y="11785"/>
                    <a:pt x="12984" y="11526"/>
                    <a:pt x="12767" y="10825"/>
                  </a:cubicBezTo>
                  <a:cubicBezTo>
                    <a:pt x="11825" y="7785"/>
                    <a:pt x="10700" y="5810"/>
                    <a:pt x="9302" y="2618"/>
                  </a:cubicBezTo>
                  <a:cubicBezTo>
                    <a:pt x="9150" y="2314"/>
                    <a:pt x="8359" y="521"/>
                    <a:pt x="7934" y="186"/>
                  </a:cubicBezTo>
                  <a:cubicBezTo>
                    <a:pt x="7870" y="133"/>
                    <a:pt x="7584" y="1"/>
                    <a:pt x="70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6"/>
            <p:cNvSpPr/>
            <p:nvPr/>
          </p:nvSpPr>
          <p:spPr>
            <a:xfrm>
              <a:off x="1294375" y="1316375"/>
              <a:ext cx="281175" cy="222725"/>
            </a:xfrm>
            <a:custGeom>
              <a:rect b="b" l="l" r="r" t="t"/>
              <a:pathLst>
                <a:path extrusionOk="0" h="8909" w="11247">
                  <a:moveTo>
                    <a:pt x="9874" y="1"/>
                  </a:moveTo>
                  <a:cubicBezTo>
                    <a:pt x="9262" y="1"/>
                    <a:pt x="8628" y="209"/>
                    <a:pt x="8055" y="458"/>
                  </a:cubicBezTo>
                  <a:cubicBezTo>
                    <a:pt x="6049" y="1309"/>
                    <a:pt x="4286" y="2738"/>
                    <a:pt x="3009" y="4440"/>
                  </a:cubicBezTo>
                  <a:cubicBezTo>
                    <a:pt x="2249" y="5473"/>
                    <a:pt x="0" y="8361"/>
                    <a:pt x="2614" y="8847"/>
                  </a:cubicBezTo>
                  <a:cubicBezTo>
                    <a:pt x="2918" y="8878"/>
                    <a:pt x="3192" y="8878"/>
                    <a:pt x="3465" y="8908"/>
                  </a:cubicBezTo>
                  <a:cubicBezTo>
                    <a:pt x="3465" y="8908"/>
                    <a:pt x="5319" y="3711"/>
                    <a:pt x="11125" y="1856"/>
                  </a:cubicBezTo>
                  <a:cubicBezTo>
                    <a:pt x="11246" y="1431"/>
                    <a:pt x="11003" y="154"/>
                    <a:pt x="10274" y="33"/>
                  </a:cubicBezTo>
                  <a:cubicBezTo>
                    <a:pt x="10142" y="11"/>
                    <a:pt x="10009" y="1"/>
                    <a:pt x="98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6"/>
            <p:cNvSpPr/>
            <p:nvPr/>
          </p:nvSpPr>
          <p:spPr>
            <a:xfrm>
              <a:off x="1443300" y="1475875"/>
              <a:ext cx="60825" cy="52925"/>
            </a:xfrm>
            <a:custGeom>
              <a:rect b="b" l="l" r="r" t="t"/>
              <a:pathLst>
                <a:path extrusionOk="0" h="2117" w="2433">
                  <a:moveTo>
                    <a:pt x="1236" y="1"/>
                  </a:moveTo>
                  <a:cubicBezTo>
                    <a:pt x="1045" y="1"/>
                    <a:pt x="850" y="51"/>
                    <a:pt x="669" y="157"/>
                  </a:cubicBezTo>
                  <a:cubicBezTo>
                    <a:pt x="153" y="431"/>
                    <a:pt x="1" y="1100"/>
                    <a:pt x="305" y="1616"/>
                  </a:cubicBezTo>
                  <a:cubicBezTo>
                    <a:pt x="507" y="1941"/>
                    <a:pt x="872" y="2116"/>
                    <a:pt x="1237" y="2116"/>
                  </a:cubicBezTo>
                  <a:cubicBezTo>
                    <a:pt x="1419" y="2116"/>
                    <a:pt x="1601" y="2072"/>
                    <a:pt x="1764" y="1981"/>
                  </a:cubicBezTo>
                  <a:cubicBezTo>
                    <a:pt x="2280" y="1677"/>
                    <a:pt x="2432" y="1008"/>
                    <a:pt x="2128" y="492"/>
                  </a:cubicBezTo>
                  <a:cubicBezTo>
                    <a:pt x="1931" y="175"/>
                    <a:pt x="1591" y="1"/>
                    <a:pt x="12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6"/>
            <p:cNvSpPr/>
            <p:nvPr/>
          </p:nvSpPr>
          <p:spPr>
            <a:xfrm>
              <a:off x="1557275" y="1496425"/>
              <a:ext cx="76025" cy="66300"/>
            </a:xfrm>
            <a:custGeom>
              <a:rect b="b" l="l" r="r" t="t"/>
              <a:pathLst>
                <a:path extrusionOk="0" h="2652" w="3041">
                  <a:moveTo>
                    <a:pt x="1527" y="1"/>
                  </a:moveTo>
                  <a:cubicBezTo>
                    <a:pt x="1294" y="1"/>
                    <a:pt x="1061" y="61"/>
                    <a:pt x="852" y="186"/>
                  </a:cubicBezTo>
                  <a:cubicBezTo>
                    <a:pt x="214" y="551"/>
                    <a:pt x="1" y="1372"/>
                    <a:pt x="396" y="2010"/>
                  </a:cubicBezTo>
                  <a:cubicBezTo>
                    <a:pt x="636" y="2429"/>
                    <a:pt x="1072" y="2652"/>
                    <a:pt x="1524" y="2652"/>
                  </a:cubicBezTo>
                  <a:cubicBezTo>
                    <a:pt x="1760" y="2652"/>
                    <a:pt x="2001" y="2591"/>
                    <a:pt x="2220" y="2466"/>
                  </a:cubicBezTo>
                  <a:cubicBezTo>
                    <a:pt x="2828" y="2101"/>
                    <a:pt x="3041" y="1281"/>
                    <a:pt x="2676" y="642"/>
                  </a:cubicBezTo>
                  <a:cubicBezTo>
                    <a:pt x="2416" y="223"/>
                    <a:pt x="1973" y="1"/>
                    <a:pt x="15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6"/>
            <p:cNvSpPr/>
            <p:nvPr/>
          </p:nvSpPr>
          <p:spPr>
            <a:xfrm>
              <a:off x="1531075" y="1449975"/>
              <a:ext cx="47800" cy="29575"/>
            </a:xfrm>
            <a:custGeom>
              <a:rect b="b" l="l" r="r" t="t"/>
              <a:pathLst>
                <a:path extrusionOk="0" h="1183" w="1912">
                  <a:moveTo>
                    <a:pt x="1109" y="0"/>
                  </a:moveTo>
                  <a:cubicBezTo>
                    <a:pt x="596" y="0"/>
                    <a:pt x="80" y="385"/>
                    <a:pt x="15" y="920"/>
                  </a:cubicBezTo>
                  <a:cubicBezTo>
                    <a:pt x="1" y="1098"/>
                    <a:pt x="124" y="1182"/>
                    <a:pt x="257" y="1182"/>
                  </a:cubicBezTo>
                  <a:cubicBezTo>
                    <a:pt x="397" y="1182"/>
                    <a:pt x="547" y="1091"/>
                    <a:pt x="563" y="920"/>
                  </a:cubicBezTo>
                  <a:cubicBezTo>
                    <a:pt x="585" y="699"/>
                    <a:pt x="862" y="543"/>
                    <a:pt x="1094" y="543"/>
                  </a:cubicBezTo>
                  <a:cubicBezTo>
                    <a:pt x="1182" y="543"/>
                    <a:pt x="1264" y="566"/>
                    <a:pt x="1323" y="616"/>
                  </a:cubicBezTo>
                  <a:cubicBezTo>
                    <a:pt x="1378" y="659"/>
                    <a:pt x="1436" y="677"/>
                    <a:pt x="1493" y="677"/>
                  </a:cubicBezTo>
                  <a:cubicBezTo>
                    <a:pt x="1718" y="677"/>
                    <a:pt x="1912" y="391"/>
                    <a:pt x="1718" y="221"/>
                  </a:cubicBezTo>
                  <a:cubicBezTo>
                    <a:pt x="1538" y="68"/>
                    <a:pt x="1324" y="0"/>
                    <a:pt x="11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6"/>
            <p:cNvSpPr/>
            <p:nvPr/>
          </p:nvSpPr>
          <p:spPr>
            <a:xfrm>
              <a:off x="1504975" y="1526775"/>
              <a:ext cx="39675" cy="30050"/>
            </a:xfrm>
            <a:custGeom>
              <a:rect b="b" l="l" r="r" t="t"/>
              <a:pathLst>
                <a:path extrusionOk="0" h="1202" w="1587">
                  <a:moveTo>
                    <a:pt x="345" y="1"/>
                  </a:moveTo>
                  <a:cubicBezTo>
                    <a:pt x="182" y="1"/>
                    <a:pt x="1" y="137"/>
                    <a:pt x="56" y="340"/>
                  </a:cubicBezTo>
                  <a:cubicBezTo>
                    <a:pt x="87" y="492"/>
                    <a:pt x="178" y="644"/>
                    <a:pt x="239" y="796"/>
                  </a:cubicBezTo>
                  <a:cubicBezTo>
                    <a:pt x="300" y="918"/>
                    <a:pt x="421" y="1161"/>
                    <a:pt x="573" y="1191"/>
                  </a:cubicBezTo>
                  <a:cubicBezTo>
                    <a:pt x="609" y="1199"/>
                    <a:pt x="646" y="1202"/>
                    <a:pt x="684" y="1202"/>
                  </a:cubicBezTo>
                  <a:cubicBezTo>
                    <a:pt x="961" y="1202"/>
                    <a:pt x="1264" y="1018"/>
                    <a:pt x="1424" y="857"/>
                  </a:cubicBezTo>
                  <a:cubicBezTo>
                    <a:pt x="1586" y="648"/>
                    <a:pt x="1413" y="369"/>
                    <a:pt x="1214" y="369"/>
                  </a:cubicBezTo>
                  <a:cubicBezTo>
                    <a:pt x="1152" y="369"/>
                    <a:pt x="1087" y="397"/>
                    <a:pt x="1029" y="462"/>
                  </a:cubicBezTo>
                  <a:cubicBezTo>
                    <a:pt x="938" y="553"/>
                    <a:pt x="865" y="609"/>
                    <a:pt x="770" y="632"/>
                  </a:cubicBezTo>
                  <a:lnTo>
                    <a:pt x="770" y="632"/>
                  </a:lnTo>
                  <a:cubicBezTo>
                    <a:pt x="686" y="511"/>
                    <a:pt x="620" y="377"/>
                    <a:pt x="573" y="188"/>
                  </a:cubicBezTo>
                  <a:cubicBezTo>
                    <a:pt x="549" y="57"/>
                    <a:pt x="451" y="1"/>
                    <a:pt x="3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6"/>
            <p:cNvSpPr/>
            <p:nvPr/>
          </p:nvSpPr>
          <p:spPr>
            <a:xfrm>
              <a:off x="1591925" y="1587525"/>
              <a:ext cx="46275" cy="24000"/>
            </a:xfrm>
            <a:custGeom>
              <a:rect b="b" l="l" r="r" t="t"/>
              <a:pathLst>
                <a:path extrusionOk="0" h="960" w="1851">
                  <a:moveTo>
                    <a:pt x="336" y="1"/>
                  </a:moveTo>
                  <a:cubicBezTo>
                    <a:pt x="170" y="1"/>
                    <a:pt x="1" y="129"/>
                    <a:pt x="74" y="311"/>
                  </a:cubicBezTo>
                  <a:cubicBezTo>
                    <a:pt x="196" y="646"/>
                    <a:pt x="469" y="919"/>
                    <a:pt x="864" y="950"/>
                  </a:cubicBezTo>
                  <a:cubicBezTo>
                    <a:pt x="899" y="956"/>
                    <a:pt x="935" y="959"/>
                    <a:pt x="971" y="959"/>
                  </a:cubicBezTo>
                  <a:cubicBezTo>
                    <a:pt x="1278" y="959"/>
                    <a:pt x="1610" y="736"/>
                    <a:pt x="1746" y="463"/>
                  </a:cubicBezTo>
                  <a:cubicBezTo>
                    <a:pt x="1851" y="253"/>
                    <a:pt x="1636" y="57"/>
                    <a:pt x="1443" y="57"/>
                  </a:cubicBezTo>
                  <a:cubicBezTo>
                    <a:pt x="1357" y="57"/>
                    <a:pt x="1276" y="96"/>
                    <a:pt x="1229" y="190"/>
                  </a:cubicBezTo>
                  <a:cubicBezTo>
                    <a:pt x="1182" y="330"/>
                    <a:pt x="1047" y="407"/>
                    <a:pt x="911" y="407"/>
                  </a:cubicBezTo>
                  <a:cubicBezTo>
                    <a:pt x="781" y="407"/>
                    <a:pt x="650" y="338"/>
                    <a:pt x="591" y="190"/>
                  </a:cubicBezTo>
                  <a:cubicBezTo>
                    <a:pt x="554" y="57"/>
                    <a:pt x="446" y="1"/>
                    <a:pt x="3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6"/>
            <p:cNvSpPr/>
            <p:nvPr/>
          </p:nvSpPr>
          <p:spPr>
            <a:xfrm>
              <a:off x="1532100" y="1413825"/>
              <a:ext cx="20025" cy="13800"/>
            </a:xfrm>
            <a:custGeom>
              <a:rect b="b" l="l" r="r" t="t"/>
              <a:pathLst>
                <a:path extrusionOk="0" h="552" w="801">
                  <a:moveTo>
                    <a:pt x="454" y="0"/>
                  </a:moveTo>
                  <a:cubicBezTo>
                    <a:pt x="408" y="0"/>
                    <a:pt x="359" y="17"/>
                    <a:pt x="309" y="56"/>
                  </a:cubicBezTo>
                  <a:cubicBezTo>
                    <a:pt x="0" y="184"/>
                    <a:pt x="170" y="552"/>
                    <a:pt x="414" y="552"/>
                  </a:cubicBezTo>
                  <a:cubicBezTo>
                    <a:pt x="458" y="552"/>
                    <a:pt x="505" y="540"/>
                    <a:pt x="552" y="512"/>
                  </a:cubicBezTo>
                  <a:cubicBezTo>
                    <a:pt x="801" y="337"/>
                    <a:pt x="663" y="0"/>
                    <a:pt x="4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6"/>
            <p:cNvSpPr/>
            <p:nvPr/>
          </p:nvSpPr>
          <p:spPr>
            <a:xfrm>
              <a:off x="1595100" y="1464300"/>
              <a:ext cx="20250" cy="13525"/>
            </a:xfrm>
            <a:custGeom>
              <a:rect b="b" l="l" r="r" t="t"/>
              <a:pathLst>
                <a:path extrusionOk="0" h="541" w="810">
                  <a:moveTo>
                    <a:pt x="424" y="1"/>
                  </a:moveTo>
                  <a:cubicBezTo>
                    <a:pt x="379" y="1"/>
                    <a:pt x="330" y="13"/>
                    <a:pt x="281" y="43"/>
                  </a:cubicBezTo>
                  <a:cubicBezTo>
                    <a:pt x="1" y="196"/>
                    <a:pt x="169" y="541"/>
                    <a:pt x="410" y="541"/>
                  </a:cubicBezTo>
                  <a:cubicBezTo>
                    <a:pt x="457" y="541"/>
                    <a:pt x="506" y="528"/>
                    <a:pt x="555" y="499"/>
                  </a:cubicBezTo>
                  <a:cubicBezTo>
                    <a:pt x="810" y="346"/>
                    <a:pt x="659" y="1"/>
                    <a:pt x="4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6"/>
            <p:cNvSpPr/>
            <p:nvPr/>
          </p:nvSpPr>
          <p:spPr>
            <a:xfrm>
              <a:off x="1647150" y="1616850"/>
              <a:ext cx="24275" cy="19650"/>
            </a:xfrm>
            <a:custGeom>
              <a:rect b="b" l="l" r="r" t="t"/>
              <a:pathLst>
                <a:path extrusionOk="0" h="786" w="971">
                  <a:moveTo>
                    <a:pt x="584" y="1"/>
                  </a:moveTo>
                  <a:cubicBezTo>
                    <a:pt x="526" y="1"/>
                    <a:pt x="467" y="25"/>
                    <a:pt x="418" y="81"/>
                  </a:cubicBezTo>
                  <a:cubicBezTo>
                    <a:pt x="327" y="172"/>
                    <a:pt x="297" y="233"/>
                    <a:pt x="205" y="324"/>
                  </a:cubicBezTo>
                  <a:cubicBezTo>
                    <a:pt x="0" y="529"/>
                    <a:pt x="188" y="786"/>
                    <a:pt x="398" y="786"/>
                  </a:cubicBezTo>
                  <a:cubicBezTo>
                    <a:pt x="468" y="786"/>
                    <a:pt x="540" y="757"/>
                    <a:pt x="601" y="689"/>
                  </a:cubicBezTo>
                  <a:cubicBezTo>
                    <a:pt x="661" y="628"/>
                    <a:pt x="722" y="537"/>
                    <a:pt x="783" y="476"/>
                  </a:cubicBezTo>
                  <a:cubicBezTo>
                    <a:pt x="970" y="265"/>
                    <a:pt x="779" y="1"/>
                    <a:pt x="5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6"/>
            <p:cNvSpPr/>
            <p:nvPr/>
          </p:nvSpPr>
          <p:spPr>
            <a:xfrm>
              <a:off x="1634000" y="1567500"/>
              <a:ext cx="19175" cy="15175"/>
            </a:xfrm>
            <a:custGeom>
              <a:rect b="b" l="l" r="r" t="t"/>
              <a:pathLst>
                <a:path extrusionOk="0" h="607" w="767">
                  <a:moveTo>
                    <a:pt x="347" y="0"/>
                  </a:moveTo>
                  <a:cubicBezTo>
                    <a:pt x="168" y="0"/>
                    <a:pt x="0" y="178"/>
                    <a:pt x="123" y="383"/>
                  </a:cubicBezTo>
                  <a:cubicBezTo>
                    <a:pt x="123" y="444"/>
                    <a:pt x="184" y="444"/>
                    <a:pt x="184" y="474"/>
                  </a:cubicBezTo>
                  <a:cubicBezTo>
                    <a:pt x="231" y="568"/>
                    <a:pt x="310" y="607"/>
                    <a:pt x="391" y="607"/>
                  </a:cubicBezTo>
                  <a:cubicBezTo>
                    <a:pt x="572" y="607"/>
                    <a:pt x="766" y="411"/>
                    <a:pt x="640" y="201"/>
                  </a:cubicBezTo>
                  <a:cubicBezTo>
                    <a:pt x="640" y="170"/>
                    <a:pt x="579" y="170"/>
                    <a:pt x="579" y="140"/>
                  </a:cubicBezTo>
                  <a:cubicBezTo>
                    <a:pt x="520" y="41"/>
                    <a:pt x="432" y="0"/>
                    <a:pt x="3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6"/>
            <p:cNvSpPr/>
            <p:nvPr/>
          </p:nvSpPr>
          <p:spPr>
            <a:xfrm>
              <a:off x="1535950" y="1571450"/>
              <a:ext cx="20125" cy="13525"/>
            </a:xfrm>
            <a:custGeom>
              <a:rect b="b" l="l" r="r" t="t"/>
              <a:pathLst>
                <a:path extrusionOk="0" h="541" w="805">
                  <a:moveTo>
                    <a:pt x="437" y="0"/>
                  </a:moveTo>
                  <a:cubicBezTo>
                    <a:pt x="395" y="0"/>
                    <a:pt x="351" y="13"/>
                    <a:pt x="307" y="43"/>
                  </a:cubicBezTo>
                  <a:cubicBezTo>
                    <a:pt x="1" y="196"/>
                    <a:pt x="165" y="541"/>
                    <a:pt x="406" y="541"/>
                  </a:cubicBezTo>
                  <a:cubicBezTo>
                    <a:pt x="452" y="541"/>
                    <a:pt x="501" y="528"/>
                    <a:pt x="550" y="499"/>
                  </a:cubicBezTo>
                  <a:cubicBezTo>
                    <a:pt x="805" y="346"/>
                    <a:pt x="654" y="0"/>
                    <a:pt x="4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6"/>
            <p:cNvSpPr/>
            <p:nvPr/>
          </p:nvSpPr>
          <p:spPr>
            <a:xfrm>
              <a:off x="1477150" y="1548650"/>
              <a:ext cx="19650" cy="13475"/>
            </a:xfrm>
            <a:custGeom>
              <a:rect b="b" l="l" r="r" t="t"/>
              <a:pathLst>
                <a:path extrusionOk="0" h="539" w="786">
                  <a:moveTo>
                    <a:pt x="400" y="0"/>
                  </a:moveTo>
                  <a:cubicBezTo>
                    <a:pt x="355" y="0"/>
                    <a:pt x="307" y="13"/>
                    <a:pt x="258" y="43"/>
                  </a:cubicBezTo>
                  <a:cubicBezTo>
                    <a:pt x="0" y="171"/>
                    <a:pt x="157" y="539"/>
                    <a:pt x="395" y="539"/>
                  </a:cubicBezTo>
                  <a:cubicBezTo>
                    <a:pt x="438" y="539"/>
                    <a:pt x="484" y="527"/>
                    <a:pt x="531" y="499"/>
                  </a:cubicBezTo>
                  <a:cubicBezTo>
                    <a:pt x="786" y="346"/>
                    <a:pt x="635" y="0"/>
                    <a:pt x="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6"/>
            <p:cNvSpPr/>
            <p:nvPr/>
          </p:nvSpPr>
          <p:spPr>
            <a:xfrm>
              <a:off x="1481825" y="1441500"/>
              <a:ext cx="20300" cy="13500"/>
            </a:xfrm>
            <a:custGeom>
              <a:rect b="b" l="l" r="r" t="t"/>
              <a:pathLst>
                <a:path extrusionOk="0" h="540" w="812">
                  <a:moveTo>
                    <a:pt x="426" y="1"/>
                  </a:moveTo>
                  <a:cubicBezTo>
                    <a:pt x="381" y="1"/>
                    <a:pt x="332" y="13"/>
                    <a:pt x="283" y="43"/>
                  </a:cubicBezTo>
                  <a:cubicBezTo>
                    <a:pt x="1" y="171"/>
                    <a:pt x="174" y="539"/>
                    <a:pt x="419" y="539"/>
                  </a:cubicBezTo>
                  <a:cubicBezTo>
                    <a:pt x="463" y="539"/>
                    <a:pt x="510" y="527"/>
                    <a:pt x="557" y="499"/>
                  </a:cubicBezTo>
                  <a:cubicBezTo>
                    <a:pt x="812" y="346"/>
                    <a:pt x="661" y="1"/>
                    <a:pt x="4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6"/>
            <p:cNvSpPr/>
            <p:nvPr/>
          </p:nvSpPr>
          <p:spPr>
            <a:xfrm>
              <a:off x="1493925" y="1464600"/>
              <a:ext cx="22600" cy="14000"/>
            </a:xfrm>
            <a:custGeom>
              <a:rect b="b" l="l" r="r" t="t"/>
              <a:pathLst>
                <a:path extrusionOk="0" h="560" w="904">
                  <a:moveTo>
                    <a:pt x="472" y="0"/>
                  </a:moveTo>
                  <a:cubicBezTo>
                    <a:pt x="431" y="0"/>
                    <a:pt x="389" y="10"/>
                    <a:pt x="346" y="31"/>
                  </a:cubicBezTo>
                  <a:cubicBezTo>
                    <a:pt x="316" y="31"/>
                    <a:pt x="316" y="61"/>
                    <a:pt x="255" y="61"/>
                  </a:cubicBezTo>
                  <a:cubicBezTo>
                    <a:pt x="0" y="214"/>
                    <a:pt x="152" y="559"/>
                    <a:pt x="386" y="559"/>
                  </a:cubicBezTo>
                  <a:cubicBezTo>
                    <a:pt x="431" y="559"/>
                    <a:pt x="480" y="547"/>
                    <a:pt x="529" y="517"/>
                  </a:cubicBezTo>
                  <a:cubicBezTo>
                    <a:pt x="559" y="517"/>
                    <a:pt x="559" y="487"/>
                    <a:pt x="590" y="487"/>
                  </a:cubicBezTo>
                  <a:cubicBezTo>
                    <a:pt x="903" y="356"/>
                    <a:pt x="722" y="0"/>
                    <a:pt x="4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6"/>
            <p:cNvSpPr/>
            <p:nvPr/>
          </p:nvSpPr>
          <p:spPr>
            <a:xfrm>
              <a:off x="1529700" y="1497400"/>
              <a:ext cx="21675" cy="14575"/>
            </a:xfrm>
            <a:custGeom>
              <a:rect b="b" l="l" r="r" t="t"/>
              <a:pathLst>
                <a:path extrusionOk="0" h="583" w="867">
                  <a:moveTo>
                    <a:pt x="503" y="1"/>
                  </a:moveTo>
                  <a:cubicBezTo>
                    <a:pt x="453" y="1"/>
                    <a:pt x="399" y="18"/>
                    <a:pt x="344" y="56"/>
                  </a:cubicBezTo>
                  <a:cubicBezTo>
                    <a:pt x="314" y="56"/>
                    <a:pt x="314" y="87"/>
                    <a:pt x="283" y="87"/>
                  </a:cubicBezTo>
                  <a:cubicBezTo>
                    <a:pt x="0" y="215"/>
                    <a:pt x="174" y="583"/>
                    <a:pt x="419" y="583"/>
                  </a:cubicBezTo>
                  <a:cubicBezTo>
                    <a:pt x="463" y="583"/>
                    <a:pt x="510" y="571"/>
                    <a:pt x="557" y="543"/>
                  </a:cubicBezTo>
                  <a:cubicBezTo>
                    <a:pt x="587" y="543"/>
                    <a:pt x="587" y="512"/>
                    <a:pt x="618" y="512"/>
                  </a:cubicBezTo>
                  <a:cubicBezTo>
                    <a:pt x="866" y="338"/>
                    <a:pt x="728" y="1"/>
                    <a:pt x="5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6"/>
            <p:cNvSpPr/>
            <p:nvPr/>
          </p:nvSpPr>
          <p:spPr>
            <a:xfrm>
              <a:off x="1560725" y="1399700"/>
              <a:ext cx="20425" cy="13250"/>
            </a:xfrm>
            <a:custGeom>
              <a:rect b="b" l="l" r="r" t="t"/>
              <a:pathLst>
                <a:path extrusionOk="0" h="530" w="817">
                  <a:moveTo>
                    <a:pt x="431" y="1"/>
                  </a:moveTo>
                  <a:cubicBezTo>
                    <a:pt x="386" y="1"/>
                    <a:pt x="338" y="14"/>
                    <a:pt x="288" y="43"/>
                  </a:cubicBezTo>
                  <a:cubicBezTo>
                    <a:pt x="1" y="174"/>
                    <a:pt x="186" y="530"/>
                    <a:pt x="436" y="530"/>
                  </a:cubicBezTo>
                  <a:cubicBezTo>
                    <a:pt x="477" y="530"/>
                    <a:pt x="520" y="520"/>
                    <a:pt x="562" y="499"/>
                  </a:cubicBezTo>
                  <a:cubicBezTo>
                    <a:pt x="817" y="346"/>
                    <a:pt x="666" y="1"/>
                    <a:pt x="4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6"/>
            <p:cNvSpPr/>
            <p:nvPr/>
          </p:nvSpPr>
          <p:spPr>
            <a:xfrm>
              <a:off x="1436350" y="1519800"/>
              <a:ext cx="19175" cy="15175"/>
            </a:xfrm>
            <a:custGeom>
              <a:rect b="b" l="l" r="r" t="t"/>
              <a:pathLst>
                <a:path extrusionOk="0" h="607" w="767">
                  <a:moveTo>
                    <a:pt x="376" y="0"/>
                  </a:moveTo>
                  <a:cubicBezTo>
                    <a:pt x="194" y="0"/>
                    <a:pt x="0" y="196"/>
                    <a:pt x="127" y="406"/>
                  </a:cubicBezTo>
                  <a:cubicBezTo>
                    <a:pt x="127" y="437"/>
                    <a:pt x="187" y="437"/>
                    <a:pt x="187" y="467"/>
                  </a:cubicBezTo>
                  <a:cubicBezTo>
                    <a:pt x="247" y="566"/>
                    <a:pt x="335" y="607"/>
                    <a:pt x="420" y="607"/>
                  </a:cubicBezTo>
                  <a:cubicBezTo>
                    <a:pt x="599" y="607"/>
                    <a:pt x="767" y="429"/>
                    <a:pt x="643" y="224"/>
                  </a:cubicBezTo>
                  <a:cubicBezTo>
                    <a:pt x="643" y="163"/>
                    <a:pt x="583" y="163"/>
                    <a:pt x="583" y="133"/>
                  </a:cubicBezTo>
                  <a:cubicBezTo>
                    <a:pt x="536" y="39"/>
                    <a:pt x="457" y="0"/>
                    <a:pt x="3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6"/>
            <p:cNvSpPr/>
            <p:nvPr/>
          </p:nvSpPr>
          <p:spPr>
            <a:xfrm>
              <a:off x="1454250" y="1545600"/>
              <a:ext cx="21275" cy="14775"/>
            </a:xfrm>
            <a:custGeom>
              <a:rect b="b" l="l" r="r" t="t"/>
              <a:pathLst>
                <a:path extrusionOk="0" h="591" w="851">
                  <a:moveTo>
                    <a:pt x="465" y="1"/>
                  </a:moveTo>
                  <a:cubicBezTo>
                    <a:pt x="420" y="1"/>
                    <a:pt x="372" y="14"/>
                    <a:pt x="322" y="43"/>
                  </a:cubicBezTo>
                  <a:cubicBezTo>
                    <a:pt x="292" y="43"/>
                    <a:pt x="292" y="104"/>
                    <a:pt x="262" y="104"/>
                  </a:cubicBezTo>
                  <a:cubicBezTo>
                    <a:pt x="0" y="235"/>
                    <a:pt x="166" y="590"/>
                    <a:pt x="411" y="590"/>
                  </a:cubicBezTo>
                  <a:cubicBezTo>
                    <a:pt x="451" y="590"/>
                    <a:pt x="493" y="581"/>
                    <a:pt x="535" y="560"/>
                  </a:cubicBezTo>
                  <a:cubicBezTo>
                    <a:pt x="566" y="560"/>
                    <a:pt x="566" y="499"/>
                    <a:pt x="596" y="499"/>
                  </a:cubicBezTo>
                  <a:cubicBezTo>
                    <a:pt x="851" y="346"/>
                    <a:pt x="700" y="1"/>
                    <a:pt x="4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6"/>
            <p:cNvSpPr/>
            <p:nvPr/>
          </p:nvSpPr>
          <p:spPr>
            <a:xfrm>
              <a:off x="1572125" y="1596200"/>
              <a:ext cx="20275" cy="13575"/>
            </a:xfrm>
            <a:custGeom>
              <a:rect b="b" l="l" r="r" t="t"/>
              <a:pathLst>
                <a:path extrusionOk="0" h="543" w="811">
                  <a:moveTo>
                    <a:pt x="448" y="0"/>
                  </a:moveTo>
                  <a:cubicBezTo>
                    <a:pt x="398" y="0"/>
                    <a:pt x="344" y="17"/>
                    <a:pt x="288" y="56"/>
                  </a:cubicBezTo>
                  <a:cubicBezTo>
                    <a:pt x="1" y="186"/>
                    <a:pt x="186" y="542"/>
                    <a:pt x="436" y="542"/>
                  </a:cubicBezTo>
                  <a:cubicBezTo>
                    <a:pt x="477" y="542"/>
                    <a:pt x="520" y="533"/>
                    <a:pt x="562" y="512"/>
                  </a:cubicBezTo>
                  <a:cubicBezTo>
                    <a:pt x="811" y="337"/>
                    <a:pt x="673" y="0"/>
                    <a:pt x="4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6"/>
            <p:cNvSpPr/>
            <p:nvPr/>
          </p:nvSpPr>
          <p:spPr>
            <a:xfrm>
              <a:off x="1344525" y="1496175"/>
              <a:ext cx="33450" cy="19600"/>
            </a:xfrm>
            <a:custGeom>
              <a:rect b="b" l="l" r="r" t="t"/>
              <a:pathLst>
                <a:path extrusionOk="0" h="784" w="1338">
                  <a:moveTo>
                    <a:pt x="302" y="1"/>
                  </a:moveTo>
                  <a:cubicBezTo>
                    <a:pt x="253" y="1"/>
                    <a:pt x="203" y="14"/>
                    <a:pt x="152" y="44"/>
                  </a:cubicBezTo>
                  <a:cubicBezTo>
                    <a:pt x="61" y="105"/>
                    <a:pt x="0" y="288"/>
                    <a:pt x="91" y="409"/>
                  </a:cubicBezTo>
                  <a:cubicBezTo>
                    <a:pt x="281" y="662"/>
                    <a:pt x="529" y="783"/>
                    <a:pt x="805" y="783"/>
                  </a:cubicBezTo>
                  <a:cubicBezTo>
                    <a:pt x="927" y="783"/>
                    <a:pt x="1055" y="760"/>
                    <a:pt x="1186" y="713"/>
                  </a:cubicBezTo>
                  <a:cubicBezTo>
                    <a:pt x="1338" y="622"/>
                    <a:pt x="1338" y="440"/>
                    <a:pt x="1277" y="318"/>
                  </a:cubicBezTo>
                  <a:cubicBezTo>
                    <a:pt x="1225" y="232"/>
                    <a:pt x="1155" y="195"/>
                    <a:pt x="1076" y="195"/>
                  </a:cubicBezTo>
                  <a:cubicBezTo>
                    <a:pt x="1014" y="195"/>
                    <a:pt x="948" y="217"/>
                    <a:pt x="882" y="257"/>
                  </a:cubicBezTo>
                  <a:cubicBezTo>
                    <a:pt x="853" y="264"/>
                    <a:pt x="823" y="268"/>
                    <a:pt x="792" y="268"/>
                  </a:cubicBezTo>
                  <a:cubicBezTo>
                    <a:pt x="693" y="268"/>
                    <a:pt x="594" y="228"/>
                    <a:pt x="547" y="136"/>
                  </a:cubicBezTo>
                  <a:cubicBezTo>
                    <a:pt x="486" y="55"/>
                    <a:pt x="399" y="1"/>
                    <a:pt x="3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6"/>
            <p:cNvSpPr/>
            <p:nvPr/>
          </p:nvSpPr>
          <p:spPr>
            <a:xfrm>
              <a:off x="1358200" y="1470950"/>
              <a:ext cx="34200" cy="19125"/>
            </a:xfrm>
            <a:custGeom>
              <a:rect b="b" l="l" r="r" t="t"/>
              <a:pathLst>
                <a:path extrusionOk="0" h="765" w="1368">
                  <a:moveTo>
                    <a:pt x="279" y="1"/>
                  </a:moveTo>
                  <a:cubicBezTo>
                    <a:pt x="220" y="1"/>
                    <a:pt x="164" y="24"/>
                    <a:pt x="122" y="81"/>
                  </a:cubicBezTo>
                  <a:cubicBezTo>
                    <a:pt x="31" y="202"/>
                    <a:pt x="0" y="385"/>
                    <a:pt x="122" y="446"/>
                  </a:cubicBezTo>
                  <a:cubicBezTo>
                    <a:pt x="323" y="647"/>
                    <a:pt x="566" y="765"/>
                    <a:pt x="851" y="765"/>
                  </a:cubicBezTo>
                  <a:cubicBezTo>
                    <a:pt x="910" y="765"/>
                    <a:pt x="971" y="760"/>
                    <a:pt x="1034" y="749"/>
                  </a:cubicBezTo>
                  <a:cubicBezTo>
                    <a:pt x="1359" y="720"/>
                    <a:pt x="1368" y="231"/>
                    <a:pt x="1062" y="231"/>
                  </a:cubicBezTo>
                  <a:cubicBezTo>
                    <a:pt x="1053" y="231"/>
                    <a:pt x="1043" y="232"/>
                    <a:pt x="1034" y="233"/>
                  </a:cubicBezTo>
                  <a:cubicBezTo>
                    <a:pt x="821" y="233"/>
                    <a:pt x="639" y="202"/>
                    <a:pt x="487" y="81"/>
                  </a:cubicBezTo>
                  <a:cubicBezTo>
                    <a:pt x="422" y="32"/>
                    <a:pt x="348" y="1"/>
                    <a:pt x="2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6"/>
            <p:cNvSpPr/>
            <p:nvPr/>
          </p:nvSpPr>
          <p:spPr>
            <a:xfrm>
              <a:off x="1382500" y="1445375"/>
              <a:ext cx="29675" cy="17525"/>
            </a:xfrm>
            <a:custGeom>
              <a:rect b="b" l="l" r="r" t="t"/>
              <a:pathLst>
                <a:path extrusionOk="0" h="701" w="1187">
                  <a:moveTo>
                    <a:pt x="297" y="0"/>
                  </a:moveTo>
                  <a:cubicBezTo>
                    <a:pt x="213" y="0"/>
                    <a:pt x="127" y="35"/>
                    <a:pt x="92" y="70"/>
                  </a:cubicBezTo>
                  <a:cubicBezTo>
                    <a:pt x="1" y="162"/>
                    <a:pt x="1" y="344"/>
                    <a:pt x="123" y="465"/>
                  </a:cubicBezTo>
                  <a:cubicBezTo>
                    <a:pt x="276" y="619"/>
                    <a:pt x="479" y="700"/>
                    <a:pt x="684" y="700"/>
                  </a:cubicBezTo>
                  <a:cubicBezTo>
                    <a:pt x="803" y="700"/>
                    <a:pt x="923" y="673"/>
                    <a:pt x="1034" y="617"/>
                  </a:cubicBezTo>
                  <a:cubicBezTo>
                    <a:pt x="1186" y="526"/>
                    <a:pt x="1186" y="344"/>
                    <a:pt x="1126" y="222"/>
                  </a:cubicBezTo>
                  <a:cubicBezTo>
                    <a:pt x="1074" y="137"/>
                    <a:pt x="1003" y="99"/>
                    <a:pt x="924" y="99"/>
                  </a:cubicBezTo>
                  <a:cubicBezTo>
                    <a:pt x="863" y="99"/>
                    <a:pt x="797" y="122"/>
                    <a:pt x="730" y="162"/>
                  </a:cubicBezTo>
                  <a:cubicBezTo>
                    <a:pt x="700" y="169"/>
                    <a:pt x="673" y="173"/>
                    <a:pt x="649" y="173"/>
                  </a:cubicBezTo>
                  <a:cubicBezTo>
                    <a:pt x="577" y="173"/>
                    <a:pt x="525" y="139"/>
                    <a:pt x="457" y="70"/>
                  </a:cubicBezTo>
                  <a:cubicBezTo>
                    <a:pt x="418" y="19"/>
                    <a:pt x="358" y="0"/>
                    <a:pt x="2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6"/>
            <p:cNvSpPr/>
            <p:nvPr/>
          </p:nvSpPr>
          <p:spPr>
            <a:xfrm>
              <a:off x="1506375" y="1425300"/>
              <a:ext cx="23575" cy="22125"/>
            </a:xfrm>
            <a:custGeom>
              <a:rect b="b" l="l" r="r" t="t"/>
              <a:pathLst>
                <a:path extrusionOk="0" h="885" w="943">
                  <a:moveTo>
                    <a:pt x="482" y="0"/>
                  </a:moveTo>
                  <a:cubicBezTo>
                    <a:pt x="404" y="0"/>
                    <a:pt x="322" y="27"/>
                    <a:pt x="244" y="83"/>
                  </a:cubicBezTo>
                  <a:cubicBezTo>
                    <a:pt x="61" y="174"/>
                    <a:pt x="0" y="448"/>
                    <a:pt x="92" y="630"/>
                  </a:cubicBezTo>
                  <a:lnTo>
                    <a:pt x="92" y="691"/>
                  </a:lnTo>
                  <a:cubicBezTo>
                    <a:pt x="176" y="817"/>
                    <a:pt x="332" y="885"/>
                    <a:pt x="481" y="885"/>
                  </a:cubicBezTo>
                  <a:cubicBezTo>
                    <a:pt x="547" y="885"/>
                    <a:pt x="613" y="871"/>
                    <a:pt x="669" y="843"/>
                  </a:cubicBezTo>
                  <a:cubicBezTo>
                    <a:pt x="882" y="691"/>
                    <a:pt x="943" y="417"/>
                    <a:pt x="821" y="235"/>
                  </a:cubicBezTo>
                  <a:cubicBezTo>
                    <a:pt x="744" y="81"/>
                    <a:pt x="618" y="0"/>
                    <a:pt x="4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6"/>
            <p:cNvSpPr/>
            <p:nvPr/>
          </p:nvSpPr>
          <p:spPr>
            <a:xfrm>
              <a:off x="1505625" y="1565875"/>
              <a:ext cx="23575" cy="22475"/>
            </a:xfrm>
            <a:custGeom>
              <a:rect b="b" l="l" r="r" t="t"/>
              <a:pathLst>
                <a:path extrusionOk="0" h="899" w="943">
                  <a:moveTo>
                    <a:pt x="482" y="0"/>
                  </a:moveTo>
                  <a:cubicBezTo>
                    <a:pt x="403" y="0"/>
                    <a:pt x="321" y="27"/>
                    <a:pt x="243" y="83"/>
                  </a:cubicBezTo>
                  <a:cubicBezTo>
                    <a:pt x="61" y="205"/>
                    <a:pt x="0" y="448"/>
                    <a:pt x="91" y="661"/>
                  </a:cubicBezTo>
                  <a:lnTo>
                    <a:pt x="91" y="691"/>
                  </a:lnTo>
                  <a:cubicBezTo>
                    <a:pt x="175" y="816"/>
                    <a:pt x="330" y="898"/>
                    <a:pt x="478" y="898"/>
                  </a:cubicBezTo>
                  <a:cubicBezTo>
                    <a:pt x="545" y="898"/>
                    <a:pt x="611" y="881"/>
                    <a:pt x="669" y="843"/>
                  </a:cubicBezTo>
                  <a:cubicBezTo>
                    <a:pt x="851" y="661"/>
                    <a:pt x="942" y="418"/>
                    <a:pt x="821" y="235"/>
                  </a:cubicBezTo>
                  <a:cubicBezTo>
                    <a:pt x="744" y="81"/>
                    <a:pt x="618" y="0"/>
                    <a:pt x="4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6"/>
            <p:cNvSpPr/>
            <p:nvPr/>
          </p:nvSpPr>
          <p:spPr>
            <a:xfrm>
              <a:off x="1568050" y="1429650"/>
              <a:ext cx="29300" cy="21050"/>
            </a:xfrm>
            <a:custGeom>
              <a:rect b="b" l="l" r="r" t="t"/>
              <a:pathLst>
                <a:path extrusionOk="0" h="842" w="1172">
                  <a:moveTo>
                    <a:pt x="583" y="1"/>
                  </a:moveTo>
                  <a:cubicBezTo>
                    <a:pt x="521" y="1"/>
                    <a:pt x="456" y="19"/>
                    <a:pt x="391" y="61"/>
                  </a:cubicBezTo>
                  <a:cubicBezTo>
                    <a:pt x="0" y="295"/>
                    <a:pt x="234" y="841"/>
                    <a:pt x="595" y="841"/>
                  </a:cubicBezTo>
                  <a:cubicBezTo>
                    <a:pt x="656" y="841"/>
                    <a:pt x="720" y="826"/>
                    <a:pt x="786" y="791"/>
                  </a:cubicBezTo>
                  <a:cubicBezTo>
                    <a:pt x="1172" y="559"/>
                    <a:pt x="926" y="1"/>
                    <a:pt x="5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6"/>
            <p:cNvSpPr/>
            <p:nvPr/>
          </p:nvSpPr>
          <p:spPr>
            <a:xfrm>
              <a:off x="1410625" y="1497000"/>
              <a:ext cx="25100" cy="20850"/>
            </a:xfrm>
            <a:custGeom>
              <a:rect b="b" l="l" r="r" t="t"/>
              <a:pathLst>
                <a:path extrusionOk="0" h="834" w="1004">
                  <a:moveTo>
                    <a:pt x="486" y="1"/>
                  </a:moveTo>
                  <a:cubicBezTo>
                    <a:pt x="422" y="1"/>
                    <a:pt x="359" y="14"/>
                    <a:pt x="305" y="42"/>
                  </a:cubicBezTo>
                  <a:lnTo>
                    <a:pt x="244" y="42"/>
                  </a:lnTo>
                  <a:cubicBezTo>
                    <a:pt x="61" y="163"/>
                    <a:pt x="1" y="437"/>
                    <a:pt x="92" y="619"/>
                  </a:cubicBezTo>
                  <a:cubicBezTo>
                    <a:pt x="192" y="759"/>
                    <a:pt x="344" y="833"/>
                    <a:pt x="488" y="833"/>
                  </a:cubicBezTo>
                  <a:cubicBezTo>
                    <a:pt x="564" y="833"/>
                    <a:pt x="637" y="813"/>
                    <a:pt x="700" y="771"/>
                  </a:cubicBezTo>
                  <a:cubicBezTo>
                    <a:pt x="943" y="680"/>
                    <a:pt x="1004" y="407"/>
                    <a:pt x="852" y="224"/>
                  </a:cubicBezTo>
                  <a:cubicBezTo>
                    <a:pt x="788" y="75"/>
                    <a:pt x="635" y="1"/>
                    <a:pt x="4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6"/>
            <p:cNvSpPr/>
            <p:nvPr/>
          </p:nvSpPr>
          <p:spPr>
            <a:xfrm>
              <a:off x="1426575" y="1767025"/>
              <a:ext cx="185450" cy="110225"/>
            </a:xfrm>
            <a:custGeom>
              <a:rect b="b" l="l" r="r" t="t"/>
              <a:pathLst>
                <a:path extrusionOk="0" h="4409" w="7418">
                  <a:moveTo>
                    <a:pt x="6840" y="1581"/>
                  </a:moveTo>
                  <a:lnTo>
                    <a:pt x="5837" y="3952"/>
                  </a:lnTo>
                  <a:lnTo>
                    <a:pt x="2767" y="3952"/>
                  </a:lnTo>
                  <a:lnTo>
                    <a:pt x="1733" y="1581"/>
                  </a:lnTo>
                  <a:close/>
                  <a:moveTo>
                    <a:pt x="214" y="1"/>
                  </a:moveTo>
                  <a:cubicBezTo>
                    <a:pt x="122" y="1"/>
                    <a:pt x="1" y="122"/>
                    <a:pt x="1" y="244"/>
                  </a:cubicBezTo>
                  <a:cubicBezTo>
                    <a:pt x="1" y="335"/>
                    <a:pt x="122" y="457"/>
                    <a:pt x="214" y="457"/>
                  </a:cubicBezTo>
                  <a:lnTo>
                    <a:pt x="761" y="457"/>
                  </a:lnTo>
                  <a:lnTo>
                    <a:pt x="1186" y="1399"/>
                  </a:lnTo>
                  <a:lnTo>
                    <a:pt x="2402" y="4256"/>
                  </a:lnTo>
                  <a:cubicBezTo>
                    <a:pt x="2433" y="4378"/>
                    <a:pt x="2554" y="4408"/>
                    <a:pt x="2615" y="4408"/>
                  </a:cubicBezTo>
                  <a:lnTo>
                    <a:pt x="5989" y="4408"/>
                  </a:lnTo>
                  <a:cubicBezTo>
                    <a:pt x="6080" y="4408"/>
                    <a:pt x="6141" y="4378"/>
                    <a:pt x="6202" y="4317"/>
                  </a:cubicBezTo>
                  <a:lnTo>
                    <a:pt x="7417" y="1460"/>
                  </a:lnTo>
                  <a:cubicBezTo>
                    <a:pt x="7417" y="1369"/>
                    <a:pt x="7417" y="1308"/>
                    <a:pt x="7357" y="1217"/>
                  </a:cubicBezTo>
                  <a:cubicBezTo>
                    <a:pt x="7326" y="1156"/>
                    <a:pt x="7235" y="1125"/>
                    <a:pt x="7174" y="1125"/>
                  </a:cubicBezTo>
                  <a:lnTo>
                    <a:pt x="1551" y="1125"/>
                  </a:lnTo>
                  <a:lnTo>
                    <a:pt x="1126" y="153"/>
                  </a:lnTo>
                  <a:cubicBezTo>
                    <a:pt x="1095" y="62"/>
                    <a:pt x="974" y="1"/>
                    <a:pt x="9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6"/>
            <p:cNvSpPr/>
            <p:nvPr/>
          </p:nvSpPr>
          <p:spPr>
            <a:xfrm>
              <a:off x="1500300" y="1816425"/>
              <a:ext cx="11425" cy="42575"/>
            </a:xfrm>
            <a:custGeom>
              <a:rect b="b" l="l" r="r" t="t"/>
              <a:pathLst>
                <a:path extrusionOk="0" h="1703" w="457">
                  <a:moveTo>
                    <a:pt x="243" y="1"/>
                  </a:moveTo>
                  <a:cubicBezTo>
                    <a:pt x="122" y="1"/>
                    <a:pt x="0" y="122"/>
                    <a:pt x="0" y="244"/>
                  </a:cubicBezTo>
                  <a:lnTo>
                    <a:pt x="0" y="1490"/>
                  </a:lnTo>
                  <a:cubicBezTo>
                    <a:pt x="0" y="1612"/>
                    <a:pt x="122" y="1703"/>
                    <a:pt x="243" y="1703"/>
                  </a:cubicBezTo>
                  <a:cubicBezTo>
                    <a:pt x="365" y="1703"/>
                    <a:pt x="456" y="1612"/>
                    <a:pt x="456" y="1490"/>
                  </a:cubicBezTo>
                  <a:lnTo>
                    <a:pt x="456" y="244"/>
                  </a:lnTo>
                  <a:cubicBezTo>
                    <a:pt x="456" y="122"/>
                    <a:pt x="335" y="1"/>
                    <a:pt x="2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6"/>
            <p:cNvSpPr/>
            <p:nvPr/>
          </p:nvSpPr>
          <p:spPr>
            <a:xfrm>
              <a:off x="1526125" y="1816425"/>
              <a:ext cx="11425" cy="42575"/>
            </a:xfrm>
            <a:custGeom>
              <a:rect b="b" l="l" r="r" t="t"/>
              <a:pathLst>
                <a:path extrusionOk="0" h="1703" w="457">
                  <a:moveTo>
                    <a:pt x="213" y="1"/>
                  </a:moveTo>
                  <a:cubicBezTo>
                    <a:pt x="122" y="1"/>
                    <a:pt x="1" y="122"/>
                    <a:pt x="1" y="244"/>
                  </a:cubicBezTo>
                  <a:lnTo>
                    <a:pt x="1" y="1490"/>
                  </a:lnTo>
                  <a:cubicBezTo>
                    <a:pt x="1" y="1612"/>
                    <a:pt x="122" y="1703"/>
                    <a:pt x="213" y="1703"/>
                  </a:cubicBezTo>
                  <a:cubicBezTo>
                    <a:pt x="335" y="1703"/>
                    <a:pt x="457" y="1612"/>
                    <a:pt x="457" y="1490"/>
                  </a:cubicBezTo>
                  <a:lnTo>
                    <a:pt x="457" y="244"/>
                  </a:lnTo>
                  <a:cubicBezTo>
                    <a:pt x="457" y="122"/>
                    <a:pt x="335" y="1"/>
                    <a:pt x="2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6"/>
            <p:cNvSpPr/>
            <p:nvPr/>
          </p:nvSpPr>
          <p:spPr>
            <a:xfrm>
              <a:off x="1551200" y="1816425"/>
              <a:ext cx="11425" cy="42575"/>
            </a:xfrm>
            <a:custGeom>
              <a:rect b="b" l="l" r="r" t="t"/>
              <a:pathLst>
                <a:path extrusionOk="0" h="1703" w="457">
                  <a:moveTo>
                    <a:pt x="214" y="1"/>
                  </a:moveTo>
                  <a:cubicBezTo>
                    <a:pt x="92" y="1"/>
                    <a:pt x="1" y="122"/>
                    <a:pt x="1" y="244"/>
                  </a:cubicBezTo>
                  <a:lnTo>
                    <a:pt x="1" y="1490"/>
                  </a:lnTo>
                  <a:cubicBezTo>
                    <a:pt x="1" y="1612"/>
                    <a:pt x="92" y="1703"/>
                    <a:pt x="214" y="1703"/>
                  </a:cubicBezTo>
                  <a:cubicBezTo>
                    <a:pt x="335" y="1703"/>
                    <a:pt x="457" y="1612"/>
                    <a:pt x="457" y="1490"/>
                  </a:cubicBezTo>
                  <a:lnTo>
                    <a:pt x="457" y="244"/>
                  </a:lnTo>
                  <a:cubicBezTo>
                    <a:pt x="457" y="122"/>
                    <a:pt x="335" y="1"/>
                    <a:pt x="2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6"/>
            <p:cNvSpPr/>
            <p:nvPr/>
          </p:nvSpPr>
          <p:spPr>
            <a:xfrm>
              <a:off x="1491925" y="1886325"/>
              <a:ext cx="38025" cy="38025"/>
            </a:xfrm>
            <a:custGeom>
              <a:rect b="b" l="l" r="r" t="t"/>
              <a:pathLst>
                <a:path extrusionOk="0" h="1521" w="1521">
                  <a:moveTo>
                    <a:pt x="761" y="487"/>
                  </a:moveTo>
                  <a:cubicBezTo>
                    <a:pt x="913" y="487"/>
                    <a:pt x="1034" y="609"/>
                    <a:pt x="1034" y="761"/>
                  </a:cubicBezTo>
                  <a:cubicBezTo>
                    <a:pt x="1034" y="882"/>
                    <a:pt x="913" y="1004"/>
                    <a:pt x="761" y="1004"/>
                  </a:cubicBezTo>
                  <a:cubicBezTo>
                    <a:pt x="609" y="1004"/>
                    <a:pt x="487" y="913"/>
                    <a:pt x="487" y="761"/>
                  </a:cubicBezTo>
                  <a:cubicBezTo>
                    <a:pt x="487" y="609"/>
                    <a:pt x="609" y="487"/>
                    <a:pt x="761" y="487"/>
                  </a:cubicBezTo>
                  <a:close/>
                  <a:moveTo>
                    <a:pt x="761" y="1"/>
                  </a:moveTo>
                  <a:cubicBezTo>
                    <a:pt x="335" y="1"/>
                    <a:pt x="1" y="335"/>
                    <a:pt x="1" y="761"/>
                  </a:cubicBezTo>
                  <a:cubicBezTo>
                    <a:pt x="1" y="1156"/>
                    <a:pt x="335" y="1521"/>
                    <a:pt x="761" y="1521"/>
                  </a:cubicBezTo>
                  <a:cubicBezTo>
                    <a:pt x="1186" y="1521"/>
                    <a:pt x="1521" y="1156"/>
                    <a:pt x="1521" y="761"/>
                  </a:cubicBezTo>
                  <a:cubicBezTo>
                    <a:pt x="1521" y="335"/>
                    <a:pt x="1186" y="1"/>
                    <a:pt x="7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6"/>
            <p:cNvSpPr/>
            <p:nvPr/>
          </p:nvSpPr>
          <p:spPr>
            <a:xfrm>
              <a:off x="1543600" y="1886325"/>
              <a:ext cx="38025" cy="38025"/>
            </a:xfrm>
            <a:custGeom>
              <a:rect b="b" l="l" r="r" t="t"/>
              <a:pathLst>
                <a:path extrusionOk="0" h="1521" w="1521">
                  <a:moveTo>
                    <a:pt x="761" y="487"/>
                  </a:moveTo>
                  <a:cubicBezTo>
                    <a:pt x="913" y="487"/>
                    <a:pt x="1004" y="609"/>
                    <a:pt x="1004" y="761"/>
                  </a:cubicBezTo>
                  <a:cubicBezTo>
                    <a:pt x="1004" y="882"/>
                    <a:pt x="913" y="1004"/>
                    <a:pt x="761" y="1004"/>
                  </a:cubicBezTo>
                  <a:cubicBezTo>
                    <a:pt x="609" y="1004"/>
                    <a:pt x="487" y="913"/>
                    <a:pt x="487" y="761"/>
                  </a:cubicBezTo>
                  <a:cubicBezTo>
                    <a:pt x="487" y="609"/>
                    <a:pt x="609" y="487"/>
                    <a:pt x="761" y="487"/>
                  </a:cubicBezTo>
                  <a:close/>
                  <a:moveTo>
                    <a:pt x="761" y="1"/>
                  </a:moveTo>
                  <a:cubicBezTo>
                    <a:pt x="335" y="1"/>
                    <a:pt x="1" y="335"/>
                    <a:pt x="1" y="761"/>
                  </a:cubicBezTo>
                  <a:cubicBezTo>
                    <a:pt x="1" y="1156"/>
                    <a:pt x="335" y="1521"/>
                    <a:pt x="761" y="1521"/>
                  </a:cubicBezTo>
                  <a:cubicBezTo>
                    <a:pt x="1156" y="1521"/>
                    <a:pt x="1521" y="1156"/>
                    <a:pt x="1521" y="761"/>
                  </a:cubicBezTo>
                  <a:cubicBezTo>
                    <a:pt x="1521" y="335"/>
                    <a:pt x="1156" y="1"/>
                    <a:pt x="7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6"/>
            <p:cNvSpPr/>
            <p:nvPr/>
          </p:nvSpPr>
          <p:spPr>
            <a:xfrm>
              <a:off x="1384800" y="1694075"/>
              <a:ext cx="265225" cy="264475"/>
            </a:xfrm>
            <a:custGeom>
              <a:rect b="b" l="l" r="r" t="t"/>
              <a:pathLst>
                <a:path extrusionOk="0" h="10579" w="10609">
                  <a:moveTo>
                    <a:pt x="5289" y="457"/>
                  </a:moveTo>
                  <a:cubicBezTo>
                    <a:pt x="7933" y="457"/>
                    <a:pt x="10091" y="2615"/>
                    <a:pt x="10091" y="5290"/>
                  </a:cubicBezTo>
                  <a:cubicBezTo>
                    <a:pt x="10091" y="7934"/>
                    <a:pt x="7933" y="10092"/>
                    <a:pt x="5289" y="10092"/>
                  </a:cubicBezTo>
                  <a:cubicBezTo>
                    <a:pt x="2614" y="10092"/>
                    <a:pt x="456" y="7934"/>
                    <a:pt x="456" y="5290"/>
                  </a:cubicBezTo>
                  <a:cubicBezTo>
                    <a:pt x="456" y="2615"/>
                    <a:pt x="2614" y="457"/>
                    <a:pt x="5289" y="457"/>
                  </a:cubicBezTo>
                  <a:close/>
                  <a:moveTo>
                    <a:pt x="5289" y="1"/>
                  </a:moveTo>
                  <a:cubicBezTo>
                    <a:pt x="2341" y="1"/>
                    <a:pt x="0" y="2372"/>
                    <a:pt x="0" y="5290"/>
                  </a:cubicBezTo>
                  <a:cubicBezTo>
                    <a:pt x="0" y="8208"/>
                    <a:pt x="2341" y="10579"/>
                    <a:pt x="5289" y="10579"/>
                  </a:cubicBezTo>
                  <a:cubicBezTo>
                    <a:pt x="8207" y="10579"/>
                    <a:pt x="10608" y="8177"/>
                    <a:pt x="10547" y="5290"/>
                  </a:cubicBezTo>
                  <a:cubicBezTo>
                    <a:pt x="10547" y="2341"/>
                    <a:pt x="8207" y="1"/>
                    <a:pt x="52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6"/>
            <p:cNvSpPr/>
            <p:nvPr/>
          </p:nvSpPr>
          <p:spPr>
            <a:xfrm>
              <a:off x="1730550" y="1282975"/>
              <a:ext cx="275100" cy="275125"/>
            </a:xfrm>
            <a:custGeom>
              <a:rect b="b" l="l" r="r" t="t"/>
              <a:pathLst>
                <a:path extrusionOk="0" h="11005" w="11004">
                  <a:moveTo>
                    <a:pt x="5502" y="1"/>
                  </a:moveTo>
                  <a:cubicBezTo>
                    <a:pt x="2462" y="1"/>
                    <a:pt x="0" y="2463"/>
                    <a:pt x="0" y="5502"/>
                  </a:cubicBezTo>
                  <a:cubicBezTo>
                    <a:pt x="0" y="8542"/>
                    <a:pt x="2462" y="11004"/>
                    <a:pt x="5502" y="11004"/>
                  </a:cubicBezTo>
                  <a:cubicBezTo>
                    <a:pt x="8541" y="11004"/>
                    <a:pt x="11003" y="8542"/>
                    <a:pt x="11003" y="5502"/>
                  </a:cubicBezTo>
                  <a:cubicBezTo>
                    <a:pt x="11003" y="2463"/>
                    <a:pt x="8541" y="1"/>
                    <a:pt x="55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6"/>
            <p:cNvSpPr/>
            <p:nvPr/>
          </p:nvSpPr>
          <p:spPr>
            <a:xfrm>
              <a:off x="1748775" y="1300450"/>
              <a:ext cx="239400" cy="240150"/>
            </a:xfrm>
            <a:custGeom>
              <a:rect b="b" l="l" r="r" t="t"/>
              <a:pathLst>
                <a:path extrusionOk="0" h="9606" w="9576">
                  <a:moveTo>
                    <a:pt x="4773" y="1"/>
                  </a:moveTo>
                  <a:cubicBezTo>
                    <a:pt x="2128" y="1"/>
                    <a:pt x="1" y="2159"/>
                    <a:pt x="1" y="4803"/>
                  </a:cubicBezTo>
                  <a:cubicBezTo>
                    <a:pt x="1" y="7448"/>
                    <a:pt x="2128" y="9606"/>
                    <a:pt x="4773" y="9606"/>
                  </a:cubicBezTo>
                  <a:cubicBezTo>
                    <a:pt x="7417" y="9606"/>
                    <a:pt x="9575" y="7448"/>
                    <a:pt x="9575" y="4803"/>
                  </a:cubicBezTo>
                  <a:cubicBezTo>
                    <a:pt x="9575" y="2159"/>
                    <a:pt x="7417" y="1"/>
                    <a:pt x="4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6"/>
            <p:cNvSpPr/>
            <p:nvPr/>
          </p:nvSpPr>
          <p:spPr>
            <a:xfrm>
              <a:off x="1780700" y="1310350"/>
              <a:ext cx="258375" cy="183150"/>
            </a:xfrm>
            <a:custGeom>
              <a:rect b="b" l="l" r="r" t="t"/>
              <a:pathLst>
                <a:path extrusionOk="0" h="7326" w="10335">
                  <a:moveTo>
                    <a:pt x="9241" y="0"/>
                  </a:moveTo>
                  <a:lnTo>
                    <a:pt x="3617" y="4894"/>
                  </a:lnTo>
                  <a:lnTo>
                    <a:pt x="1338" y="1915"/>
                  </a:lnTo>
                  <a:lnTo>
                    <a:pt x="0" y="2918"/>
                  </a:lnTo>
                  <a:lnTo>
                    <a:pt x="3374" y="7325"/>
                  </a:lnTo>
                  <a:lnTo>
                    <a:pt x="10335" y="1246"/>
                  </a:lnTo>
                  <a:lnTo>
                    <a:pt x="924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6"/>
            <p:cNvSpPr/>
            <p:nvPr/>
          </p:nvSpPr>
          <p:spPr>
            <a:xfrm>
              <a:off x="4036050" y="2301950"/>
              <a:ext cx="760675" cy="454625"/>
            </a:xfrm>
            <a:custGeom>
              <a:rect b="b" l="l" r="r" t="t"/>
              <a:pathLst>
                <a:path extrusionOk="0" h="18185" w="30427">
                  <a:moveTo>
                    <a:pt x="25230" y="1"/>
                  </a:moveTo>
                  <a:cubicBezTo>
                    <a:pt x="22206" y="1"/>
                    <a:pt x="16610" y="11227"/>
                    <a:pt x="13983" y="12465"/>
                  </a:cubicBezTo>
                  <a:cubicBezTo>
                    <a:pt x="13603" y="12643"/>
                    <a:pt x="12372" y="12744"/>
                    <a:pt x="10706" y="12744"/>
                  </a:cubicBezTo>
                  <a:cubicBezTo>
                    <a:pt x="7842" y="12744"/>
                    <a:pt x="3690" y="12446"/>
                    <a:pt x="365" y="11735"/>
                  </a:cubicBezTo>
                  <a:lnTo>
                    <a:pt x="365" y="11735"/>
                  </a:lnTo>
                  <a:cubicBezTo>
                    <a:pt x="62" y="13042"/>
                    <a:pt x="548" y="14562"/>
                    <a:pt x="1" y="15778"/>
                  </a:cubicBezTo>
                  <a:cubicBezTo>
                    <a:pt x="3237" y="17520"/>
                    <a:pt x="10212" y="18184"/>
                    <a:pt x="14005" y="18184"/>
                  </a:cubicBezTo>
                  <a:cubicBezTo>
                    <a:pt x="15307" y="18184"/>
                    <a:pt x="16234" y="18106"/>
                    <a:pt x="16506" y="17966"/>
                  </a:cubicBezTo>
                  <a:cubicBezTo>
                    <a:pt x="17478" y="17510"/>
                    <a:pt x="25472" y="9243"/>
                    <a:pt x="27083" y="7844"/>
                  </a:cubicBezTo>
                  <a:cubicBezTo>
                    <a:pt x="28512" y="6537"/>
                    <a:pt x="30427" y="306"/>
                    <a:pt x="25290" y="2"/>
                  </a:cubicBezTo>
                  <a:cubicBezTo>
                    <a:pt x="25270" y="1"/>
                    <a:pt x="25250" y="1"/>
                    <a:pt x="252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6"/>
            <p:cNvSpPr/>
            <p:nvPr/>
          </p:nvSpPr>
          <p:spPr>
            <a:xfrm>
              <a:off x="2798950" y="2302700"/>
              <a:ext cx="778150" cy="444950"/>
            </a:xfrm>
            <a:custGeom>
              <a:rect b="b" l="l" r="r" t="t"/>
              <a:pathLst>
                <a:path extrusionOk="0" h="17798" w="31126">
                  <a:moveTo>
                    <a:pt x="5216" y="0"/>
                  </a:moveTo>
                  <a:cubicBezTo>
                    <a:pt x="5189" y="0"/>
                    <a:pt x="5163" y="1"/>
                    <a:pt x="5137" y="3"/>
                  </a:cubicBezTo>
                  <a:cubicBezTo>
                    <a:pt x="1" y="307"/>
                    <a:pt x="1915" y="6538"/>
                    <a:pt x="3344" y="7845"/>
                  </a:cubicBezTo>
                  <a:cubicBezTo>
                    <a:pt x="4955" y="9243"/>
                    <a:pt x="13952" y="17267"/>
                    <a:pt x="14894" y="17723"/>
                  </a:cubicBezTo>
                  <a:cubicBezTo>
                    <a:pt x="14998" y="17773"/>
                    <a:pt x="15192" y="17797"/>
                    <a:pt x="15464" y="17797"/>
                  </a:cubicBezTo>
                  <a:cubicBezTo>
                    <a:pt x="17991" y="17797"/>
                    <a:pt x="27173" y="15733"/>
                    <a:pt x="31126" y="13620"/>
                  </a:cubicBezTo>
                  <a:cubicBezTo>
                    <a:pt x="30548" y="12435"/>
                    <a:pt x="30092" y="11188"/>
                    <a:pt x="29788" y="9881"/>
                  </a:cubicBezTo>
                  <a:cubicBezTo>
                    <a:pt x="25356" y="10773"/>
                    <a:pt x="19729" y="11728"/>
                    <a:pt x="17432" y="11728"/>
                  </a:cubicBezTo>
                  <a:cubicBezTo>
                    <a:pt x="16988" y="11728"/>
                    <a:pt x="16668" y="11693"/>
                    <a:pt x="16505" y="11614"/>
                  </a:cubicBezTo>
                  <a:cubicBezTo>
                    <a:pt x="13854" y="10348"/>
                    <a:pt x="8244" y="0"/>
                    <a:pt x="52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6"/>
            <p:cNvSpPr/>
            <p:nvPr/>
          </p:nvSpPr>
          <p:spPr>
            <a:xfrm>
              <a:off x="2778575" y="2007400"/>
              <a:ext cx="243050" cy="272875"/>
            </a:xfrm>
            <a:custGeom>
              <a:rect b="b" l="l" r="r" t="t"/>
              <a:pathLst>
                <a:path extrusionOk="0" h="10915" w="9722">
                  <a:moveTo>
                    <a:pt x="9721" y="10749"/>
                  </a:moveTo>
                  <a:cubicBezTo>
                    <a:pt x="9721" y="10750"/>
                    <a:pt x="9721" y="10750"/>
                    <a:pt x="9721" y="10751"/>
                  </a:cubicBezTo>
                  <a:cubicBezTo>
                    <a:pt x="9721" y="10750"/>
                    <a:pt x="9721" y="10750"/>
                    <a:pt x="9721" y="10749"/>
                  </a:cubicBezTo>
                  <a:close/>
                  <a:moveTo>
                    <a:pt x="990" y="1"/>
                  </a:moveTo>
                  <a:cubicBezTo>
                    <a:pt x="703" y="1"/>
                    <a:pt x="607" y="195"/>
                    <a:pt x="785" y="690"/>
                  </a:cubicBezTo>
                  <a:cubicBezTo>
                    <a:pt x="1606" y="3000"/>
                    <a:pt x="1089" y="7803"/>
                    <a:pt x="664" y="8927"/>
                  </a:cubicBezTo>
                  <a:cubicBezTo>
                    <a:pt x="1" y="10565"/>
                    <a:pt x="1201" y="10915"/>
                    <a:pt x="2436" y="10915"/>
                  </a:cubicBezTo>
                  <a:cubicBezTo>
                    <a:pt x="3127" y="10915"/>
                    <a:pt x="3828" y="10805"/>
                    <a:pt x="4220" y="10751"/>
                  </a:cubicBezTo>
                  <a:cubicBezTo>
                    <a:pt x="4747" y="10692"/>
                    <a:pt x="6740" y="10446"/>
                    <a:pt x="8180" y="10446"/>
                  </a:cubicBezTo>
                  <a:cubicBezTo>
                    <a:pt x="8980" y="10446"/>
                    <a:pt x="9610" y="10522"/>
                    <a:pt x="9721" y="10749"/>
                  </a:cubicBezTo>
                  <a:lnTo>
                    <a:pt x="9721" y="10749"/>
                  </a:lnTo>
                  <a:cubicBezTo>
                    <a:pt x="8445" y="8105"/>
                    <a:pt x="8110" y="5431"/>
                    <a:pt x="7776" y="2544"/>
                  </a:cubicBezTo>
                  <a:cubicBezTo>
                    <a:pt x="5563" y="2520"/>
                    <a:pt x="2028" y="1"/>
                    <a:pt x="9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6"/>
            <p:cNvSpPr/>
            <p:nvPr/>
          </p:nvSpPr>
          <p:spPr>
            <a:xfrm>
              <a:off x="2710050" y="1766900"/>
              <a:ext cx="385275" cy="420625"/>
            </a:xfrm>
            <a:custGeom>
              <a:rect b="b" l="l" r="r" t="t"/>
              <a:pathLst>
                <a:path extrusionOk="0" h="16825" w="15411">
                  <a:moveTo>
                    <a:pt x="7287" y="0"/>
                  </a:moveTo>
                  <a:cubicBezTo>
                    <a:pt x="6807" y="0"/>
                    <a:pt x="6331" y="46"/>
                    <a:pt x="5867" y="158"/>
                  </a:cubicBezTo>
                  <a:cubicBezTo>
                    <a:pt x="0" y="1617"/>
                    <a:pt x="2979" y="10158"/>
                    <a:pt x="5228" y="13380"/>
                  </a:cubicBezTo>
                  <a:cubicBezTo>
                    <a:pt x="6563" y="15324"/>
                    <a:pt x="8756" y="16825"/>
                    <a:pt x="11068" y="16825"/>
                  </a:cubicBezTo>
                  <a:cubicBezTo>
                    <a:pt x="11178" y="16825"/>
                    <a:pt x="11288" y="16822"/>
                    <a:pt x="11399" y="16815"/>
                  </a:cubicBezTo>
                  <a:cubicBezTo>
                    <a:pt x="11915" y="16784"/>
                    <a:pt x="12493" y="16663"/>
                    <a:pt x="12918" y="16267"/>
                  </a:cubicBezTo>
                  <a:cubicBezTo>
                    <a:pt x="13222" y="16024"/>
                    <a:pt x="13435" y="15599"/>
                    <a:pt x="13587" y="15204"/>
                  </a:cubicBezTo>
                  <a:cubicBezTo>
                    <a:pt x="15137" y="11708"/>
                    <a:pt x="15411" y="7696"/>
                    <a:pt x="14317" y="3988"/>
                  </a:cubicBezTo>
                  <a:cubicBezTo>
                    <a:pt x="14013" y="3015"/>
                    <a:pt x="13557" y="1982"/>
                    <a:pt x="12706" y="1343"/>
                  </a:cubicBezTo>
                  <a:cubicBezTo>
                    <a:pt x="12098" y="887"/>
                    <a:pt x="11338" y="644"/>
                    <a:pt x="10578" y="492"/>
                  </a:cubicBezTo>
                  <a:cubicBezTo>
                    <a:pt x="9501" y="239"/>
                    <a:pt x="8381" y="0"/>
                    <a:pt x="7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6"/>
            <p:cNvSpPr/>
            <p:nvPr/>
          </p:nvSpPr>
          <p:spPr>
            <a:xfrm>
              <a:off x="2605950" y="1659650"/>
              <a:ext cx="515975" cy="441725"/>
            </a:xfrm>
            <a:custGeom>
              <a:rect b="b" l="l" r="r" t="t"/>
              <a:pathLst>
                <a:path extrusionOk="0" h="17669" w="20639">
                  <a:moveTo>
                    <a:pt x="11470" y="0"/>
                  </a:moveTo>
                  <a:cubicBezTo>
                    <a:pt x="8879" y="0"/>
                    <a:pt x="5993" y="692"/>
                    <a:pt x="4103" y="2442"/>
                  </a:cubicBezTo>
                  <a:cubicBezTo>
                    <a:pt x="0" y="6332"/>
                    <a:pt x="456" y="12898"/>
                    <a:pt x="5015" y="16971"/>
                  </a:cubicBezTo>
                  <a:cubicBezTo>
                    <a:pt x="5271" y="17204"/>
                    <a:pt x="6472" y="17668"/>
                    <a:pt x="7881" y="17668"/>
                  </a:cubicBezTo>
                  <a:cubicBezTo>
                    <a:pt x="8311" y="17668"/>
                    <a:pt x="8762" y="17625"/>
                    <a:pt x="9210" y="17518"/>
                  </a:cubicBezTo>
                  <a:cubicBezTo>
                    <a:pt x="10031" y="17336"/>
                    <a:pt x="10608" y="16576"/>
                    <a:pt x="10578" y="15694"/>
                  </a:cubicBezTo>
                  <a:cubicBezTo>
                    <a:pt x="10547" y="13567"/>
                    <a:pt x="10335" y="11135"/>
                    <a:pt x="9727" y="9281"/>
                  </a:cubicBezTo>
                  <a:lnTo>
                    <a:pt x="20639" y="8035"/>
                  </a:lnTo>
                  <a:cubicBezTo>
                    <a:pt x="20639" y="5147"/>
                    <a:pt x="18693" y="2442"/>
                    <a:pt x="16201" y="983"/>
                  </a:cubicBezTo>
                  <a:cubicBezTo>
                    <a:pt x="15130" y="376"/>
                    <a:pt x="13380" y="0"/>
                    <a:pt x="114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6"/>
            <p:cNvSpPr/>
            <p:nvPr/>
          </p:nvSpPr>
          <p:spPr>
            <a:xfrm>
              <a:off x="2717650" y="1665200"/>
              <a:ext cx="433150" cy="310075"/>
            </a:xfrm>
            <a:custGeom>
              <a:rect b="b" l="l" r="r" t="t"/>
              <a:pathLst>
                <a:path extrusionOk="0" h="12403" w="17326">
                  <a:moveTo>
                    <a:pt x="13313" y="1"/>
                  </a:moveTo>
                  <a:lnTo>
                    <a:pt x="11581" y="1277"/>
                  </a:lnTo>
                  <a:lnTo>
                    <a:pt x="10851" y="1794"/>
                  </a:lnTo>
                  <a:lnTo>
                    <a:pt x="9879" y="2493"/>
                  </a:lnTo>
                  <a:lnTo>
                    <a:pt x="7630" y="4074"/>
                  </a:lnTo>
                  <a:lnTo>
                    <a:pt x="1277" y="8633"/>
                  </a:lnTo>
                  <a:cubicBezTo>
                    <a:pt x="1277" y="8633"/>
                    <a:pt x="0" y="10700"/>
                    <a:pt x="2614" y="12402"/>
                  </a:cubicBezTo>
                  <a:lnTo>
                    <a:pt x="8967" y="10609"/>
                  </a:lnTo>
                  <a:lnTo>
                    <a:pt x="11277" y="9971"/>
                  </a:lnTo>
                  <a:lnTo>
                    <a:pt x="12371" y="9667"/>
                  </a:lnTo>
                  <a:lnTo>
                    <a:pt x="13101" y="9484"/>
                  </a:lnTo>
                  <a:lnTo>
                    <a:pt x="17326" y="8299"/>
                  </a:lnTo>
                  <a:cubicBezTo>
                    <a:pt x="17326" y="8299"/>
                    <a:pt x="16171" y="3709"/>
                    <a:pt x="13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6"/>
            <p:cNvSpPr/>
            <p:nvPr/>
          </p:nvSpPr>
          <p:spPr>
            <a:xfrm>
              <a:off x="2704725" y="1848350"/>
              <a:ext cx="136050" cy="138450"/>
            </a:xfrm>
            <a:custGeom>
              <a:rect b="b" l="l" r="r" t="t"/>
              <a:pathLst>
                <a:path extrusionOk="0" h="5538" w="5442">
                  <a:moveTo>
                    <a:pt x="3800" y="0"/>
                  </a:moveTo>
                  <a:cubicBezTo>
                    <a:pt x="3800" y="0"/>
                    <a:pt x="1368" y="1581"/>
                    <a:pt x="1064" y="1854"/>
                  </a:cubicBezTo>
                  <a:cubicBezTo>
                    <a:pt x="760" y="2128"/>
                    <a:pt x="0" y="2949"/>
                    <a:pt x="700" y="4438"/>
                  </a:cubicBezTo>
                  <a:cubicBezTo>
                    <a:pt x="1114" y="5362"/>
                    <a:pt x="1775" y="5537"/>
                    <a:pt x="2216" y="5537"/>
                  </a:cubicBezTo>
                  <a:cubicBezTo>
                    <a:pt x="2487" y="5537"/>
                    <a:pt x="2675" y="5471"/>
                    <a:pt x="2675" y="5471"/>
                  </a:cubicBezTo>
                  <a:lnTo>
                    <a:pt x="5441" y="4499"/>
                  </a:lnTo>
                  <a:lnTo>
                    <a:pt x="38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6"/>
            <p:cNvSpPr/>
            <p:nvPr/>
          </p:nvSpPr>
          <p:spPr>
            <a:xfrm>
              <a:off x="2746525" y="1903825"/>
              <a:ext cx="49400" cy="49400"/>
            </a:xfrm>
            <a:custGeom>
              <a:rect b="b" l="l" r="r" t="t"/>
              <a:pathLst>
                <a:path extrusionOk="0" h="1976" w="1976">
                  <a:moveTo>
                    <a:pt x="1003" y="0"/>
                  </a:moveTo>
                  <a:cubicBezTo>
                    <a:pt x="456" y="0"/>
                    <a:pt x="0" y="456"/>
                    <a:pt x="0" y="1003"/>
                  </a:cubicBezTo>
                  <a:cubicBezTo>
                    <a:pt x="0" y="1550"/>
                    <a:pt x="456" y="1976"/>
                    <a:pt x="1003" y="1976"/>
                  </a:cubicBezTo>
                  <a:cubicBezTo>
                    <a:pt x="1550" y="1976"/>
                    <a:pt x="1976" y="1550"/>
                    <a:pt x="1976" y="1003"/>
                  </a:cubicBezTo>
                  <a:cubicBezTo>
                    <a:pt x="1976" y="456"/>
                    <a:pt x="1550" y="0"/>
                    <a:pt x="1003" y="0"/>
                  </a:cubicBezTo>
                  <a:close/>
                </a:path>
              </a:pathLst>
            </a:custGeom>
            <a:solidFill>
              <a:srgbClr val="356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6"/>
            <p:cNvSpPr/>
            <p:nvPr/>
          </p:nvSpPr>
          <p:spPr>
            <a:xfrm>
              <a:off x="2760200" y="1917500"/>
              <a:ext cx="22825" cy="22825"/>
            </a:xfrm>
            <a:custGeom>
              <a:rect b="b" l="l" r="r" t="t"/>
              <a:pathLst>
                <a:path extrusionOk="0" h="913" w="913">
                  <a:moveTo>
                    <a:pt x="456" y="0"/>
                  </a:moveTo>
                  <a:cubicBezTo>
                    <a:pt x="183" y="0"/>
                    <a:pt x="0" y="183"/>
                    <a:pt x="0" y="456"/>
                  </a:cubicBezTo>
                  <a:cubicBezTo>
                    <a:pt x="0" y="699"/>
                    <a:pt x="183" y="912"/>
                    <a:pt x="456" y="912"/>
                  </a:cubicBezTo>
                  <a:cubicBezTo>
                    <a:pt x="699" y="912"/>
                    <a:pt x="912" y="699"/>
                    <a:pt x="912" y="456"/>
                  </a:cubicBezTo>
                  <a:cubicBezTo>
                    <a:pt x="912" y="183"/>
                    <a:pt x="699" y="0"/>
                    <a:pt x="4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6"/>
            <p:cNvSpPr/>
            <p:nvPr/>
          </p:nvSpPr>
          <p:spPr>
            <a:xfrm>
              <a:off x="2714600" y="4565950"/>
              <a:ext cx="338175" cy="241075"/>
            </a:xfrm>
            <a:custGeom>
              <a:rect b="b" l="l" r="r" t="t"/>
              <a:pathLst>
                <a:path extrusionOk="0" h="9643" w="13527">
                  <a:moveTo>
                    <a:pt x="2368" y="1"/>
                  </a:moveTo>
                  <a:cubicBezTo>
                    <a:pt x="1809" y="1"/>
                    <a:pt x="1373" y="36"/>
                    <a:pt x="1277" y="143"/>
                  </a:cubicBezTo>
                  <a:cubicBezTo>
                    <a:pt x="1733" y="1936"/>
                    <a:pt x="669" y="5432"/>
                    <a:pt x="244" y="7195"/>
                  </a:cubicBezTo>
                  <a:cubicBezTo>
                    <a:pt x="122" y="7802"/>
                    <a:pt x="1" y="8957"/>
                    <a:pt x="457" y="9413"/>
                  </a:cubicBezTo>
                  <a:cubicBezTo>
                    <a:pt x="604" y="9585"/>
                    <a:pt x="2101" y="9643"/>
                    <a:pt x="4073" y="9643"/>
                  </a:cubicBezTo>
                  <a:cubicBezTo>
                    <a:pt x="6989" y="9643"/>
                    <a:pt x="10943" y="9516"/>
                    <a:pt x="13101" y="9444"/>
                  </a:cubicBezTo>
                  <a:cubicBezTo>
                    <a:pt x="13527" y="8775"/>
                    <a:pt x="13040" y="7012"/>
                    <a:pt x="12341" y="6587"/>
                  </a:cubicBezTo>
                  <a:cubicBezTo>
                    <a:pt x="11642" y="6131"/>
                    <a:pt x="8511" y="6252"/>
                    <a:pt x="7721" y="6100"/>
                  </a:cubicBezTo>
                  <a:cubicBezTo>
                    <a:pt x="6566" y="5827"/>
                    <a:pt x="6293" y="5614"/>
                    <a:pt x="5320" y="5006"/>
                  </a:cubicBezTo>
                  <a:cubicBezTo>
                    <a:pt x="5259" y="3790"/>
                    <a:pt x="5441" y="1359"/>
                    <a:pt x="5381" y="143"/>
                  </a:cubicBezTo>
                  <a:cubicBezTo>
                    <a:pt x="4867" y="123"/>
                    <a:pt x="3405" y="1"/>
                    <a:pt x="23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6"/>
            <p:cNvSpPr/>
            <p:nvPr/>
          </p:nvSpPr>
          <p:spPr>
            <a:xfrm>
              <a:off x="3137100" y="4563325"/>
              <a:ext cx="338175" cy="243700"/>
            </a:xfrm>
            <a:custGeom>
              <a:rect b="b" l="l" r="r" t="t"/>
              <a:pathLst>
                <a:path extrusionOk="0" h="9748" w="13527">
                  <a:moveTo>
                    <a:pt x="1384" y="0"/>
                  </a:moveTo>
                  <a:cubicBezTo>
                    <a:pt x="939" y="0"/>
                    <a:pt x="612" y="34"/>
                    <a:pt x="548" y="126"/>
                  </a:cubicBezTo>
                  <a:cubicBezTo>
                    <a:pt x="943" y="1889"/>
                    <a:pt x="700" y="5537"/>
                    <a:pt x="274" y="7300"/>
                  </a:cubicBezTo>
                  <a:cubicBezTo>
                    <a:pt x="122" y="7907"/>
                    <a:pt x="1" y="9062"/>
                    <a:pt x="457" y="9518"/>
                  </a:cubicBezTo>
                  <a:cubicBezTo>
                    <a:pt x="604" y="9690"/>
                    <a:pt x="2106" y="9748"/>
                    <a:pt x="4082" y="9748"/>
                  </a:cubicBezTo>
                  <a:cubicBezTo>
                    <a:pt x="7004" y="9748"/>
                    <a:pt x="10961" y="9621"/>
                    <a:pt x="13101" y="9549"/>
                  </a:cubicBezTo>
                  <a:cubicBezTo>
                    <a:pt x="13527" y="8880"/>
                    <a:pt x="13040" y="7117"/>
                    <a:pt x="12341" y="6692"/>
                  </a:cubicBezTo>
                  <a:cubicBezTo>
                    <a:pt x="11673" y="6236"/>
                    <a:pt x="8511" y="6357"/>
                    <a:pt x="7721" y="6205"/>
                  </a:cubicBezTo>
                  <a:cubicBezTo>
                    <a:pt x="6566" y="5932"/>
                    <a:pt x="6323" y="5719"/>
                    <a:pt x="5320" y="5111"/>
                  </a:cubicBezTo>
                  <a:cubicBezTo>
                    <a:pt x="5289" y="3895"/>
                    <a:pt x="4621" y="1433"/>
                    <a:pt x="4590" y="217"/>
                  </a:cubicBezTo>
                  <a:cubicBezTo>
                    <a:pt x="4040" y="175"/>
                    <a:pt x="2402" y="0"/>
                    <a:pt x="13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6"/>
            <p:cNvSpPr/>
            <p:nvPr/>
          </p:nvSpPr>
          <p:spPr>
            <a:xfrm>
              <a:off x="2817950" y="3086950"/>
              <a:ext cx="469625" cy="1590600"/>
            </a:xfrm>
            <a:custGeom>
              <a:rect b="b" l="l" r="r" t="t"/>
              <a:pathLst>
                <a:path extrusionOk="0" h="63624" w="18785">
                  <a:moveTo>
                    <a:pt x="0" y="1"/>
                  </a:moveTo>
                  <a:lnTo>
                    <a:pt x="0" y="1"/>
                  </a:lnTo>
                  <a:cubicBezTo>
                    <a:pt x="487" y="7509"/>
                    <a:pt x="8967" y="27509"/>
                    <a:pt x="9393" y="35017"/>
                  </a:cubicBezTo>
                  <a:cubicBezTo>
                    <a:pt x="10213" y="50154"/>
                    <a:pt x="12432" y="54257"/>
                    <a:pt x="12888" y="63589"/>
                  </a:cubicBezTo>
                  <a:cubicBezTo>
                    <a:pt x="13351" y="63614"/>
                    <a:pt x="13782" y="63624"/>
                    <a:pt x="14195" y="63624"/>
                  </a:cubicBezTo>
                  <a:cubicBezTo>
                    <a:pt x="15325" y="63624"/>
                    <a:pt x="16323" y="63553"/>
                    <a:pt x="17462" y="63553"/>
                  </a:cubicBezTo>
                  <a:cubicBezTo>
                    <a:pt x="17880" y="63553"/>
                    <a:pt x="18316" y="63563"/>
                    <a:pt x="18785" y="63589"/>
                  </a:cubicBezTo>
                  <a:cubicBezTo>
                    <a:pt x="18633" y="63558"/>
                    <a:pt x="16992" y="37874"/>
                    <a:pt x="16961" y="34743"/>
                  </a:cubicBezTo>
                  <a:cubicBezTo>
                    <a:pt x="16870" y="28725"/>
                    <a:pt x="14165" y="11095"/>
                    <a:pt x="13314" y="5107"/>
                  </a:cubicBezTo>
                  <a:cubicBezTo>
                    <a:pt x="12888" y="2220"/>
                    <a:pt x="12584" y="1156"/>
                    <a:pt x="9727" y="761"/>
                  </a:cubicBezTo>
                  <a:cubicBezTo>
                    <a:pt x="6535" y="244"/>
                    <a:pt x="3222" y="214"/>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6"/>
            <p:cNvSpPr/>
            <p:nvPr/>
          </p:nvSpPr>
          <p:spPr>
            <a:xfrm>
              <a:off x="2682675" y="3058850"/>
              <a:ext cx="379975" cy="1617825"/>
            </a:xfrm>
            <a:custGeom>
              <a:rect b="b" l="l" r="r" t="t"/>
              <a:pathLst>
                <a:path extrusionOk="0" h="64713" w="15199">
                  <a:moveTo>
                    <a:pt x="15199" y="0"/>
                  </a:moveTo>
                  <a:lnTo>
                    <a:pt x="15199" y="0"/>
                  </a:lnTo>
                  <a:cubicBezTo>
                    <a:pt x="12577" y="844"/>
                    <a:pt x="10334" y="1277"/>
                    <a:pt x="8084" y="1277"/>
                  </a:cubicBezTo>
                  <a:cubicBezTo>
                    <a:pt x="5873" y="1277"/>
                    <a:pt x="3656" y="859"/>
                    <a:pt x="1065" y="0"/>
                  </a:cubicBezTo>
                  <a:lnTo>
                    <a:pt x="1065" y="0"/>
                  </a:lnTo>
                  <a:cubicBezTo>
                    <a:pt x="1886" y="274"/>
                    <a:pt x="1" y="4134"/>
                    <a:pt x="1" y="8359"/>
                  </a:cubicBezTo>
                  <a:cubicBezTo>
                    <a:pt x="62" y="15441"/>
                    <a:pt x="4378" y="32372"/>
                    <a:pt x="3922" y="35533"/>
                  </a:cubicBezTo>
                  <a:cubicBezTo>
                    <a:pt x="3588" y="37782"/>
                    <a:pt x="2463" y="53010"/>
                    <a:pt x="1430" y="64713"/>
                  </a:cubicBezTo>
                  <a:lnTo>
                    <a:pt x="7266" y="64713"/>
                  </a:lnTo>
                  <a:cubicBezTo>
                    <a:pt x="9180" y="56050"/>
                    <a:pt x="11946" y="38512"/>
                    <a:pt x="12159" y="35350"/>
                  </a:cubicBezTo>
                  <a:cubicBezTo>
                    <a:pt x="12615" y="29636"/>
                    <a:pt x="13223" y="19210"/>
                    <a:pt x="13801" y="14833"/>
                  </a:cubicBezTo>
                  <a:cubicBezTo>
                    <a:pt x="14682" y="8329"/>
                    <a:pt x="15199" y="3435"/>
                    <a:pt x="151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6"/>
            <p:cNvSpPr/>
            <p:nvPr/>
          </p:nvSpPr>
          <p:spPr>
            <a:xfrm>
              <a:off x="2650775" y="2223150"/>
              <a:ext cx="499275" cy="1043925"/>
            </a:xfrm>
            <a:custGeom>
              <a:rect b="b" l="l" r="r" t="t"/>
              <a:pathLst>
                <a:path extrusionOk="0" h="41757" w="19971">
                  <a:moveTo>
                    <a:pt x="8914" y="1"/>
                  </a:moveTo>
                  <a:cubicBezTo>
                    <a:pt x="7684" y="1"/>
                    <a:pt x="6492" y="175"/>
                    <a:pt x="5444" y="509"/>
                  </a:cubicBezTo>
                  <a:lnTo>
                    <a:pt x="5444" y="509"/>
                  </a:lnTo>
                  <a:cubicBezTo>
                    <a:pt x="5446" y="508"/>
                    <a:pt x="5447" y="507"/>
                    <a:pt x="5447" y="507"/>
                  </a:cubicBezTo>
                  <a:lnTo>
                    <a:pt x="5447" y="507"/>
                  </a:lnTo>
                  <a:cubicBezTo>
                    <a:pt x="5447" y="507"/>
                    <a:pt x="5445" y="508"/>
                    <a:pt x="5441" y="510"/>
                  </a:cubicBezTo>
                  <a:cubicBezTo>
                    <a:pt x="5442" y="510"/>
                    <a:pt x="5443" y="509"/>
                    <a:pt x="5444" y="509"/>
                  </a:cubicBezTo>
                  <a:lnTo>
                    <a:pt x="5444" y="509"/>
                  </a:lnTo>
                  <a:cubicBezTo>
                    <a:pt x="5320" y="581"/>
                    <a:pt x="1640" y="2578"/>
                    <a:pt x="851" y="4856"/>
                  </a:cubicBezTo>
                  <a:cubicBezTo>
                    <a:pt x="0" y="7288"/>
                    <a:pt x="0" y="9963"/>
                    <a:pt x="0" y="12547"/>
                  </a:cubicBezTo>
                  <a:cubicBezTo>
                    <a:pt x="92" y="22425"/>
                    <a:pt x="244" y="33854"/>
                    <a:pt x="1277" y="41757"/>
                  </a:cubicBezTo>
                  <a:cubicBezTo>
                    <a:pt x="6346" y="40151"/>
                    <a:pt x="10447" y="39342"/>
                    <a:pt x="15145" y="39342"/>
                  </a:cubicBezTo>
                  <a:cubicBezTo>
                    <a:pt x="16672" y="39342"/>
                    <a:pt x="18263" y="39427"/>
                    <a:pt x="19970" y="39599"/>
                  </a:cubicBezTo>
                  <a:cubicBezTo>
                    <a:pt x="18846" y="28869"/>
                    <a:pt x="18390" y="25282"/>
                    <a:pt x="18572" y="15495"/>
                  </a:cubicBezTo>
                  <a:cubicBezTo>
                    <a:pt x="18633" y="13732"/>
                    <a:pt x="18055" y="9081"/>
                    <a:pt x="17387" y="7410"/>
                  </a:cubicBezTo>
                  <a:cubicBezTo>
                    <a:pt x="16900" y="6194"/>
                    <a:pt x="15958" y="3641"/>
                    <a:pt x="15168" y="2577"/>
                  </a:cubicBezTo>
                  <a:cubicBezTo>
                    <a:pt x="14286" y="1483"/>
                    <a:pt x="13952" y="966"/>
                    <a:pt x="12615" y="540"/>
                  </a:cubicBezTo>
                  <a:cubicBezTo>
                    <a:pt x="11414" y="176"/>
                    <a:pt x="10145" y="1"/>
                    <a:pt x="89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6"/>
            <p:cNvSpPr/>
            <p:nvPr/>
          </p:nvSpPr>
          <p:spPr>
            <a:xfrm>
              <a:off x="2786800" y="2187250"/>
              <a:ext cx="251550" cy="100325"/>
            </a:xfrm>
            <a:custGeom>
              <a:rect b="b" l="l" r="r" t="t"/>
              <a:pathLst>
                <a:path extrusionOk="0" h="4013" w="10062">
                  <a:moveTo>
                    <a:pt x="152" y="1"/>
                  </a:moveTo>
                  <a:lnTo>
                    <a:pt x="0" y="1976"/>
                  </a:lnTo>
                  <a:cubicBezTo>
                    <a:pt x="335" y="2615"/>
                    <a:pt x="3192" y="2858"/>
                    <a:pt x="5715" y="3344"/>
                  </a:cubicBezTo>
                  <a:cubicBezTo>
                    <a:pt x="8237" y="3861"/>
                    <a:pt x="9757" y="4013"/>
                    <a:pt x="9757" y="4013"/>
                  </a:cubicBezTo>
                  <a:cubicBezTo>
                    <a:pt x="9757" y="4013"/>
                    <a:pt x="10061" y="1733"/>
                    <a:pt x="9301" y="1368"/>
                  </a:cubicBezTo>
                  <a:cubicBezTo>
                    <a:pt x="8420" y="943"/>
                    <a:pt x="152" y="1"/>
                    <a:pt x="1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6"/>
            <p:cNvSpPr/>
            <p:nvPr/>
          </p:nvSpPr>
          <p:spPr>
            <a:xfrm>
              <a:off x="3392425" y="2734750"/>
              <a:ext cx="338950" cy="79950"/>
            </a:xfrm>
            <a:custGeom>
              <a:rect b="b" l="l" r="r" t="t"/>
              <a:pathLst>
                <a:path extrusionOk="0" h="3198" w="13558">
                  <a:moveTo>
                    <a:pt x="1502" y="1"/>
                  </a:moveTo>
                  <a:cubicBezTo>
                    <a:pt x="1238" y="1"/>
                    <a:pt x="976" y="38"/>
                    <a:pt x="760" y="168"/>
                  </a:cubicBezTo>
                  <a:cubicBezTo>
                    <a:pt x="1" y="593"/>
                    <a:pt x="244" y="1870"/>
                    <a:pt x="973" y="2326"/>
                  </a:cubicBezTo>
                  <a:cubicBezTo>
                    <a:pt x="1672" y="2843"/>
                    <a:pt x="3587" y="3147"/>
                    <a:pt x="3587" y="3147"/>
                  </a:cubicBezTo>
                  <a:cubicBezTo>
                    <a:pt x="3926" y="3181"/>
                    <a:pt x="4302" y="3198"/>
                    <a:pt x="4704" y="3198"/>
                  </a:cubicBezTo>
                  <a:cubicBezTo>
                    <a:pt x="8166" y="3198"/>
                    <a:pt x="13557" y="1987"/>
                    <a:pt x="13557" y="897"/>
                  </a:cubicBezTo>
                  <a:cubicBezTo>
                    <a:pt x="13405" y="499"/>
                    <a:pt x="12569" y="444"/>
                    <a:pt x="11791" y="444"/>
                  </a:cubicBezTo>
                  <a:cubicBezTo>
                    <a:pt x="11491" y="444"/>
                    <a:pt x="11199" y="452"/>
                    <a:pt x="10959" y="452"/>
                  </a:cubicBezTo>
                  <a:cubicBezTo>
                    <a:pt x="10823" y="452"/>
                    <a:pt x="10704" y="450"/>
                    <a:pt x="10609" y="441"/>
                  </a:cubicBezTo>
                  <a:cubicBezTo>
                    <a:pt x="7417" y="259"/>
                    <a:pt x="4985" y="259"/>
                    <a:pt x="1824" y="16"/>
                  </a:cubicBezTo>
                  <a:cubicBezTo>
                    <a:pt x="1719" y="7"/>
                    <a:pt x="1610" y="1"/>
                    <a:pt x="15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6"/>
            <p:cNvSpPr/>
            <p:nvPr/>
          </p:nvSpPr>
          <p:spPr>
            <a:xfrm>
              <a:off x="2608975" y="2302575"/>
              <a:ext cx="893650" cy="531850"/>
            </a:xfrm>
            <a:custGeom>
              <a:rect b="b" l="l" r="r" t="t"/>
              <a:pathLst>
                <a:path extrusionOk="0" h="21274" w="35746">
                  <a:moveTo>
                    <a:pt x="6499" y="0"/>
                  </a:moveTo>
                  <a:cubicBezTo>
                    <a:pt x="5507" y="0"/>
                    <a:pt x="4581" y="413"/>
                    <a:pt x="3770" y="1376"/>
                  </a:cubicBezTo>
                  <a:cubicBezTo>
                    <a:pt x="1" y="5783"/>
                    <a:pt x="15198" y="17394"/>
                    <a:pt x="18360" y="20221"/>
                  </a:cubicBezTo>
                  <a:cubicBezTo>
                    <a:pt x="18749" y="20582"/>
                    <a:pt x="28992" y="21273"/>
                    <a:pt x="34371" y="21273"/>
                  </a:cubicBezTo>
                  <a:cubicBezTo>
                    <a:pt x="34876" y="21273"/>
                    <a:pt x="35339" y="21267"/>
                    <a:pt x="35746" y="21254"/>
                  </a:cubicBezTo>
                  <a:cubicBezTo>
                    <a:pt x="35442" y="20038"/>
                    <a:pt x="35199" y="18427"/>
                    <a:pt x="34895" y="17242"/>
                  </a:cubicBezTo>
                  <a:cubicBezTo>
                    <a:pt x="30396" y="16148"/>
                    <a:pt x="24986" y="15297"/>
                    <a:pt x="20518" y="14233"/>
                  </a:cubicBezTo>
                  <a:cubicBezTo>
                    <a:pt x="18656" y="11248"/>
                    <a:pt x="11677" y="0"/>
                    <a:pt x="64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6"/>
            <p:cNvSpPr/>
            <p:nvPr/>
          </p:nvSpPr>
          <p:spPr>
            <a:xfrm>
              <a:off x="3414475" y="2658375"/>
              <a:ext cx="721900" cy="88950"/>
            </a:xfrm>
            <a:custGeom>
              <a:rect b="b" l="l" r="r" t="t"/>
              <a:pathLst>
                <a:path extrusionOk="0" h="3558" w="28876">
                  <a:moveTo>
                    <a:pt x="0" y="1"/>
                  </a:moveTo>
                  <a:lnTo>
                    <a:pt x="0" y="3557"/>
                  </a:lnTo>
                  <a:lnTo>
                    <a:pt x="28876" y="3557"/>
                  </a:lnTo>
                  <a:lnTo>
                    <a:pt x="2887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6"/>
            <p:cNvSpPr/>
            <p:nvPr/>
          </p:nvSpPr>
          <p:spPr>
            <a:xfrm>
              <a:off x="3419025" y="2693350"/>
              <a:ext cx="713550" cy="19000"/>
            </a:xfrm>
            <a:custGeom>
              <a:rect b="b" l="l" r="r" t="t"/>
              <a:pathLst>
                <a:path extrusionOk="0" h="760" w="28542">
                  <a:moveTo>
                    <a:pt x="517" y="0"/>
                  </a:moveTo>
                  <a:cubicBezTo>
                    <a:pt x="0" y="0"/>
                    <a:pt x="0" y="760"/>
                    <a:pt x="517" y="760"/>
                  </a:cubicBezTo>
                  <a:lnTo>
                    <a:pt x="28056" y="760"/>
                  </a:lnTo>
                  <a:cubicBezTo>
                    <a:pt x="28542" y="760"/>
                    <a:pt x="28542" y="0"/>
                    <a:pt x="28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6"/>
            <p:cNvSpPr/>
            <p:nvPr/>
          </p:nvSpPr>
          <p:spPr>
            <a:xfrm>
              <a:off x="3383300" y="2570225"/>
              <a:ext cx="721925" cy="88950"/>
            </a:xfrm>
            <a:custGeom>
              <a:rect b="b" l="l" r="r" t="t"/>
              <a:pathLst>
                <a:path extrusionOk="0" h="3558" w="28877">
                  <a:moveTo>
                    <a:pt x="1" y="1"/>
                  </a:moveTo>
                  <a:lnTo>
                    <a:pt x="1" y="3557"/>
                  </a:lnTo>
                  <a:lnTo>
                    <a:pt x="28877" y="3557"/>
                  </a:lnTo>
                  <a:lnTo>
                    <a:pt x="288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6"/>
            <p:cNvSpPr/>
            <p:nvPr/>
          </p:nvSpPr>
          <p:spPr>
            <a:xfrm>
              <a:off x="3387100" y="2602900"/>
              <a:ext cx="713575" cy="19025"/>
            </a:xfrm>
            <a:custGeom>
              <a:rect b="b" l="l" r="r" t="t"/>
              <a:pathLst>
                <a:path extrusionOk="0" h="761" w="28543">
                  <a:moveTo>
                    <a:pt x="487" y="1"/>
                  </a:moveTo>
                  <a:cubicBezTo>
                    <a:pt x="1" y="1"/>
                    <a:pt x="1" y="761"/>
                    <a:pt x="487" y="761"/>
                  </a:cubicBezTo>
                  <a:lnTo>
                    <a:pt x="28026" y="761"/>
                  </a:lnTo>
                  <a:cubicBezTo>
                    <a:pt x="28542" y="761"/>
                    <a:pt x="28542" y="1"/>
                    <a:pt x="280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6"/>
            <p:cNvSpPr/>
            <p:nvPr/>
          </p:nvSpPr>
          <p:spPr>
            <a:xfrm>
              <a:off x="3414475" y="2480575"/>
              <a:ext cx="721900" cy="89675"/>
            </a:xfrm>
            <a:custGeom>
              <a:rect b="b" l="l" r="r" t="t"/>
              <a:pathLst>
                <a:path extrusionOk="0" h="3587" w="28876">
                  <a:moveTo>
                    <a:pt x="0" y="0"/>
                  </a:moveTo>
                  <a:lnTo>
                    <a:pt x="0" y="3587"/>
                  </a:lnTo>
                  <a:lnTo>
                    <a:pt x="28876" y="3587"/>
                  </a:lnTo>
                  <a:lnTo>
                    <a:pt x="288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6"/>
            <p:cNvSpPr/>
            <p:nvPr/>
          </p:nvSpPr>
          <p:spPr>
            <a:xfrm>
              <a:off x="3419025" y="2520850"/>
              <a:ext cx="713550" cy="19025"/>
            </a:xfrm>
            <a:custGeom>
              <a:rect b="b" l="l" r="r" t="t"/>
              <a:pathLst>
                <a:path extrusionOk="0" h="761" w="28542">
                  <a:moveTo>
                    <a:pt x="517" y="0"/>
                  </a:moveTo>
                  <a:cubicBezTo>
                    <a:pt x="0" y="0"/>
                    <a:pt x="0" y="760"/>
                    <a:pt x="517" y="760"/>
                  </a:cubicBezTo>
                  <a:lnTo>
                    <a:pt x="28056" y="760"/>
                  </a:lnTo>
                  <a:cubicBezTo>
                    <a:pt x="28542" y="760"/>
                    <a:pt x="28542" y="0"/>
                    <a:pt x="28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6"/>
            <p:cNvSpPr/>
            <p:nvPr/>
          </p:nvSpPr>
          <p:spPr>
            <a:xfrm>
              <a:off x="3482100" y="2055800"/>
              <a:ext cx="140600" cy="349575"/>
            </a:xfrm>
            <a:custGeom>
              <a:rect b="b" l="l" r="r" t="t"/>
              <a:pathLst>
                <a:path extrusionOk="0" h="13983" w="5624">
                  <a:moveTo>
                    <a:pt x="1277" y="0"/>
                  </a:moveTo>
                  <a:cubicBezTo>
                    <a:pt x="1277" y="1"/>
                    <a:pt x="3800" y="4408"/>
                    <a:pt x="1885" y="7265"/>
                  </a:cubicBezTo>
                  <a:cubicBezTo>
                    <a:pt x="0" y="10122"/>
                    <a:pt x="3800" y="13982"/>
                    <a:pt x="3800" y="13982"/>
                  </a:cubicBezTo>
                  <a:cubicBezTo>
                    <a:pt x="3800" y="13982"/>
                    <a:pt x="2037" y="10791"/>
                    <a:pt x="3800" y="7265"/>
                  </a:cubicBezTo>
                  <a:cubicBezTo>
                    <a:pt x="5623" y="3617"/>
                    <a:pt x="1277" y="1"/>
                    <a:pt x="12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6"/>
            <p:cNvSpPr/>
            <p:nvPr/>
          </p:nvSpPr>
          <p:spPr>
            <a:xfrm>
              <a:off x="3663700" y="2055800"/>
              <a:ext cx="140600" cy="349575"/>
            </a:xfrm>
            <a:custGeom>
              <a:rect b="b" l="l" r="r" t="t"/>
              <a:pathLst>
                <a:path extrusionOk="0" h="13983" w="5624">
                  <a:moveTo>
                    <a:pt x="1277" y="0"/>
                  </a:moveTo>
                  <a:lnTo>
                    <a:pt x="1277" y="0"/>
                  </a:lnTo>
                  <a:cubicBezTo>
                    <a:pt x="1278" y="1"/>
                    <a:pt x="3800" y="4408"/>
                    <a:pt x="1885" y="7265"/>
                  </a:cubicBezTo>
                  <a:cubicBezTo>
                    <a:pt x="1" y="10122"/>
                    <a:pt x="3800" y="13982"/>
                    <a:pt x="3800" y="13982"/>
                  </a:cubicBezTo>
                  <a:cubicBezTo>
                    <a:pt x="3800" y="13982"/>
                    <a:pt x="2037" y="10791"/>
                    <a:pt x="3800" y="7265"/>
                  </a:cubicBezTo>
                  <a:cubicBezTo>
                    <a:pt x="5624" y="3617"/>
                    <a:pt x="1278" y="1"/>
                    <a:pt x="12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6"/>
            <p:cNvSpPr/>
            <p:nvPr/>
          </p:nvSpPr>
          <p:spPr>
            <a:xfrm>
              <a:off x="3844575" y="2055800"/>
              <a:ext cx="140600" cy="349575"/>
            </a:xfrm>
            <a:custGeom>
              <a:rect b="b" l="l" r="r" t="t"/>
              <a:pathLst>
                <a:path extrusionOk="0" h="13983" w="5624">
                  <a:moveTo>
                    <a:pt x="1307" y="0"/>
                  </a:moveTo>
                  <a:cubicBezTo>
                    <a:pt x="1307" y="1"/>
                    <a:pt x="3799" y="4408"/>
                    <a:pt x="1915" y="7265"/>
                  </a:cubicBezTo>
                  <a:cubicBezTo>
                    <a:pt x="0" y="10122"/>
                    <a:pt x="3799" y="13982"/>
                    <a:pt x="3799" y="13982"/>
                  </a:cubicBezTo>
                  <a:cubicBezTo>
                    <a:pt x="3799" y="13982"/>
                    <a:pt x="2067" y="10791"/>
                    <a:pt x="3799" y="7265"/>
                  </a:cubicBezTo>
                  <a:cubicBezTo>
                    <a:pt x="5623" y="3617"/>
                    <a:pt x="1307" y="1"/>
                    <a:pt x="13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6"/>
            <p:cNvSpPr/>
            <p:nvPr/>
          </p:nvSpPr>
          <p:spPr>
            <a:xfrm>
              <a:off x="4403075" y="4430700"/>
              <a:ext cx="279675" cy="368400"/>
            </a:xfrm>
            <a:custGeom>
              <a:rect b="b" l="l" r="r" t="t"/>
              <a:pathLst>
                <a:path extrusionOk="0" h="14736" w="11187">
                  <a:moveTo>
                    <a:pt x="8016" y="0"/>
                  </a:moveTo>
                  <a:cubicBezTo>
                    <a:pt x="6584" y="0"/>
                    <a:pt x="4557" y="123"/>
                    <a:pt x="4043" y="142"/>
                  </a:cubicBezTo>
                  <a:cubicBezTo>
                    <a:pt x="3983" y="1358"/>
                    <a:pt x="6688" y="9352"/>
                    <a:pt x="6658" y="10568"/>
                  </a:cubicBezTo>
                  <a:cubicBezTo>
                    <a:pt x="5654" y="11176"/>
                    <a:pt x="1825" y="12118"/>
                    <a:pt x="1156" y="12574"/>
                  </a:cubicBezTo>
                  <a:cubicBezTo>
                    <a:pt x="457" y="13030"/>
                    <a:pt x="1" y="13972"/>
                    <a:pt x="426" y="14671"/>
                  </a:cubicBezTo>
                  <a:cubicBezTo>
                    <a:pt x="1686" y="14698"/>
                    <a:pt x="3705" y="14735"/>
                    <a:pt x="5624" y="14735"/>
                  </a:cubicBezTo>
                  <a:cubicBezTo>
                    <a:pt x="8151" y="14735"/>
                    <a:pt x="10506" y="14670"/>
                    <a:pt x="10731" y="14428"/>
                  </a:cubicBezTo>
                  <a:cubicBezTo>
                    <a:pt x="11186" y="13972"/>
                    <a:pt x="11065" y="13212"/>
                    <a:pt x="10913" y="12605"/>
                  </a:cubicBezTo>
                  <a:cubicBezTo>
                    <a:pt x="10548" y="10842"/>
                    <a:pt x="9089" y="1936"/>
                    <a:pt x="9484" y="142"/>
                  </a:cubicBezTo>
                  <a:cubicBezTo>
                    <a:pt x="9388" y="36"/>
                    <a:pt x="8789" y="0"/>
                    <a:pt x="80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6"/>
            <p:cNvSpPr/>
            <p:nvPr/>
          </p:nvSpPr>
          <p:spPr>
            <a:xfrm>
              <a:off x="4339250" y="4721475"/>
              <a:ext cx="359450" cy="97475"/>
            </a:xfrm>
            <a:custGeom>
              <a:rect b="b" l="l" r="r" t="t"/>
              <a:pathLst>
                <a:path extrusionOk="0" h="3899" w="14378">
                  <a:moveTo>
                    <a:pt x="5563" y="1"/>
                  </a:moveTo>
                  <a:lnTo>
                    <a:pt x="5563" y="1"/>
                  </a:lnTo>
                  <a:cubicBezTo>
                    <a:pt x="4438" y="366"/>
                    <a:pt x="1186" y="1338"/>
                    <a:pt x="578" y="2463"/>
                  </a:cubicBezTo>
                  <a:cubicBezTo>
                    <a:pt x="1" y="3588"/>
                    <a:pt x="1581" y="3709"/>
                    <a:pt x="1581" y="3709"/>
                  </a:cubicBezTo>
                  <a:cubicBezTo>
                    <a:pt x="1581" y="3709"/>
                    <a:pt x="6242" y="3898"/>
                    <a:pt x="9907" y="3898"/>
                  </a:cubicBezTo>
                  <a:cubicBezTo>
                    <a:pt x="11740" y="3898"/>
                    <a:pt x="13324" y="3851"/>
                    <a:pt x="13952" y="3709"/>
                  </a:cubicBezTo>
                  <a:cubicBezTo>
                    <a:pt x="14378" y="3648"/>
                    <a:pt x="13891" y="2432"/>
                    <a:pt x="13891" y="2432"/>
                  </a:cubicBezTo>
                  <a:cubicBezTo>
                    <a:pt x="13891" y="2432"/>
                    <a:pt x="10703" y="2514"/>
                    <a:pt x="8470" y="2514"/>
                  </a:cubicBezTo>
                  <a:cubicBezTo>
                    <a:pt x="7353" y="2514"/>
                    <a:pt x="6475" y="2493"/>
                    <a:pt x="6353" y="2432"/>
                  </a:cubicBezTo>
                  <a:cubicBezTo>
                    <a:pt x="5381" y="1885"/>
                    <a:pt x="5563" y="1"/>
                    <a:pt x="55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6"/>
            <p:cNvSpPr/>
            <p:nvPr/>
          </p:nvSpPr>
          <p:spPr>
            <a:xfrm>
              <a:off x="4631050" y="4430700"/>
              <a:ext cx="279675" cy="368400"/>
            </a:xfrm>
            <a:custGeom>
              <a:rect b="b" l="l" r="r" t="t"/>
              <a:pathLst>
                <a:path extrusionOk="0" h="14736" w="11187">
                  <a:moveTo>
                    <a:pt x="8016" y="0"/>
                  </a:moveTo>
                  <a:cubicBezTo>
                    <a:pt x="6583" y="0"/>
                    <a:pt x="4557" y="123"/>
                    <a:pt x="4043" y="142"/>
                  </a:cubicBezTo>
                  <a:cubicBezTo>
                    <a:pt x="3982" y="1358"/>
                    <a:pt x="6688" y="9352"/>
                    <a:pt x="6657" y="10568"/>
                  </a:cubicBezTo>
                  <a:cubicBezTo>
                    <a:pt x="5654" y="11176"/>
                    <a:pt x="1824" y="12118"/>
                    <a:pt x="1156" y="12574"/>
                  </a:cubicBezTo>
                  <a:cubicBezTo>
                    <a:pt x="456" y="13030"/>
                    <a:pt x="1" y="13972"/>
                    <a:pt x="426" y="14671"/>
                  </a:cubicBezTo>
                  <a:cubicBezTo>
                    <a:pt x="1686" y="14698"/>
                    <a:pt x="3704" y="14735"/>
                    <a:pt x="5624" y="14735"/>
                  </a:cubicBezTo>
                  <a:cubicBezTo>
                    <a:pt x="8151" y="14735"/>
                    <a:pt x="10506" y="14670"/>
                    <a:pt x="10730" y="14428"/>
                  </a:cubicBezTo>
                  <a:cubicBezTo>
                    <a:pt x="11186" y="13972"/>
                    <a:pt x="11065" y="13212"/>
                    <a:pt x="10913" y="12605"/>
                  </a:cubicBezTo>
                  <a:cubicBezTo>
                    <a:pt x="10548" y="10842"/>
                    <a:pt x="9089" y="1936"/>
                    <a:pt x="9484" y="142"/>
                  </a:cubicBezTo>
                  <a:cubicBezTo>
                    <a:pt x="9388" y="36"/>
                    <a:pt x="8789" y="0"/>
                    <a:pt x="80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6"/>
            <p:cNvSpPr/>
            <p:nvPr/>
          </p:nvSpPr>
          <p:spPr>
            <a:xfrm>
              <a:off x="4412200" y="3085450"/>
              <a:ext cx="411900" cy="1424175"/>
            </a:xfrm>
            <a:custGeom>
              <a:rect b="b" l="l" r="r" t="t"/>
              <a:pathLst>
                <a:path extrusionOk="0" h="56967" w="16476">
                  <a:moveTo>
                    <a:pt x="16475" y="0"/>
                  </a:moveTo>
                  <a:lnTo>
                    <a:pt x="16475" y="0"/>
                  </a:lnTo>
                  <a:cubicBezTo>
                    <a:pt x="13253" y="243"/>
                    <a:pt x="9940" y="274"/>
                    <a:pt x="6748" y="760"/>
                  </a:cubicBezTo>
                  <a:cubicBezTo>
                    <a:pt x="3891" y="1186"/>
                    <a:pt x="2523" y="912"/>
                    <a:pt x="2128" y="3800"/>
                  </a:cubicBezTo>
                  <a:cubicBezTo>
                    <a:pt x="1247" y="9788"/>
                    <a:pt x="92" y="24013"/>
                    <a:pt x="31" y="30061"/>
                  </a:cubicBezTo>
                  <a:cubicBezTo>
                    <a:pt x="1" y="33223"/>
                    <a:pt x="2949" y="51278"/>
                    <a:pt x="3527" y="56931"/>
                  </a:cubicBezTo>
                  <a:cubicBezTo>
                    <a:pt x="3989" y="56905"/>
                    <a:pt x="4431" y="56896"/>
                    <a:pt x="4861" y="56896"/>
                  </a:cubicBezTo>
                  <a:cubicBezTo>
                    <a:pt x="6037" y="56896"/>
                    <a:pt x="7125" y="56966"/>
                    <a:pt x="8301" y="56966"/>
                  </a:cubicBezTo>
                  <a:cubicBezTo>
                    <a:pt x="8731" y="56966"/>
                    <a:pt x="9174" y="56957"/>
                    <a:pt x="9636" y="56931"/>
                  </a:cubicBezTo>
                  <a:cubicBezTo>
                    <a:pt x="9210" y="48420"/>
                    <a:pt x="9028" y="38998"/>
                    <a:pt x="7752" y="33891"/>
                  </a:cubicBezTo>
                  <a:cubicBezTo>
                    <a:pt x="5502" y="25137"/>
                    <a:pt x="16110" y="6049"/>
                    <a:pt x="164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6"/>
            <p:cNvSpPr/>
            <p:nvPr/>
          </p:nvSpPr>
          <p:spPr>
            <a:xfrm>
              <a:off x="4543675" y="3032250"/>
              <a:ext cx="386800" cy="1476500"/>
            </a:xfrm>
            <a:custGeom>
              <a:rect b="b" l="l" r="r" t="t"/>
              <a:pathLst>
                <a:path extrusionOk="0" h="59060" w="15472">
                  <a:moveTo>
                    <a:pt x="547" y="0"/>
                  </a:moveTo>
                  <a:cubicBezTo>
                    <a:pt x="547" y="3435"/>
                    <a:pt x="1125" y="3283"/>
                    <a:pt x="547" y="9818"/>
                  </a:cubicBezTo>
                  <a:cubicBezTo>
                    <a:pt x="152" y="14408"/>
                    <a:pt x="0" y="23831"/>
                    <a:pt x="0" y="29545"/>
                  </a:cubicBezTo>
                  <a:cubicBezTo>
                    <a:pt x="0" y="35654"/>
                    <a:pt x="5410" y="51004"/>
                    <a:pt x="7204" y="59059"/>
                  </a:cubicBezTo>
                  <a:cubicBezTo>
                    <a:pt x="9848" y="59059"/>
                    <a:pt x="10487" y="58877"/>
                    <a:pt x="13161" y="58877"/>
                  </a:cubicBezTo>
                  <a:cubicBezTo>
                    <a:pt x="12128" y="47174"/>
                    <a:pt x="12098" y="46597"/>
                    <a:pt x="10183" y="34317"/>
                  </a:cubicBezTo>
                  <a:cubicBezTo>
                    <a:pt x="8967" y="26262"/>
                    <a:pt x="15471" y="14074"/>
                    <a:pt x="15441" y="6991"/>
                  </a:cubicBezTo>
                  <a:cubicBezTo>
                    <a:pt x="15471" y="2797"/>
                    <a:pt x="13283" y="3435"/>
                    <a:pt x="13617" y="1064"/>
                  </a:cubicBezTo>
                  <a:lnTo>
                    <a:pt x="13617" y="1064"/>
                  </a:lnTo>
                  <a:cubicBezTo>
                    <a:pt x="11778" y="1677"/>
                    <a:pt x="10255" y="1933"/>
                    <a:pt x="8825" y="1933"/>
                  </a:cubicBezTo>
                  <a:cubicBezTo>
                    <a:pt x="6211" y="1933"/>
                    <a:pt x="3906" y="1081"/>
                    <a:pt x="5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6"/>
            <p:cNvSpPr/>
            <p:nvPr/>
          </p:nvSpPr>
          <p:spPr>
            <a:xfrm>
              <a:off x="4567975" y="4721475"/>
              <a:ext cx="358700" cy="99025"/>
            </a:xfrm>
            <a:custGeom>
              <a:rect b="b" l="l" r="r" t="t"/>
              <a:pathLst>
                <a:path extrusionOk="0" h="3961" w="14348">
                  <a:moveTo>
                    <a:pt x="5533" y="1"/>
                  </a:moveTo>
                  <a:cubicBezTo>
                    <a:pt x="4408" y="366"/>
                    <a:pt x="1156" y="1338"/>
                    <a:pt x="548" y="2463"/>
                  </a:cubicBezTo>
                  <a:cubicBezTo>
                    <a:pt x="1" y="3588"/>
                    <a:pt x="1125" y="3891"/>
                    <a:pt x="1125" y="3891"/>
                  </a:cubicBezTo>
                  <a:cubicBezTo>
                    <a:pt x="1125" y="3891"/>
                    <a:pt x="4229" y="3961"/>
                    <a:pt x="7412" y="3961"/>
                  </a:cubicBezTo>
                  <a:cubicBezTo>
                    <a:pt x="10197" y="3961"/>
                    <a:pt x="13043" y="3908"/>
                    <a:pt x="13922" y="3709"/>
                  </a:cubicBezTo>
                  <a:cubicBezTo>
                    <a:pt x="14347" y="3648"/>
                    <a:pt x="13861" y="2432"/>
                    <a:pt x="13861" y="2432"/>
                  </a:cubicBezTo>
                  <a:cubicBezTo>
                    <a:pt x="13861" y="2432"/>
                    <a:pt x="10673" y="2514"/>
                    <a:pt x="8439" y="2514"/>
                  </a:cubicBezTo>
                  <a:cubicBezTo>
                    <a:pt x="7323" y="2514"/>
                    <a:pt x="6445" y="2493"/>
                    <a:pt x="6323" y="2432"/>
                  </a:cubicBezTo>
                  <a:cubicBezTo>
                    <a:pt x="5350" y="1885"/>
                    <a:pt x="5533" y="1"/>
                    <a:pt x="55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6"/>
            <p:cNvSpPr/>
            <p:nvPr/>
          </p:nvSpPr>
          <p:spPr>
            <a:xfrm>
              <a:off x="4395475" y="2224200"/>
              <a:ext cx="549425" cy="1009975"/>
            </a:xfrm>
            <a:custGeom>
              <a:rect b="b" l="l" r="r" t="t"/>
              <a:pathLst>
                <a:path extrusionOk="0" h="40399" w="21977">
                  <a:moveTo>
                    <a:pt x="13022" y="1"/>
                  </a:moveTo>
                  <a:cubicBezTo>
                    <a:pt x="11804" y="1"/>
                    <a:pt x="10550" y="168"/>
                    <a:pt x="9363" y="529"/>
                  </a:cubicBezTo>
                  <a:cubicBezTo>
                    <a:pt x="8025" y="924"/>
                    <a:pt x="6779" y="681"/>
                    <a:pt x="5229" y="7246"/>
                  </a:cubicBezTo>
                  <a:cubicBezTo>
                    <a:pt x="4803" y="9009"/>
                    <a:pt x="1" y="11562"/>
                    <a:pt x="1946" y="14967"/>
                  </a:cubicBezTo>
                  <a:cubicBezTo>
                    <a:pt x="6810" y="23477"/>
                    <a:pt x="3922" y="27520"/>
                    <a:pt x="2797" y="38250"/>
                  </a:cubicBezTo>
                  <a:cubicBezTo>
                    <a:pt x="5105" y="39682"/>
                    <a:pt x="8312" y="40398"/>
                    <a:pt x="12885" y="40398"/>
                  </a:cubicBezTo>
                  <a:cubicBezTo>
                    <a:pt x="15299" y="40398"/>
                    <a:pt x="18094" y="40199"/>
                    <a:pt x="21339" y="39800"/>
                  </a:cubicBezTo>
                  <a:cubicBezTo>
                    <a:pt x="21430" y="33964"/>
                    <a:pt x="18664" y="32019"/>
                    <a:pt x="18937" y="25879"/>
                  </a:cubicBezTo>
                  <a:cubicBezTo>
                    <a:pt x="19150" y="20924"/>
                    <a:pt x="19454" y="18128"/>
                    <a:pt x="20488" y="13416"/>
                  </a:cubicBezTo>
                  <a:cubicBezTo>
                    <a:pt x="21065" y="10863"/>
                    <a:pt x="21977" y="7307"/>
                    <a:pt x="21126" y="4875"/>
                  </a:cubicBezTo>
                  <a:cubicBezTo>
                    <a:pt x="20338" y="2569"/>
                    <a:pt x="16661" y="571"/>
                    <a:pt x="16533" y="497"/>
                  </a:cubicBezTo>
                  <a:lnTo>
                    <a:pt x="16533" y="497"/>
                  </a:lnTo>
                  <a:cubicBezTo>
                    <a:pt x="16534" y="498"/>
                    <a:pt x="16535" y="498"/>
                    <a:pt x="16536" y="498"/>
                  </a:cubicBezTo>
                  <a:cubicBezTo>
                    <a:pt x="16532" y="496"/>
                    <a:pt x="16530" y="495"/>
                    <a:pt x="16530" y="495"/>
                  </a:cubicBezTo>
                  <a:lnTo>
                    <a:pt x="16530" y="495"/>
                  </a:lnTo>
                  <a:cubicBezTo>
                    <a:pt x="16530" y="495"/>
                    <a:pt x="16531" y="496"/>
                    <a:pt x="16533" y="497"/>
                  </a:cubicBezTo>
                  <a:lnTo>
                    <a:pt x="16533" y="497"/>
                  </a:lnTo>
                  <a:cubicBezTo>
                    <a:pt x="15474" y="175"/>
                    <a:pt x="14267" y="1"/>
                    <a:pt x="130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6"/>
            <p:cNvSpPr/>
            <p:nvPr/>
          </p:nvSpPr>
          <p:spPr>
            <a:xfrm>
              <a:off x="4106725" y="2303375"/>
              <a:ext cx="879225" cy="513175"/>
            </a:xfrm>
            <a:custGeom>
              <a:rect b="b" l="l" r="r" t="t"/>
              <a:pathLst>
                <a:path extrusionOk="0" h="20527" w="35169">
                  <a:moveTo>
                    <a:pt x="28673" y="1"/>
                  </a:moveTo>
                  <a:cubicBezTo>
                    <a:pt x="23488" y="1"/>
                    <a:pt x="16488" y="11271"/>
                    <a:pt x="14651" y="14231"/>
                  </a:cubicBezTo>
                  <a:cubicBezTo>
                    <a:pt x="10153" y="15295"/>
                    <a:pt x="4773" y="16177"/>
                    <a:pt x="274" y="17240"/>
                  </a:cubicBezTo>
                  <a:cubicBezTo>
                    <a:pt x="1" y="18456"/>
                    <a:pt x="578" y="19216"/>
                    <a:pt x="274" y="20432"/>
                  </a:cubicBezTo>
                  <a:cubicBezTo>
                    <a:pt x="2112" y="20490"/>
                    <a:pt x="4908" y="20526"/>
                    <a:pt x="7683" y="20526"/>
                  </a:cubicBezTo>
                  <a:cubicBezTo>
                    <a:pt x="12157" y="20526"/>
                    <a:pt x="16577" y="20433"/>
                    <a:pt x="16840" y="20189"/>
                  </a:cubicBezTo>
                  <a:cubicBezTo>
                    <a:pt x="20001" y="17362"/>
                    <a:pt x="35168" y="5751"/>
                    <a:pt x="31399" y="1374"/>
                  </a:cubicBezTo>
                  <a:cubicBezTo>
                    <a:pt x="30589" y="413"/>
                    <a:pt x="29664" y="1"/>
                    <a:pt x="286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6"/>
            <p:cNvSpPr/>
            <p:nvPr/>
          </p:nvSpPr>
          <p:spPr>
            <a:xfrm>
              <a:off x="3865850" y="2713850"/>
              <a:ext cx="358675" cy="103375"/>
            </a:xfrm>
            <a:custGeom>
              <a:rect b="b" l="l" r="r" t="t"/>
              <a:pathLst>
                <a:path extrusionOk="0" h="4135" w="14347">
                  <a:moveTo>
                    <a:pt x="13424" y="1"/>
                  </a:moveTo>
                  <a:cubicBezTo>
                    <a:pt x="12722" y="1"/>
                    <a:pt x="10268" y="794"/>
                    <a:pt x="9939" y="821"/>
                  </a:cubicBezTo>
                  <a:cubicBezTo>
                    <a:pt x="6748" y="1004"/>
                    <a:pt x="4955" y="1156"/>
                    <a:pt x="1793" y="1338"/>
                  </a:cubicBezTo>
                  <a:cubicBezTo>
                    <a:pt x="1064" y="1399"/>
                    <a:pt x="0" y="1733"/>
                    <a:pt x="304" y="2372"/>
                  </a:cubicBezTo>
                  <a:cubicBezTo>
                    <a:pt x="1041" y="3413"/>
                    <a:pt x="4985" y="4094"/>
                    <a:pt x="8159" y="4094"/>
                  </a:cubicBezTo>
                  <a:cubicBezTo>
                    <a:pt x="8782" y="4094"/>
                    <a:pt x="9375" y="4068"/>
                    <a:pt x="9909" y="4013"/>
                  </a:cubicBezTo>
                  <a:lnTo>
                    <a:pt x="13222" y="4135"/>
                  </a:lnTo>
                  <a:cubicBezTo>
                    <a:pt x="13952" y="3618"/>
                    <a:pt x="14347" y="426"/>
                    <a:pt x="13587" y="31"/>
                  </a:cubicBezTo>
                  <a:cubicBezTo>
                    <a:pt x="13557" y="10"/>
                    <a:pt x="13501" y="1"/>
                    <a:pt x="134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6"/>
            <p:cNvSpPr/>
            <p:nvPr/>
          </p:nvSpPr>
          <p:spPr>
            <a:xfrm>
              <a:off x="4011750" y="2697925"/>
              <a:ext cx="104875" cy="79775"/>
            </a:xfrm>
            <a:custGeom>
              <a:rect b="b" l="l" r="r" t="t"/>
              <a:pathLst>
                <a:path extrusionOk="0" h="3191" w="4195">
                  <a:moveTo>
                    <a:pt x="480" y="1"/>
                  </a:moveTo>
                  <a:cubicBezTo>
                    <a:pt x="350" y="1"/>
                    <a:pt x="220" y="19"/>
                    <a:pt x="91" y="60"/>
                  </a:cubicBezTo>
                  <a:cubicBezTo>
                    <a:pt x="0" y="516"/>
                    <a:pt x="365" y="972"/>
                    <a:pt x="699" y="1306"/>
                  </a:cubicBezTo>
                  <a:cubicBezTo>
                    <a:pt x="1034" y="1610"/>
                    <a:pt x="1459" y="1914"/>
                    <a:pt x="1611" y="2401"/>
                  </a:cubicBezTo>
                  <a:cubicBezTo>
                    <a:pt x="1641" y="2553"/>
                    <a:pt x="1672" y="2735"/>
                    <a:pt x="1763" y="2857"/>
                  </a:cubicBezTo>
                  <a:cubicBezTo>
                    <a:pt x="1945" y="3161"/>
                    <a:pt x="2371" y="3191"/>
                    <a:pt x="2705" y="3191"/>
                  </a:cubicBezTo>
                  <a:cubicBezTo>
                    <a:pt x="3131" y="3191"/>
                    <a:pt x="3587" y="3191"/>
                    <a:pt x="3891" y="2948"/>
                  </a:cubicBezTo>
                  <a:cubicBezTo>
                    <a:pt x="4195" y="2583"/>
                    <a:pt x="4164" y="1945"/>
                    <a:pt x="3739" y="1914"/>
                  </a:cubicBezTo>
                  <a:lnTo>
                    <a:pt x="3648" y="1793"/>
                  </a:lnTo>
                  <a:cubicBezTo>
                    <a:pt x="3009" y="1580"/>
                    <a:pt x="2523" y="1063"/>
                    <a:pt x="1976" y="668"/>
                  </a:cubicBezTo>
                  <a:cubicBezTo>
                    <a:pt x="1559" y="325"/>
                    <a:pt x="1023" y="1"/>
                    <a:pt x="4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6"/>
            <p:cNvSpPr/>
            <p:nvPr/>
          </p:nvSpPr>
          <p:spPr>
            <a:xfrm>
              <a:off x="4828625" y="1779550"/>
              <a:ext cx="329825" cy="365550"/>
            </a:xfrm>
            <a:custGeom>
              <a:rect b="b" l="l" r="r" t="t"/>
              <a:pathLst>
                <a:path extrusionOk="0" h="14622" w="13193">
                  <a:moveTo>
                    <a:pt x="2384" y="1"/>
                  </a:moveTo>
                  <a:cubicBezTo>
                    <a:pt x="2051" y="1"/>
                    <a:pt x="1737" y="44"/>
                    <a:pt x="1459" y="138"/>
                  </a:cubicBezTo>
                  <a:cubicBezTo>
                    <a:pt x="0" y="685"/>
                    <a:pt x="61" y="3147"/>
                    <a:pt x="852" y="4272"/>
                  </a:cubicBezTo>
                  <a:cubicBezTo>
                    <a:pt x="1520" y="5214"/>
                    <a:pt x="2584" y="5397"/>
                    <a:pt x="3344" y="6308"/>
                  </a:cubicBezTo>
                  <a:cubicBezTo>
                    <a:pt x="4225" y="7403"/>
                    <a:pt x="4195" y="9044"/>
                    <a:pt x="4377" y="10442"/>
                  </a:cubicBezTo>
                  <a:cubicBezTo>
                    <a:pt x="4651" y="12388"/>
                    <a:pt x="6201" y="14090"/>
                    <a:pt x="8116" y="14515"/>
                  </a:cubicBezTo>
                  <a:cubicBezTo>
                    <a:pt x="8434" y="14587"/>
                    <a:pt x="8759" y="14622"/>
                    <a:pt x="9085" y="14622"/>
                  </a:cubicBezTo>
                  <a:cubicBezTo>
                    <a:pt x="10688" y="14622"/>
                    <a:pt x="12308" y="13782"/>
                    <a:pt x="13192" y="12418"/>
                  </a:cubicBezTo>
                  <a:lnTo>
                    <a:pt x="13192" y="12418"/>
                  </a:lnTo>
                  <a:cubicBezTo>
                    <a:pt x="12920" y="12511"/>
                    <a:pt x="12642" y="12553"/>
                    <a:pt x="12366" y="12553"/>
                  </a:cubicBezTo>
                  <a:cubicBezTo>
                    <a:pt x="11101" y="12553"/>
                    <a:pt x="9859" y="11656"/>
                    <a:pt x="9210" y="10533"/>
                  </a:cubicBezTo>
                  <a:cubicBezTo>
                    <a:pt x="8420" y="9166"/>
                    <a:pt x="8207" y="7494"/>
                    <a:pt x="7995" y="5944"/>
                  </a:cubicBezTo>
                  <a:cubicBezTo>
                    <a:pt x="7751" y="4363"/>
                    <a:pt x="7387" y="2752"/>
                    <a:pt x="6292" y="1567"/>
                  </a:cubicBezTo>
                  <a:cubicBezTo>
                    <a:pt x="5460" y="734"/>
                    <a:pt x="3760" y="1"/>
                    <a:pt x="23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6"/>
            <p:cNvSpPr/>
            <p:nvPr/>
          </p:nvSpPr>
          <p:spPr>
            <a:xfrm>
              <a:off x="4538650" y="2008175"/>
              <a:ext cx="333300" cy="397675"/>
            </a:xfrm>
            <a:custGeom>
              <a:rect b="b" l="l" r="r" t="t"/>
              <a:pathLst>
                <a:path extrusionOk="0" h="15907" w="13332">
                  <a:moveTo>
                    <a:pt x="10136" y="0"/>
                  </a:moveTo>
                  <a:cubicBezTo>
                    <a:pt x="9093" y="0"/>
                    <a:pt x="5575" y="2526"/>
                    <a:pt x="3362" y="2574"/>
                  </a:cubicBezTo>
                  <a:cubicBezTo>
                    <a:pt x="3028" y="5398"/>
                    <a:pt x="4241" y="7767"/>
                    <a:pt x="3001" y="10408"/>
                  </a:cubicBezTo>
                  <a:lnTo>
                    <a:pt x="3001" y="10408"/>
                  </a:lnTo>
                  <a:cubicBezTo>
                    <a:pt x="3008" y="10393"/>
                    <a:pt x="3011" y="10386"/>
                    <a:pt x="3010" y="10386"/>
                  </a:cubicBezTo>
                  <a:lnTo>
                    <a:pt x="3010" y="10386"/>
                  </a:lnTo>
                  <a:cubicBezTo>
                    <a:pt x="2979" y="10386"/>
                    <a:pt x="1" y="15907"/>
                    <a:pt x="1788" y="15907"/>
                  </a:cubicBezTo>
                  <a:cubicBezTo>
                    <a:pt x="2289" y="15907"/>
                    <a:pt x="3162" y="15474"/>
                    <a:pt x="4578" y="14367"/>
                  </a:cubicBezTo>
                  <a:cubicBezTo>
                    <a:pt x="5429" y="13729"/>
                    <a:pt x="13332" y="10082"/>
                    <a:pt x="10475" y="8957"/>
                  </a:cubicBezTo>
                  <a:cubicBezTo>
                    <a:pt x="9381" y="8501"/>
                    <a:pt x="9533" y="3030"/>
                    <a:pt x="10353" y="689"/>
                  </a:cubicBezTo>
                  <a:cubicBezTo>
                    <a:pt x="10525" y="195"/>
                    <a:pt x="10426" y="0"/>
                    <a:pt x="10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6"/>
            <p:cNvSpPr/>
            <p:nvPr/>
          </p:nvSpPr>
          <p:spPr>
            <a:xfrm>
              <a:off x="4503400" y="1767925"/>
              <a:ext cx="381475" cy="419600"/>
            </a:xfrm>
            <a:custGeom>
              <a:rect b="b" l="l" r="r" t="t"/>
              <a:pathLst>
                <a:path extrusionOk="0" h="16784" w="15259">
                  <a:moveTo>
                    <a:pt x="7894" y="0"/>
                  </a:moveTo>
                  <a:cubicBezTo>
                    <a:pt x="6824" y="0"/>
                    <a:pt x="5730" y="242"/>
                    <a:pt x="4651" y="512"/>
                  </a:cubicBezTo>
                  <a:cubicBezTo>
                    <a:pt x="3891" y="664"/>
                    <a:pt x="3131" y="877"/>
                    <a:pt x="2523" y="1333"/>
                  </a:cubicBezTo>
                  <a:cubicBezTo>
                    <a:pt x="1702" y="1941"/>
                    <a:pt x="942" y="2488"/>
                    <a:pt x="760" y="3491"/>
                  </a:cubicBezTo>
                  <a:cubicBezTo>
                    <a:pt x="0" y="7412"/>
                    <a:pt x="91" y="11667"/>
                    <a:pt x="1672" y="15163"/>
                  </a:cubicBezTo>
                  <a:cubicBezTo>
                    <a:pt x="1824" y="15558"/>
                    <a:pt x="2037" y="15983"/>
                    <a:pt x="2341" y="16226"/>
                  </a:cubicBezTo>
                  <a:cubicBezTo>
                    <a:pt x="2766" y="16622"/>
                    <a:pt x="3344" y="16743"/>
                    <a:pt x="3860" y="16774"/>
                  </a:cubicBezTo>
                  <a:cubicBezTo>
                    <a:pt x="3971" y="16781"/>
                    <a:pt x="4081" y="16784"/>
                    <a:pt x="4191" y="16784"/>
                  </a:cubicBezTo>
                  <a:cubicBezTo>
                    <a:pt x="6500" y="16784"/>
                    <a:pt x="8667" y="15283"/>
                    <a:pt x="10031" y="13339"/>
                  </a:cubicBezTo>
                  <a:cubicBezTo>
                    <a:pt x="12250" y="10117"/>
                    <a:pt x="15259" y="1576"/>
                    <a:pt x="9362" y="178"/>
                  </a:cubicBezTo>
                  <a:cubicBezTo>
                    <a:pt x="8880" y="52"/>
                    <a:pt x="8390" y="0"/>
                    <a:pt x="78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6"/>
            <p:cNvSpPr/>
            <p:nvPr/>
          </p:nvSpPr>
          <p:spPr>
            <a:xfrm>
              <a:off x="4489700" y="1701650"/>
              <a:ext cx="409625" cy="361000"/>
            </a:xfrm>
            <a:custGeom>
              <a:rect b="b" l="l" r="r" t="t"/>
              <a:pathLst>
                <a:path extrusionOk="0" h="14440" w="16385">
                  <a:moveTo>
                    <a:pt x="8055" y="1"/>
                  </a:moveTo>
                  <a:cubicBezTo>
                    <a:pt x="7994" y="1"/>
                    <a:pt x="7934" y="1"/>
                    <a:pt x="7873" y="2"/>
                  </a:cubicBezTo>
                  <a:cubicBezTo>
                    <a:pt x="3831" y="32"/>
                    <a:pt x="2311" y="2282"/>
                    <a:pt x="2311" y="2282"/>
                  </a:cubicBezTo>
                  <a:cubicBezTo>
                    <a:pt x="822" y="2403"/>
                    <a:pt x="62" y="3649"/>
                    <a:pt x="31" y="4744"/>
                  </a:cubicBezTo>
                  <a:cubicBezTo>
                    <a:pt x="1" y="6385"/>
                    <a:pt x="1399" y="6962"/>
                    <a:pt x="2706" y="7054"/>
                  </a:cubicBezTo>
                  <a:cubicBezTo>
                    <a:pt x="2676" y="6203"/>
                    <a:pt x="2706" y="5321"/>
                    <a:pt x="3071" y="4744"/>
                  </a:cubicBezTo>
                  <a:cubicBezTo>
                    <a:pt x="3071" y="5716"/>
                    <a:pt x="3162" y="6294"/>
                    <a:pt x="3527" y="7175"/>
                  </a:cubicBezTo>
                  <a:cubicBezTo>
                    <a:pt x="3831" y="7165"/>
                    <a:pt x="4145" y="7158"/>
                    <a:pt x="4462" y="7158"/>
                  </a:cubicBezTo>
                  <a:cubicBezTo>
                    <a:pt x="5097" y="7158"/>
                    <a:pt x="5746" y="7185"/>
                    <a:pt x="6354" y="7266"/>
                  </a:cubicBezTo>
                  <a:cubicBezTo>
                    <a:pt x="6141" y="6355"/>
                    <a:pt x="6232" y="5747"/>
                    <a:pt x="6506" y="4835"/>
                  </a:cubicBezTo>
                  <a:cubicBezTo>
                    <a:pt x="6597" y="5838"/>
                    <a:pt x="6901" y="6355"/>
                    <a:pt x="7357" y="7266"/>
                  </a:cubicBezTo>
                  <a:cubicBezTo>
                    <a:pt x="8177" y="7388"/>
                    <a:pt x="9606" y="7601"/>
                    <a:pt x="9606" y="7601"/>
                  </a:cubicBezTo>
                  <a:cubicBezTo>
                    <a:pt x="10001" y="8695"/>
                    <a:pt x="10184" y="9820"/>
                    <a:pt x="10487" y="10428"/>
                  </a:cubicBezTo>
                  <a:cubicBezTo>
                    <a:pt x="11126" y="11735"/>
                    <a:pt x="11734" y="13011"/>
                    <a:pt x="11916" y="14440"/>
                  </a:cubicBezTo>
                  <a:cubicBezTo>
                    <a:pt x="14317" y="13224"/>
                    <a:pt x="15533" y="10853"/>
                    <a:pt x="15989" y="8209"/>
                  </a:cubicBezTo>
                  <a:cubicBezTo>
                    <a:pt x="16384" y="6142"/>
                    <a:pt x="16171" y="3832"/>
                    <a:pt x="14773" y="2312"/>
                  </a:cubicBezTo>
                  <a:cubicBezTo>
                    <a:pt x="13286" y="676"/>
                    <a:pt x="10781" y="1"/>
                    <a:pt x="80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6"/>
            <p:cNvSpPr/>
            <p:nvPr/>
          </p:nvSpPr>
          <p:spPr>
            <a:xfrm>
              <a:off x="4729475" y="1930375"/>
              <a:ext cx="77900" cy="111050"/>
            </a:xfrm>
            <a:custGeom>
              <a:rect b="b" l="l" r="r" t="t"/>
              <a:pathLst>
                <a:path extrusionOk="0" h="4442" w="3116">
                  <a:moveTo>
                    <a:pt x="1990" y="1"/>
                  </a:moveTo>
                  <a:cubicBezTo>
                    <a:pt x="0" y="1"/>
                    <a:pt x="775" y="2950"/>
                    <a:pt x="775" y="2950"/>
                  </a:cubicBezTo>
                  <a:cubicBezTo>
                    <a:pt x="723" y="3394"/>
                    <a:pt x="1096" y="4442"/>
                    <a:pt x="1645" y="4442"/>
                  </a:cubicBezTo>
                  <a:cubicBezTo>
                    <a:pt x="1735" y="4442"/>
                    <a:pt x="1831" y="4413"/>
                    <a:pt x="1930" y="4348"/>
                  </a:cubicBezTo>
                  <a:cubicBezTo>
                    <a:pt x="2842" y="3741"/>
                    <a:pt x="3115" y="1886"/>
                    <a:pt x="2811" y="823"/>
                  </a:cubicBezTo>
                  <a:cubicBezTo>
                    <a:pt x="2690" y="427"/>
                    <a:pt x="2416" y="2"/>
                    <a:pt x="2052" y="2"/>
                  </a:cubicBezTo>
                  <a:cubicBezTo>
                    <a:pt x="2031" y="1"/>
                    <a:pt x="2010" y="1"/>
                    <a:pt x="19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9" name="Google Shape;1789;p66"/>
          <p:cNvSpPr txBox="1"/>
          <p:nvPr/>
        </p:nvSpPr>
        <p:spPr>
          <a:xfrm>
            <a:off x="713239" y="2948925"/>
            <a:ext cx="2310000" cy="530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b="1" lang="en" sz="2200">
                <a:solidFill>
                  <a:schemeClr val="accent2"/>
                </a:solidFill>
                <a:latin typeface="Advent Pro"/>
                <a:ea typeface="Advent Pro"/>
                <a:cs typeface="Advent Pro"/>
                <a:sym typeface="Advent Pro"/>
              </a:rPr>
              <a:t>User</a:t>
            </a:r>
            <a:endParaRPr b="1" sz="2200">
              <a:solidFill>
                <a:schemeClr val="accent2"/>
              </a:solidFill>
              <a:latin typeface="Advent Pro"/>
              <a:ea typeface="Advent Pro"/>
              <a:cs typeface="Advent Pro"/>
              <a:sym typeface="Advent Pro"/>
            </a:endParaRPr>
          </a:p>
        </p:txBody>
      </p:sp>
      <p:sp>
        <p:nvSpPr>
          <p:cNvPr id="1790" name="Google Shape;1790;p66"/>
          <p:cNvSpPr txBox="1"/>
          <p:nvPr/>
        </p:nvSpPr>
        <p:spPr>
          <a:xfrm>
            <a:off x="713237" y="3376225"/>
            <a:ext cx="2310000" cy="730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a:solidFill>
                  <a:schemeClr val="dk1"/>
                </a:solidFill>
                <a:latin typeface="Roboto"/>
                <a:ea typeface="Roboto"/>
                <a:cs typeface="Roboto"/>
                <a:sym typeface="Roboto"/>
              </a:rPr>
              <a:t>Based on the quality of food and delivery experience, customer can give the review</a:t>
            </a:r>
            <a:endParaRPr>
              <a:solidFill>
                <a:schemeClr val="dk1"/>
              </a:solidFill>
              <a:latin typeface="Roboto"/>
              <a:ea typeface="Roboto"/>
              <a:cs typeface="Roboto"/>
              <a:sym typeface="Roboto"/>
            </a:endParaRPr>
          </a:p>
        </p:txBody>
      </p:sp>
      <p:sp>
        <p:nvSpPr>
          <p:cNvPr id="1791" name="Google Shape;1791;p66"/>
          <p:cNvSpPr txBox="1"/>
          <p:nvPr/>
        </p:nvSpPr>
        <p:spPr>
          <a:xfrm>
            <a:off x="6130550" y="1187650"/>
            <a:ext cx="2310000" cy="53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2200">
                <a:solidFill>
                  <a:schemeClr val="accent3"/>
                </a:solidFill>
                <a:latin typeface="Advent Pro"/>
                <a:ea typeface="Advent Pro"/>
                <a:cs typeface="Advent Pro"/>
                <a:sym typeface="Advent Pro"/>
              </a:rPr>
              <a:t>Delivery Person</a:t>
            </a:r>
            <a:endParaRPr b="1" sz="2200">
              <a:solidFill>
                <a:schemeClr val="accent3"/>
              </a:solidFill>
              <a:latin typeface="Advent Pro"/>
              <a:ea typeface="Advent Pro"/>
              <a:cs typeface="Advent Pro"/>
              <a:sym typeface="Advent Pro"/>
            </a:endParaRPr>
          </a:p>
        </p:txBody>
      </p:sp>
      <p:sp>
        <p:nvSpPr>
          <p:cNvPr id="1792" name="Google Shape;1792;p66"/>
          <p:cNvSpPr txBox="1"/>
          <p:nvPr/>
        </p:nvSpPr>
        <p:spPr>
          <a:xfrm>
            <a:off x="6130563" y="1614950"/>
            <a:ext cx="2310000" cy="73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dk1"/>
                </a:solidFill>
                <a:latin typeface="Roboto"/>
                <a:ea typeface="Roboto"/>
                <a:cs typeface="Roboto"/>
                <a:sym typeface="Roboto"/>
              </a:rPr>
              <a:t>Delivery person will deliver the order on time and safe mode</a:t>
            </a:r>
            <a:endParaRPr>
              <a:solidFill>
                <a:schemeClr val="dk1"/>
              </a:solidFill>
              <a:latin typeface="Roboto"/>
              <a:ea typeface="Roboto"/>
              <a:cs typeface="Roboto"/>
              <a:sym typeface="Roboto"/>
            </a:endParaRPr>
          </a:p>
        </p:txBody>
      </p:sp>
      <p:cxnSp>
        <p:nvCxnSpPr>
          <p:cNvPr id="1793" name="Google Shape;1793;p66"/>
          <p:cNvCxnSpPr/>
          <p:nvPr/>
        </p:nvCxnSpPr>
        <p:spPr>
          <a:xfrm flipH="1" rot="10800000">
            <a:off x="3229200" y="2687750"/>
            <a:ext cx="2320500" cy="551100"/>
          </a:xfrm>
          <a:prstGeom prst="bentConnector3">
            <a:avLst>
              <a:gd fmla="val 50000" name="adj1"/>
            </a:avLst>
          </a:prstGeom>
          <a:noFill/>
          <a:ln cap="flat" cmpd="sng" w="28575">
            <a:solidFill>
              <a:schemeClr val="accent2"/>
            </a:solidFill>
            <a:prstDash val="solid"/>
            <a:round/>
            <a:headEnd len="med" w="med" type="oval"/>
            <a:tailEnd len="med" w="med" type="none"/>
          </a:ln>
        </p:spPr>
      </p:cxnSp>
      <p:cxnSp>
        <p:nvCxnSpPr>
          <p:cNvPr id="1794" name="Google Shape;1794;p66"/>
          <p:cNvCxnSpPr/>
          <p:nvPr/>
        </p:nvCxnSpPr>
        <p:spPr>
          <a:xfrm flipH="1">
            <a:off x="4746875" y="1517925"/>
            <a:ext cx="1199100" cy="725100"/>
          </a:xfrm>
          <a:prstGeom prst="bentConnector3">
            <a:avLst>
              <a:gd fmla="val 50000" name="adj1"/>
            </a:avLst>
          </a:prstGeom>
          <a:noFill/>
          <a:ln cap="flat" cmpd="sng" w="28575">
            <a:solidFill>
              <a:schemeClr val="accent3"/>
            </a:solidFill>
            <a:prstDash val="solid"/>
            <a:round/>
            <a:headEnd len="med" w="med" type="oval"/>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8" name="Shape 1798"/>
        <p:cNvGrpSpPr/>
        <p:nvPr/>
      </p:nvGrpSpPr>
      <p:grpSpPr>
        <a:xfrm>
          <a:off x="0" y="0"/>
          <a:ext cx="0" cy="0"/>
          <a:chOff x="0" y="0"/>
          <a:chExt cx="0" cy="0"/>
        </a:xfrm>
      </p:grpSpPr>
      <p:sp>
        <p:nvSpPr>
          <p:cNvPr id="1799" name="Google Shape;1799;p67"/>
          <p:cNvSpPr txBox="1"/>
          <p:nvPr>
            <p:ph type="title"/>
          </p:nvPr>
        </p:nvSpPr>
        <p:spPr>
          <a:xfrm>
            <a:off x="3197900" y="126500"/>
            <a:ext cx="4450800" cy="23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Team members</a:t>
            </a:r>
            <a:endParaRPr sz="2700"/>
          </a:p>
        </p:txBody>
      </p:sp>
      <p:grpSp>
        <p:nvGrpSpPr>
          <p:cNvPr id="1800" name="Google Shape;1800;p67"/>
          <p:cNvGrpSpPr/>
          <p:nvPr/>
        </p:nvGrpSpPr>
        <p:grpSpPr>
          <a:xfrm>
            <a:off x="5845725" y="1953600"/>
            <a:ext cx="1802975" cy="1599275"/>
            <a:chOff x="5845725" y="1953600"/>
            <a:chExt cx="1802975" cy="1599275"/>
          </a:xfrm>
        </p:grpSpPr>
        <p:sp>
          <p:nvSpPr>
            <p:cNvPr id="1801" name="Google Shape;1801;p67"/>
            <p:cNvSpPr/>
            <p:nvPr/>
          </p:nvSpPr>
          <p:spPr>
            <a:xfrm>
              <a:off x="5896575" y="2766450"/>
              <a:ext cx="349450" cy="135950"/>
            </a:xfrm>
            <a:custGeom>
              <a:rect b="b" l="l" r="r" t="t"/>
              <a:pathLst>
                <a:path extrusionOk="0" h="5438" w="13978">
                  <a:moveTo>
                    <a:pt x="13944" y="1"/>
                  </a:moveTo>
                  <a:lnTo>
                    <a:pt x="1" y="234"/>
                  </a:lnTo>
                  <a:lnTo>
                    <a:pt x="1" y="1669"/>
                  </a:lnTo>
                  <a:lnTo>
                    <a:pt x="8841" y="5438"/>
                  </a:lnTo>
                  <a:lnTo>
                    <a:pt x="13978" y="1202"/>
                  </a:lnTo>
                  <a:lnTo>
                    <a:pt x="1394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7"/>
            <p:cNvSpPr/>
            <p:nvPr/>
          </p:nvSpPr>
          <p:spPr>
            <a:xfrm>
              <a:off x="6043350" y="3021625"/>
              <a:ext cx="532075" cy="531250"/>
            </a:xfrm>
            <a:custGeom>
              <a:rect b="b" l="l" r="r" t="t"/>
              <a:pathLst>
                <a:path extrusionOk="0" h="21250" w="21283">
                  <a:moveTo>
                    <a:pt x="10642" y="1"/>
                  </a:moveTo>
                  <a:cubicBezTo>
                    <a:pt x="4771" y="1"/>
                    <a:pt x="1" y="4738"/>
                    <a:pt x="1" y="10642"/>
                  </a:cubicBezTo>
                  <a:cubicBezTo>
                    <a:pt x="1" y="16513"/>
                    <a:pt x="4771" y="21250"/>
                    <a:pt x="10642" y="21250"/>
                  </a:cubicBezTo>
                  <a:cubicBezTo>
                    <a:pt x="16513" y="21250"/>
                    <a:pt x="21283" y="16513"/>
                    <a:pt x="21283" y="10642"/>
                  </a:cubicBezTo>
                  <a:cubicBezTo>
                    <a:pt x="21283" y="4738"/>
                    <a:pt x="16513" y="1"/>
                    <a:pt x="106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7"/>
            <p:cNvSpPr/>
            <p:nvPr/>
          </p:nvSpPr>
          <p:spPr>
            <a:xfrm>
              <a:off x="6145100" y="3122550"/>
              <a:ext cx="329425" cy="329425"/>
            </a:xfrm>
            <a:custGeom>
              <a:rect b="b" l="l" r="r" t="t"/>
              <a:pathLst>
                <a:path extrusionOk="0" h="13177" w="13177">
                  <a:moveTo>
                    <a:pt x="6572" y="0"/>
                  </a:moveTo>
                  <a:cubicBezTo>
                    <a:pt x="2936" y="0"/>
                    <a:pt x="0" y="2936"/>
                    <a:pt x="0" y="6605"/>
                  </a:cubicBezTo>
                  <a:cubicBezTo>
                    <a:pt x="0" y="10241"/>
                    <a:pt x="2936" y="13176"/>
                    <a:pt x="6572" y="13176"/>
                  </a:cubicBezTo>
                  <a:cubicBezTo>
                    <a:pt x="10208" y="13176"/>
                    <a:pt x="13176" y="10241"/>
                    <a:pt x="13176" y="6605"/>
                  </a:cubicBezTo>
                  <a:cubicBezTo>
                    <a:pt x="13176" y="2936"/>
                    <a:pt x="10208" y="0"/>
                    <a:pt x="65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7"/>
            <p:cNvSpPr/>
            <p:nvPr/>
          </p:nvSpPr>
          <p:spPr>
            <a:xfrm>
              <a:off x="6251850" y="3230125"/>
              <a:ext cx="115100" cy="114275"/>
            </a:xfrm>
            <a:custGeom>
              <a:rect b="b" l="l" r="r" t="t"/>
              <a:pathLst>
                <a:path extrusionOk="0" h="4571" w="4604">
                  <a:moveTo>
                    <a:pt x="2302" y="0"/>
                  </a:moveTo>
                  <a:cubicBezTo>
                    <a:pt x="1034" y="0"/>
                    <a:pt x="0" y="1034"/>
                    <a:pt x="0" y="2302"/>
                  </a:cubicBezTo>
                  <a:cubicBezTo>
                    <a:pt x="0" y="3536"/>
                    <a:pt x="1034" y="4570"/>
                    <a:pt x="2302" y="4570"/>
                  </a:cubicBezTo>
                  <a:cubicBezTo>
                    <a:pt x="3569" y="4570"/>
                    <a:pt x="4603" y="3536"/>
                    <a:pt x="4603" y="2302"/>
                  </a:cubicBezTo>
                  <a:cubicBezTo>
                    <a:pt x="4603" y="1034"/>
                    <a:pt x="3569" y="0"/>
                    <a:pt x="2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7"/>
            <p:cNvSpPr/>
            <p:nvPr/>
          </p:nvSpPr>
          <p:spPr>
            <a:xfrm>
              <a:off x="6275200" y="3252625"/>
              <a:ext cx="68400" cy="69250"/>
            </a:xfrm>
            <a:custGeom>
              <a:rect b="b" l="l" r="r" t="t"/>
              <a:pathLst>
                <a:path extrusionOk="0" h="2770" w="2736">
                  <a:moveTo>
                    <a:pt x="1368" y="1"/>
                  </a:moveTo>
                  <a:cubicBezTo>
                    <a:pt x="601" y="1"/>
                    <a:pt x="0" y="635"/>
                    <a:pt x="0" y="1402"/>
                  </a:cubicBezTo>
                  <a:cubicBezTo>
                    <a:pt x="0" y="2136"/>
                    <a:pt x="601" y="2770"/>
                    <a:pt x="1368" y="2770"/>
                  </a:cubicBezTo>
                  <a:cubicBezTo>
                    <a:pt x="2135" y="2770"/>
                    <a:pt x="2735" y="2136"/>
                    <a:pt x="2735" y="1402"/>
                  </a:cubicBezTo>
                  <a:cubicBezTo>
                    <a:pt x="2735" y="635"/>
                    <a:pt x="2135" y="1"/>
                    <a:pt x="13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7"/>
            <p:cNvSpPr/>
            <p:nvPr/>
          </p:nvSpPr>
          <p:spPr>
            <a:xfrm>
              <a:off x="6391100" y="3267650"/>
              <a:ext cx="46725" cy="34200"/>
            </a:xfrm>
            <a:custGeom>
              <a:rect b="b" l="l" r="r" t="t"/>
              <a:pathLst>
                <a:path extrusionOk="0" h="1368" w="1869">
                  <a:moveTo>
                    <a:pt x="1368" y="0"/>
                  </a:moveTo>
                  <a:lnTo>
                    <a:pt x="301" y="301"/>
                  </a:lnTo>
                  <a:cubicBezTo>
                    <a:pt x="134" y="301"/>
                    <a:pt x="1" y="401"/>
                    <a:pt x="1" y="567"/>
                  </a:cubicBezTo>
                  <a:lnTo>
                    <a:pt x="1" y="801"/>
                  </a:lnTo>
                  <a:cubicBezTo>
                    <a:pt x="1" y="968"/>
                    <a:pt x="134" y="1068"/>
                    <a:pt x="301" y="1068"/>
                  </a:cubicBezTo>
                  <a:lnTo>
                    <a:pt x="1368" y="1368"/>
                  </a:lnTo>
                  <a:cubicBezTo>
                    <a:pt x="1635" y="1368"/>
                    <a:pt x="1869" y="1134"/>
                    <a:pt x="1869" y="868"/>
                  </a:cubicBezTo>
                  <a:lnTo>
                    <a:pt x="1869" y="501"/>
                  </a:lnTo>
                  <a:cubicBezTo>
                    <a:pt x="1869" y="200"/>
                    <a:pt x="1669" y="0"/>
                    <a:pt x="13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7"/>
            <p:cNvSpPr/>
            <p:nvPr/>
          </p:nvSpPr>
          <p:spPr>
            <a:xfrm>
              <a:off x="6374425" y="3209800"/>
              <a:ext cx="50075" cy="41175"/>
            </a:xfrm>
            <a:custGeom>
              <a:rect b="b" l="l" r="r" t="t"/>
              <a:pathLst>
                <a:path extrusionOk="0" h="1647" w="2003">
                  <a:moveTo>
                    <a:pt x="1279" y="0"/>
                  </a:moveTo>
                  <a:cubicBezTo>
                    <a:pt x="1200" y="0"/>
                    <a:pt x="1117" y="15"/>
                    <a:pt x="1035" y="46"/>
                  </a:cubicBezTo>
                  <a:lnTo>
                    <a:pt x="201" y="847"/>
                  </a:lnTo>
                  <a:cubicBezTo>
                    <a:pt x="34" y="947"/>
                    <a:pt x="1" y="1147"/>
                    <a:pt x="67" y="1280"/>
                  </a:cubicBezTo>
                  <a:lnTo>
                    <a:pt x="201" y="1480"/>
                  </a:lnTo>
                  <a:cubicBezTo>
                    <a:pt x="269" y="1594"/>
                    <a:pt x="384" y="1646"/>
                    <a:pt x="493" y="1646"/>
                  </a:cubicBezTo>
                  <a:cubicBezTo>
                    <a:pt x="543" y="1646"/>
                    <a:pt x="592" y="1635"/>
                    <a:pt x="634" y="1614"/>
                  </a:cubicBezTo>
                  <a:lnTo>
                    <a:pt x="1702" y="1280"/>
                  </a:lnTo>
                  <a:cubicBezTo>
                    <a:pt x="1902" y="1147"/>
                    <a:pt x="2002" y="847"/>
                    <a:pt x="1869" y="546"/>
                  </a:cubicBezTo>
                  <a:lnTo>
                    <a:pt x="1702" y="213"/>
                  </a:lnTo>
                  <a:cubicBezTo>
                    <a:pt x="1610" y="75"/>
                    <a:pt x="1454" y="0"/>
                    <a:pt x="1279" y="0"/>
                  </a:cubicBezTo>
                  <a:close/>
                </a:path>
              </a:pathLst>
            </a:custGeom>
            <a:solidFill>
              <a:srgbClr val="002B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7"/>
            <p:cNvSpPr/>
            <p:nvPr/>
          </p:nvSpPr>
          <p:spPr>
            <a:xfrm>
              <a:off x="6338575" y="3171350"/>
              <a:ext cx="45050" cy="48125"/>
            </a:xfrm>
            <a:custGeom>
              <a:rect b="b" l="l" r="r" t="t"/>
              <a:pathLst>
                <a:path extrusionOk="0" h="1925" w="1802">
                  <a:moveTo>
                    <a:pt x="862" y="0"/>
                  </a:moveTo>
                  <a:cubicBezTo>
                    <a:pt x="696" y="0"/>
                    <a:pt x="522" y="96"/>
                    <a:pt x="434" y="250"/>
                  </a:cubicBezTo>
                  <a:lnTo>
                    <a:pt x="100" y="1351"/>
                  </a:lnTo>
                  <a:cubicBezTo>
                    <a:pt x="0" y="1517"/>
                    <a:pt x="100" y="1684"/>
                    <a:pt x="234" y="1751"/>
                  </a:cubicBezTo>
                  <a:lnTo>
                    <a:pt x="434" y="1884"/>
                  </a:lnTo>
                  <a:cubicBezTo>
                    <a:pt x="481" y="1913"/>
                    <a:pt x="528" y="1925"/>
                    <a:pt x="573" y="1925"/>
                  </a:cubicBezTo>
                  <a:cubicBezTo>
                    <a:pt x="687" y="1925"/>
                    <a:pt x="786" y="1846"/>
                    <a:pt x="834" y="1751"/>
                  </a:cubicBezTo>
                  <a:lnTo>
                    <a:pt x="1635" y="917"/>
                  </a:lnTo>
                  <a:cubicBezTo>
                    <a:pt x="1802" y="683"/>
                    <a:pt x="1735" y="383"/>
                    <a:pt x="1435" y="250"/>
                  </a:cubicBezTo>
                  <a:lnTo>
                    <a:pt x="1101" y="83"/>
                  </a:lnTo>
                  <a:cubicBezTo>
                    <a:pt x="1033" y="26"/>
                    <a:pt x="949" y="0"/>
                    <a:pt x="862" y="0"/>
                  </a:cubicBezTo>
                  <a:close/>
                </a:path>
              </a:pathLst>
            </a:custGeom>
            <a:solidFill>
              <a:srgbClr val="002B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7"/>
            <p:cNvSpPr/>
            <p:nvPr/>
          </p:nvSpPr>
          <p:spPr>
            <a:xfrm>
              <a:off x="6290200" y="3159225"/>
              <a:ext cx="34225" cy="46725"/>
            </a:xfrm>
            <a:custGeom>
              <a:rect b="b" l="l" r="r" t="t"/>
              <a:pathLst>
                <a:path extrusionOk="0" h="1869" w="1369">
                  <a:moveTo>
                    <a:pt x="501" y="1"/>
                  </a:moveTo>
                  <a:cubicBezTo>
                    <a:pt x="201" y="1"/>
                    <a:pt x="1" y="201"/>
                    <a:pt x="1" y="501"/>
                  </a:cubicBezTo>
                  <a:lnTo>
                    <a:pt x="267" y="1569"/>
                  </a:lnTo>
                  <a:cubicBezTo>
                    <a:pt x="267" y="1735"/>
                    <a:pt x="401" y="1869"/>
                    <a:pt x="568" y="1869"/>
                  </a:cubicBezTo>
                  <a:lnTo>
                    <a:pt x="768" y="1869"/>
                  </a:lnTo>
                  <a:cubicBezTo>
                    <a:pt x="935" y="1869"/>
                    <a:pt x="1068" y="1735"/>
                    <a:pt x="1068" y="1569"/>
                  </a:cubicBezTo>
                  <a:lnTo>
                    <a:pt x="1368" y="501"/>
                  </a:lnTo>
                  <a:cubicBezTo>
                    <a:pt x="1368" y="234"/>
                    <a:pt x="1101" y="1"/>
                    <a:pt x="868" y="1"/>
                  </a:cubicBezTo>
                  <a:close/>
                </a:path>
              </a:pathLst>
            </a:custGeom>
            <a:solidFill>
              <a:srgbClr val="002B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7"/>
            <p:cNvSpPr/>
            <p:nvPr/>
          </p:nvSpPr>
          <p:spPr>
            <a:xfrm>
              <a:off x="6231000" y="3174225"/>
              <a:ext cx="44225" cy="47550"/>
            </a:xfrm>
            <a:custGeom>
              <a:rect b="b" l="l" r="r" t="t"/>
              <a:pathLst>
                <a:path extrusionOk="0" h="1902" w="1769">
                  <a:moveTo>
                    <a:pt x="914" y="0"/>
                  </a:moveTo>
                  <a:cubicBezTo>
                    <a:pt x="821" y="0"/>
                    <a:pt x="726" y="22"/>
                    <a:pt x="634" y="68"/>
                  </a:cubicBezTo>
                  <a:lnTo>
                    <a:pt x="300" y="235"/>
                  </a:lnTo>
                  <a:cubicBezTo>
                    <a:pt x="100" y="368"/>
                    <a:pt x="0" y="635"/>
                    <a:pt x="134" y="902"/>
                  </a:cubicBezTo>
                  <a:lnTo>
                    <a:pt x="934" y="1736"/>
                  </a:lnTo>
                  <a:cubicBezTo>
                    <a:pt x="1003" y="1850"/>
                    <a:pt x="1118" y="1902"/>
                    <a:pt x="1226" y="1902"/>
                  </a:cubicBezTo>
                  <a:cubicBezTo>
                    <a:pt x="1277" y="1902"/>
                    <a:pt x="1326" y="1890"/>
                    <a:pt x="1368" y="1869"/>
                  </a:cubicBezTo>
                  <a:lnTo>
                    <a:pt x="1568" y="1736"/>
                  </a:lnTo>
                  <a:cubicBezTo>
                    <a:pt x="1735" y="1636"/>
                    <a:pt x="1768" y="1436"/>
                    <a:pt x="1701" y="1302"/>
                  </a:cubicBezTo>
                  <a:lnTo>
                    <a:pt x="1368" y="235"/>
                  </a:lnTo>
                  <a:cubicBezTo>
                    <a:pt x="1258" y="81"/>
                    <a:pt x="1091" y="0"/>
                    <a:pt x="914" y="0"/>
                  </a:cubicBezTo>
                  <a:close/>
                </a:path>
              </a:pathLst>
            </a:custGeom>
            <a:solidFill>
              <a:srgbClr val="002B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7"/>
            <p:cNvSpPr/>
            <p:nvPr/>
          </p:nvSpPr>
          <p:spPr>
            <a:xfrm>
              <a:off x="6191800" y="3215950"/>
              <a:ext cx="50900" cy="40700"/>
            </a:xfrm>
            <a:custGeom>
              <a:rect b="b" l="l" r="r" t="t"/>
              <a:pathLst>
                <a:path extrusionOk="0" h="1628" w="2036">
                  <a:moveTo>
                    <a:pt x="754" y="0"/>
                  </a:moveTo>
                  <a:cubicBezTo>
                    <a:pt x="586" y="0"/>
                    <a:pt x="423" y="89"/>
                    <a:pt x="334" y="267"/>
                  </a:cubicBezTo>
                  <a:lnTo>
                    <a:pt x="167" y="601"/>
                  </a:lnTo>
                  <a:cubicBezTo>
                    <a:pt x="0" y="801"/>
                    <a:pt x="100" y="1134"/>
                    <a:pt x="334" y="1268"/>
                  </a:cubicBezTo>
                  <a:lnTo>
                    <a:pt x="1435" y="1601"/>
                  </a:lnTo>
                  <a:cubicBezTo>
                    <a:pt x="1479" y="1619"/>
                    <a:pt x="1524" y="1628"/>
                    <a:pt x="1567" y="1628"/>
                  </a:cubicBezTo>
                  <a:cubicBezTo>
                    <a:pt x="1684" y="1628"/>
                    <a:pt x="1786" y="1566"/>
                    <a:pt x="1835" y="1468"/>
                  </a:cubicBezTo>
                  <a:lnTo>
                    <a:pt x="1968" y="1268"/>
                  </a:lnTo>
                  <a:cubicBezTo>
                    <a:pt x="2035" y="1101"/>
                    <a:pt x="1968" y="934"/>
                    <a:pt x="1835" y="834"/>
                  </a:cubicBezTo>
                  <a:lnTo>
                    <a:pt x="1001" y="67"/>
                  </a:lnTo>
                  <a:cubicBezTo>
                    <a:pt x="923" y="22"/>
                    <a:pt x="838" y="0"/>
                    <a:pt x="754" y="0"/>
                  </a:cubicBezTo>
                  <a:close/>
                </a:path>
              </a:pathLst>
            </a:custGeom>
            <a:solidFill>
              <a:srgbClr val="002B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7"/>
            <p:cNvSpPr/>
            <p:nvPr/>
          </p:nvSpPr>
          <p:spPr>
            <a:xfrm>
              <a:off x="6181800" y="3272650"/>
              <a:ext cx="46725" cy="34225"/>
            </a:xfrm>
            <a:custGeom>
              <a:rect b="b" l="l" r="r" t="t"/>
              <a:pathLst>
                <a:path extrusionOk="0" h="1369" w="1869">
                  <a:moveTo>
                    <a:pt x="500" y="0"/>
                  </a:moveTo>
                  <a:cubicBezTo>
                    <a:pt x="234" y="0"/>
                    <a:pt x="0" y="234"/>
                    <a:pt x="0" y="501"/>
                  </a:cubicBezTo>
                  <a:lnTo>
                    <a:pt x="0" y="868"/>
                  </a:lnTo>
                  <a:cubicBezTo>
                    <a:pt x="0" y="1168"/>
                    <a:pt x="200" y="1368"/>
                    <a:pt x="500" y="1368"/>
                  </a:cubicBezTo>
                  <a:lnTo>
                    <a:pt x="1568" y="1068"/>
                  </a:lnTo>
                  <a:cubicBezTo>
                    <a:pt x="1735" y="1068"/>
                    <a:pt x="1868" y="968"/>
                    <a:pt x="1868" y="801"/>
                  </a:cubicBezTo>
                  <a:lnTo>
                    <a:pt x="1868" y="601"/>
                  </a:lnTo>
                  <a:cubicBezTo>
                    <a:pt x="1868" y="434"/>
                    <a:pt x="1735" y="301"/>
                    <a:pt x="1568" y="301"/>
                  </a:cubicBezTo>
                  <a:lnTo>
                    <a:pt x="5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7"/>
            <p:cNvSpPr/>
            <p:nvPr/>
          </p:nvSpPr>
          <p:spPr>
            <a:xfrm>
              <a:off x="6195125" y="3323775"/>
              <a:ext cx="50075" cy="41325"/>
            </a:xfrm>
            <a:custGeom>
              <a:rect b="b" l="l" r="r" t="t"/>
              <a:pathLst>
                <a:path extrusionOk="0" h="1653" w="2003">
                  <a:moveTo>
                    <a:pt x="1538" y="1"/>
                  </a:moveTo>
                  <a:cubicBezTo>
                    <a:pt x="1478" y="1"/>
                    <a:pt x="1418" y="19"/>
                    <a:pt x="1368" y="57"/>
                  </a:cubicBezTo>
                  <a:lnTo>
                    <a:pt x="301" y="391"/>
                  </a:lnTo>
                  <a:cubicBezTo>
                    <a:pt x="68" y="491"/>
                    <a:pt x="1" y="791"/>
                    <a:pt x="134" y="1091"/>
                  </a:cubicBezTo>
                  <a:lnTo>
                    <a:pt x="301" y="1425"/>
                  </a:lnTo>
                  <a:cubicBezTo>
                    <a:pt x="370" y="1562"/>
                    <a:pt x="533" y="1652"/>
                    <a:pt x="714" y="1652"/>
                  </a:cubicBezTo>
                  <a:cubicBezTo>
                    <a:pt x="797" y="1652"/>
                    <a:pt x="884" y="1633"/>
                    <a:pt x="968" y="1591"/>
                  </a:cubicBezTo>
                  <a:lnTo>
                    <a:pt x="1802" y="791"/>
                  </a:lnTo>
                  <a:cubicBezTo>
                    <a:pt x="1969" y="724"/>
                    <a:pt x="2002" y="491"/>
                    <a:pt x="1902" y="391"/>
                  </a:cubicBezTo>
                  <a:lnTo>
                    <a:pt x="1802" y="157"/>
                  </a:lnTo>
                  <a:cubicBezTo>
                    <a:pt x="1740" y="53"/>
                    <a:pt x="1638" y="1"/>
                    <a:pt x="15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7"/>
            <p:cNvSpPr/>
            <p:nvPr/>
          </p:nvSpPr>
          <p:spPr>
            <a:xfrm>
              <a:off x="6236825" y="3355400"/>
              <a:ext cx="43400" cy="47775"/>
            </a:xfrm>
            <a:custGeom>
              <a:rect b="b" l="l" r="r" t="t"/>
              <a:pathLst>
                <a:path extrusionOk="0" h="1911" w="1736">
                  <a:moveTo>
                    <a:pt x="1202" y="0"/>
                  </a:moveTo>
                  <a:cubicBezTo>
                    <a:pt x="1084" y="0"/>
                    <a:pt x="975" y="62"/>
                    <a:pt x="901" y="160"/>
                  </a:cubicBezTo>
                  <a:lnTo>
                    <a:pt x="134" y="994"/>
                  </a:lnTo>
                  <a:cubicBezTo>
                    <a:pt x="1" y="1227"/>
                    <a:pt x="67" y="1527"/>
                    <a:pt x="334" y="1661"/>
                  </a:cubicBezTo>
                  <a:lnTo>
                    <a:pt x="668" y="1828"/>
                  </a:lnTo>
                  <a:cubicBezTo>
                    <a:pt x="736" y="1884"/>
                    <a:pt x="820" y="1910"/>
                    <a:pt x="906" y="1910"/>
                  </a:cubicBezTo>
                  <a:cubicBezTo>
                    <a:pt x="1073" y="1910"/>
                    <a:pt x="1247" y="1814"/>
                    <a:pt x="1335" y="1661"/>
                  </a:cubicBezTo>
                  <a:lnTo>
                    <a:pt x="1669" y="560"/>
                  </a:lnTo>
                  <a:cubicBezTo>
                    <a:pt x="1735" y="393"/>
                    <a:pt x="1669" y="226"/>
                    <a:pt x="1535" y="160"/>
                  </a:cubicBezTo>
                  <a:lnTo>
                    <a:pt x="1335" y="26"/>
                  </a:lnTo>
                  <a:cubicBezTo>
                    <a:pt x="1290" y="8"/>
                    <a:pt x="1246" y="0"/>
                    <a:pt x="12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7"/>
            <p:cNvSpPr/>
            <p:nvPr/>
          </p:nvSpPr>
          <p:spPr>
            <a:xfrm>
              <a:off x="6295200" y="3368550"/>
              <a:ext cx="34225" cy="46725"/>
            </a:xfrm>
            <a:custGeom>
              <a:rect b="b" l="l" r="r" t="t"/>
              <a:pathLst>
                <a:path extrusionOk="0" h="1869" w="1369">
                  <a:moveTo>
                    <a:pt x="568" y="1"/>
                  </a:moveTo>
                  <a:cubicBezTo>
                    <a:pt x="401" y="1"/>
                    <a:pt x="301" y="134"/>
                    <a:pt x="301" y="301"/>
                  </a:cubicBezTo>
                  <a:lnTo>
                    <a:pt x="1" y="1368"/>
                  </a:lnTo>
                  <a:cubicBezTo>
                    <a:pt x="1" y="1635"/>
                    <a:pt x="234" y="1869"/>
                    <a:pt x="501" y="1869"/>
                  </a:cubicBezTo>
                  <a:lnTo>
                    <a:pt x="868" y="1869"/>
                  </a:lnTo>
                  <a:cubicBezTo>
                    <a:pt x="1168" y="1869"/>
                    <a:pt x="1368" y="1668"/>
                    <a:pt x="1368" y="1368"/>
                  </a:cubicBezTo>
                  <a:lnTo>
                    <a:pt x="1068" y="301"/>
                  </a:lnTo>
                  <a:cubicBezTo>
                    <a:pt x="1068" y="134"/>
                    <a:pt x="968" y="1"/>
                    <a:pt x="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7"/>
            <p:cNvSpPr/>
            <p:nvPr/>
          </p:nvSpPr>
          <p:spPr>
            <a:xfrm>
              <a:off x="6345250" y="3352725"/>
              <a:ext cx="43375" cy="47575"/>
            </a:xfrm>
            <a:custGeom>
              <a:rect b="b" l="l" r="r" t="t"/>
              <a:pathLst>
                <a:path extrusionOk="0" h="1903" w="1735">
                  <a:moveTo>
                    <a:pt x="542" y="1"/>
                  </a:moveTo>
                  <a:cubicBezTo>
                    <a:pt x="492" y="1"/>
                    <a:pt x="443" y="12"/>
                    <a:pt x="400" y="33"/>
                  </a:cubicBezTo>
                  <a:lnTo>
                    <a:pt x="200" y="167"/>
                  </a:lnTo>
                  <a:cubicBezTo>
                    <a:pt x="33" y="267"/>
                    <a:pt x="0" y="467"/>
                    <a:pt x="67" y="600"/>
                  </a:cubicBezTo>
                  <a:lnTo>
                    <a:pt x="400" y="1668"/>
                  </a:lnTo>
                  <a:cubicBezTo>
                    <a:pt x="488" y="1821"/>
                    <a:pt x="648" y="1902"/>
                    <a:pt x="832" y="1902"/>
                  </a:cubicBezTo>
                  <a:cubicBezTo>
                    <a:pt x="928" y="1902"/>
                    <a:pt x="1031" y="1880"/>
                    <a:pt x="1134" y="1834"/>
                  </a:cubicBezTo>
                  <a:lnTo>
                    <a:pt x="1468" y="1668"/>
                  </a:lnTo>
                  <a:cubicBezTo>
                    <a:pt x="1668" y="1568"/>
                    <a:pt x="1735" y="1267"/>
                    <a:pt x="1635" y="1001"/>
                  </a:cubicBezTo>
                  <a:lnTo>
                    <a:pt x="834" y="167"/>
                  </a:lnTo>
                  <a:cubicBezTo>
                    <a:pt x="766" y="53"/>
                    <a:pt x="651" y="1"/>
                    <a:pt x="5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7"/>
            <p:cNvSpPr/>
            <p:nvPr/>
          </p:nvSpPr>
          <p:spPr>
            <a:xfrm>
              <a:off x="6376100" y="3317850"/>
              <a:ext cx="51725" cy="40725"/>
            </a:xfrm>
            <a:custGeom>
              <a:rect b="b" l="l" r="r" t="t"/>
              <a:pathLst>
                <a:path extrusionOk="0" h="1629" w="2069">
                  <a:moveTo>
                    <a:pt x="502" y="1"/>
                  </a:moveTo>
                  <a:cubicBezTo>
                    <a:pt x="385" y="1"/>
                    <a:pt x="283" y="63"/>
                    <a:pt x="234" y="161"/>
                  </a:cubicBezTo>
                  <a:lnTo>
                    <a:pt x="100" y="361"/>
                  </a:lnTo>
                  <a:cubicBezTo>
                    <a:pt x="0" y="527"/>
                    <a:pt x="100" y="694"/>
                    <a:pt x="234" y="794"/>
                  </a:cubicBezTo>
                  <a:lnTo>
                    <a:pt x="1068" y="1562"/>
                  </a:lnTo>
                  <a:cubicBezTo>
                    <a:pt x="1146" y="1606"/>
                    <a:pt x="1231" y="1628"/>
                    <a:pt x="1315" y="1628"/>
                  </a:cubicBezTo>
                  <a:cubicBezTo>
                    <a:pt x="1483" y="1628"/>
                    <a:pt x="1646" y="1539"/>
                    <a:pt x="1735" y="1361"/>
                  </a:cubicBezTo>
                  <a:lnTo>
                    <a:pt x="1902" y="1028"/>
                  </a:lnTo>
                  <a:cubicBezTo>
                    <a:pt x="2068" y="828"/>
                    <a:pt x="1968" y="494"/>
                    <a:pt x="1735" y="361"/>
                  </a:cubicBezTo>
                  <a:lnTo>
                    <a:pt x="634" y="27"/>
                  </a:lnTo>
                  <a:cubicBezTo>
                    <a:pt x="589" y="9"/>
                    <a:pt x="545" y="1"/>
                    <a:pt x="5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7"/>
            <p:cNvSpPr/>
            <p:nvPr/>
          </p:nvSpPr>
          <p:spPr>
            <a:xfrm>
              <a:off x="7117450" y="3021625"/>
              <a:ext cx="531250" cy="531250"/>
            </a:xfrm>
            <a:custGeom>
              <a:rect b="b" l="l" r="r" t="t"/>
              <a:pathLst>
                <a:path extrusionOk="0" h="21250" w="21250">
                  <a:moveTo>
                    <a:pt x="10642" y="1"/>
                  </a:moveTo>
                  <a:cubicBezTo>
                    <a:pt x="4771" y="1"/>
                    <a:pt x="1" y="4738"/>
                    <a:pt x="1" y="10642"/>
                  </a:cubicBezTo>
                  <a:cubicBezTo>
                    <a:pt x="1" y="16513"/>
                    <a:pt x="4771" y="21250"/>
                    <a:pt x="10642" y="21250"/>
                  </a:cubicBezTo>
                  <a:cubicBezTo>
                    <a:pt x="16513" y="21250"/>
                    <a:pt x="21249" y="16513"/>
                    <a:pt x="21249" y="10642"/>
                  </a:cubicBezTo>
                  <a:cubicBezTo>
                    <a:pt x="21249" y="4738"/>
                    <a:pt x="16513" y="1"/>
                    <a:pt x="106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7"/>
            <p:cNvSpPr/>
            <p:nvPr/>
          </p:nvSpPr>
          <p:spPr>
            <a:xfrm>
              <a:off x="7218375" y="3122550"/>
              <a:ext cx="329425" cy="329425"/>
            </a:xfrm>
            <a:custGeom>
              <a:rect b="b" l="l" r="r" t="t"/>
              <a:pathLst>
                <a:path extrusionOk="0" h="13177" w="13177">
                  <a:moveTo>
                    <a:pt x="6605" y="0"/>
                  </a:moveTo>
                  <a:cubicBezTo>
                    <a:pt x="2969" y="0"/>
                    <a:pt x="0" y="2936"/>
                    <a:pt x="0" y="6605"/>
                  </a:cubicBezTo>
                  <a:cubicBezTo>
                    <a:pt x="0" y="10241"/>
                    <a:pt x="2969" y="13176"/>
                    <a:pt x="6605" y="13176"/>
                  </a:cubicBezTo>
                  <a:cubicBezTo>
                    <a:pt x="10241" y="13176"/>
                    <a:pt x="13176" y="10241"/>
                    <a:pt x="13176" y="6605"/>
                  </a:cubicBezTo>
                  <a:cubicBezTo>
                    <a:pt x="13176" y="2936"/>
                    <a:pt x="10241" y="0"/>
                    <a:pt x="66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7"/>
            <p:cNvSpPr/>
            <p:nvPr/>
          </p:nvSpPr>
          <p:spPr>
            <a:xfrm>
              <a:off x="7325950" y="3230125"/>
              <a:ext cx="114275" cy="114275"/>
            </a:xfrm>
            <a:custGeom>
              <a:rect b="b" l="l" r="r" t="t"/>
              <a:pathLst>
                <a:path extrusionOk="0" h="4571" w="4571">
                  <a:moveTo>
                    <a:pt x="2302" y="0"/>
                  </a:moveTo>
                  <a:cubicBezTo>
                    <a:pt x="1034" y="0"/>
                    <a:pt x="0" y="1034"/>
                    <a:pt x="0" y="2302"/>
                  </a:cubicBezTo>
                  <a:cubicBezTo>
                    <a:pt x="0" y="3536"/>
                    <a:pt x="1034" y="4570"/>
                    <a:pt x="2302" y="4570"/>
                  </a:cubicBezTo>
                  <a:cubicBezTo>
                    <a:pt x="3569" y="4570"/>
                    <a:pt x="4570" y="3536"/>
                    <a:pt x="4570" y="2302"/>
                  </a:cubicBezTo>
                  <a:cubicBezTo>
                    <a:pt x="4570" y="1034"/>
                    <a:pt x="3569" y="0"/>
                    <a:pt x="2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7"/>
            <p:cNvSpPr/>
            <p:nvPr/>
          </p:nvSpPr>
          <p:spPr>
            <a:xfrm>
              <a:off x="7348450" y="3252625"/>
              <a:ext cx="69250" cy="69250"/>
            </a:xfrm>
            <a:custGeom>
              <a:rect b="b" l="l" r="r" t="t"/>
              <a:pathLst>
                <a:path extrusionOk="0" h="2770" w="2770">
                  <a:moveTo>
                    <a:pt x="1402" y="1"/>
                  </a:moveTo>
                  <a:cubicBezTo>
                    <a:pt x="635" y="1"/>
                    <a:pt x="1" y="635"/>
                    <a:pt x="1" y="1402"/>
                  </a:cubicBezTo>
                  <a:cubicBezTo>
                    <a:pt x="1" y="2136"/>
                    <a:pt x="635" y="2770"/>
                    <a:pt x="1402" y="2770"/>
                  </a:cubicBezTo>
                  <a:cubicBezTo>
                    <a:pt x="2169" y="2770"/>
                    <a:pt x="2769" y="2136"/>
                    <a:pt x="2769" y="1402"/>
                  </a:cubicBezTo>
                  <a:cubicBezTo>
                    <a:pt x="2769" y="635"/>
                    <a:pt x="2169" y="1"/>
                    <a:pt x="14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7"/>
            <p:cNvSpPr/>
            <p:nvPr/>
          </p:nvSpPr>
          <p:spPr>
            <a:xfrm>
              <a:off x="7464375" y="3267650"/>
              <a:ext cx="47550" cy="34200"/>
            </a:xfrm>
            <a:custGeom>
              <a:rect b="b" l="l" r="r" t="t"/>
              <a:pathLst>
                <a:path extrusionOk="0" h="1368" w="1902">
                  <a:moveTo>
                    <a:pt x="1401" y="0"/>
                  </a:moveTo>
                  <a:lnTo>
                    <a:pt x="301" y="301"/>
                  </a:lnTo>
                  <a:cubicBezTo>
                    <a:pt x="134" y="301"/>
                    <a:pt x="0" y="401"/>
                    <a:pt x="0" y="567"/>
                  </a:cubicBezTo>
                  <a:lnTo>
                    <a:pt x="0" y="801"/>
                  </a:lnTo>
                  <a:cubicBezTo>
                    <a:pt x="0" y="968"/>
                    <a:pt x="134" y="1068"/>
                    <a:pt x="301" y="1068"/>
                  </a:cubicBezTo>
                  <a:lnTo>
                    <a:pt x="1401" y="1368"/>
                  </a:lnTo>
                  <a:cubicBezTo>
                    <a:pt x="1668" y="1368"/>
                    <a:pt x="1902" y="1134"/>
                    <a:pt x="1902" y="868"/>
                  </a:cubicBezTo>
                  <a:lnTo>
                    <a:pt x="1902" y="501"/>
                  </a:lnTo>
                  <a:cubicBezTo>
                    <a:pt x="1902" y="200"/>
                    <a:pt x="1668" y="0"/>
                    <a:pt x="14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7"/>
            <p:cNvSpPr/>
            <p:nvPr/>
          </p:nvSpPr>
          <p:spPr>
            <a:xfrm>
              <a:off x="7447700" y="3209800"/>
              <a:ext cx="51725" cy="41175"/>
            </a:xfrm>
            <a:custGeom>
              <a:rect b="b" l="l" r="r" t="t"/>
              <a:pathLst>
                <a:path extrusionOk="0" h="1647" w="2069">
                  <a:moveTo>
                    <a:pt x="1286" y="0"/>
                  </a:moveTo>
                  <a:cubicBezTo>
                    <a:pt x="1203" y="0"/>
                    <a:pt x="1117" y="15"/>
                    <a:pt x="1034" y="46"/>
                  </a:cubicBezTo>
                  <a:lnTo>
                    <a:pt x="200" y="847"/>
                  </a:lnTo>
                  <a:cubicBezTo>
                    <a:pt x="34" y="947"/>
                    <a:pt x="0" y="1147"/>
                    <a:pt x="100" y="1280"/>
                  </a:cubicBezTo>
                  <a:lnTo>
                    <a:pt x="200" y="1480"/>
                  </a:lnTo>
                  <a:cubicBezTo>
                    <a:pt x="269" y="1594"/>
                    <a:pt x="384" y="1646"/>
                    <a:pt x="493" y="1646"/>
                  </a:cubicBezTo>
                  <a:cubicBezTo>
                    <a:pt x="543" y="1646"/>
                    <a:pt x="592" y="1635"/>
                    <a:pt x="634" y="1614"/>
                  </a:cubicBezTo>
                  <a:lnTo>
                    <a:pt x="1735" y="1280"/>
                  </a:lnTo>
                  <a:cubicBezTo>
                    <a:pt x="1968" y="1147"/>
                    <a:pt x="2068" y="847"/>
                    <a:pt x="1868" y="546"/>
                  </a:cubicBezTo>
                  <a:lnTo>
                    <a:pt x="1735" y="213"/>
                  </a:lnTo>
                  <a:cubicBezTo>
                    <a:pt x="1643" y="75"/>
                    <a:pt x="1471" y="0"/>
                    <a:pt x="1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7"/>
            <p:cNvSpPr/>
            <p:nvPr/>
          </p:nvSpPr>
          <p:spPr>
            <a:xfrm>
              <a:off x="7412675" y="3171350"/>
              <a:ext cx="45050" cy="48125"/>
            </a:xfrm>
            <a:custGeom>
              <a:rect b="b" l="l" r="r" t="t"/>
              <a:pathLst>
                <a:path extrusionOk="0" h="1925" w="1802">
                  <a:moveTo>
                    <a:pt x="829" y="0"/>
                  </a:moveTo>
                  <a:cubicBezTo>
                    <a:pt x="663" y="0"/>
                    <a:pt x="488" y="96"/>
                    <a:pt x="401" y="250"/>
                  </a:cubicBezTo>
                  <a:lnTo>
                    <a:pt x="67" y="1351"/>
                  </a:lnTo>
                  <a:cubicBezTo>
                    <a:pt x="0" y="1517"/>
                    <a:pt x="67" y="1684"/>
                    <a:pt x="200" y="1751"/>
                  </a:cubicBezTo>
                  <a:lnTo>
                    <a:pt x="401" y="1884"/>
                  </a:lnTo>
                  <a:cubicBezTo>
                    <a:pt x="448" y="1913"/>
                    <a:pt x="495" y="1925"/>
                    <a:pt x="541" y="1925"/>
                  </a:cubicBezTo>
                  <a:cubicBezTo>
                    <a:pt x="657" y="1925"/>
                    <a:pt x="762" y="1846"/>
                    <a:pt x="834" y="1751"/>
                  </a:cubicBezTo>
                  <a:lnTo>
                    <a:pt x="1635" y="917"/>
                  </a:lnTo>
                  <a:cubicBezTo>
                    <a:pt x="1802" y="683"/>
                    <a:pt x="1701" y="383"/>
                    <a:pt x="1401" y="250"/>
                  </a:cubicBezTo>
                  <a:lnTo>
                    <a:pt x="1068" y="83"/>
                  </a:lnTo>
                  <a:cubicBezTo>
                    <a:pt x="999" y="26"/>
                    <a:pt x="915" y="0"/>
                    <a:pt x="8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7"/>
            <p:cNvSpPr/>
            <p:nvPr/>
          </p:nvSpPr>
          <p:spPr>
            <a:xfrm>
              <a:off x="7363475" y="3159225"/>
              <a:ext cx="34200" cy="46725"/>
            </a:xfrm>
            <a:custGeom>
              <a:rect b="b" l="l" r="r" t="t"/>
              <a:pathLst>
                <a:path extrusionOk="0" h="1869" w="1368">
                  <a:moveTo>
                    <a:pt x="501" y="1"/>
                  </a:moveTo>
                  <a:cubicBezTo>
                    <a:pt x="200" y="1"/>
                    <a:pt x="0" y="201"/>
                    <a:pt x="0" y="501"/>
                  </a:cubicBezTo>
                  <a:lnTo>
                    <a:pt x="300" y="1569"/>
                  </a:lnTo>
                  <a:cubicBezTo>
                    <a:pt x="300" y="1735"/>
                    <a:pt x="434" y="1869"/>
                    <a:pt x="601" y="1869"/>
                  </a:cubicBezTo>
                  <a:lnTo>
                    <a:pt x="801" y="1869"/>
                  </a:lnTo>
                  <a:cubicBezTo>
                    <a:pt x="968" y="1869"/>
                    <a:pt x="1101" y="1735"/>
                    <a:pt x="1101" y="1569"/>
                  </a:cubicBezTo>
                  <a:lnTo>
                    <a:pt x="1368" y="501"/>
                  </a:lnTo>
                  <a:cubicBezTo>
                    <a:pt x="1368" y="234"/>
                    <a:pt x="1168" y="1"/>
                    <a:pt x="8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7"/>
            <p:cNvSpPr/>
            <p:nvPr/>
          </p:nvSpPr>
          <p:spPr>
            <a:xfrm>
              <a:off x="7305100" y="3174225"/>
              <a:ext cx="44225" cy="47550"/>
            </a:xfrm>
            <a:custGeom>
              <a:rect b="b" l="l" r="r" t="t"/>
              <a:pathLst>
                <a:path extrusionOk="0" h="1902" w="1769">
                  <a:moveTo>
                    <a:pt x="890" y="0"/>
                  </a:moveTo>
                  <a:cubicBezTo>
                    <a:pt x="802" y="0"/>
                    <a:pt x="714" y="22"/>
                    <a:pt x="634" y="68"/>
                  </a:cubicBezTo>
                  <a:lnTo>
                    <a:pt x="300" y="235"/>
                  </a:lnTo>
                  <a:cubicBezTo>
                    <a:pt x="100" y="368"/>
                    <a:pt x="0" y="635"/>
                    <a:pt x="134" y="902"/>
                  </a:cubicBezTo>
                  <a:lnTo>
                    <a:pt x="934" y="1736"/>
                  </a:lnTo>
                  <a:cubicBezTo>
                    <a:pt x="980" y="1850"/>
                    <a:pt x="1088" y="1902"/>
                    <a:pt x="1194" y="1902"/>
                  </a:cubicBezTo>
                  <a:cubicBezTo>
                    <a:pt x="1243" y="1902"/>
                    <a:pt x="1292" y="1890"/>
                    <a:pt x="1334" y="1869"/>
                  </a:cubicBezTo>
                  <a:lnTo>
                    <a:pt x="1535" y="1736"/>
                  </a:lnTo>
                  <a:cubicBezTo>
                    <a:pt x="1701" y="1636"/>
                    <a:pt x="1768" y="1436"/>
                    <a:pt x="1668" y="1302"/>
                  </a:cubicBezTo>
                  <a:lnTo>
                    <a:pt x="1334" y="235"/>
                  </a:lnTo>
                  <a:cubicBezTo>
                    <a:pt x="1225" y="81"/>
                    <a:pt x="1058" y="0"/>
                    <a:pt x="8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7"/>
            <p:cNvSpPr/>
            <p:nvPr/>
          </p:nvSpPr>
          <p:spPr>
            <a:xfrm>
              <a:off x="7265075" y="3215950"/>
              <a:ext cx="51725" cy="40700"/>
            </a:xfrm>
            <a:custGeom>
              <a:rect b="b" l="l" r="r" t="t"/>
              <a:pathLst>
                <a:path extrusionOk="0" h="1628" w="2069">
                  <a:moveTo>
                    <a:pt x="778" y="0"/>
                  </a:moveTo>
                  <a:cubicBezTo>
                    <a:pt x="600" y="0"/>
                    <a:pt x="423" y="89"/>
                    <a:pt x="334" y="267"/>
                  </a:cubicBezTo>
                  <a:lnTo>
                    <a:pt x="200" y="601"/>
                  </a:lnTo>
                  <a:cubicBezTo>
                    <a:pt x="0" y="801"/>
                    <a:pt x="100" y="1134"/>
                    <a:pt x="334" y="1268"/>
                  </a:cubicBezTo>
                  <a:lnTo>
                    <a:pt x="1434" y="1601"/>
                  </a:lnTo>
                  <a:cubicBezTo>
                    <a:pt x="1479" y="1619"/>
                    <a:pt x="1524" y="1628"/>
                    <a:pt x="1567" y="1628"/>
                  </a:cubicBezTo>
                  <a:cubicBezTo>
                    <a:pt x="1686" y="1628"/>
                    <a:pt x="1795" y="1566"/>
                    <a:pt x="1868" y="1468"/>
                  </a:cubicBezTo>
                  <a:lnTo>
                    <a:pt x="1968" y="1268"/>
                  </a:lnTo>
                  <a:cubicBezTo>
                    <a:pt x="2068" y="1101"/>
                    <a:pt x="1968" y="934"/>
                    <a:pt x="1868" y="834"/>
                  </a:cubicBezTo>
                  <a:lnTo>
                    <a:pt x="1034" y="67"/>
                  </a:lnTo>
                  <a:cubicBezTo>
                    <a:pt x="956" y="22"/>
                    <a:pt x="867" y="0"/>
                    <a:pt x="7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7"/>
            <p:cNvSpPr/>
            <p:nvPr/>
          </p:nvSpPr>
          <p:spPr>
            <a:xfrm>
              <a:off x="7255900" y="3272650"/>
              <a:ext cx="47550" cy="34225"/>
            </a:xfrm>
            <a:custGeom>
              <a:rect b="b" l="l" r="r" t="t"/>
              <a:pathLst>
                <a:path extrusionOk="0" h="1369" w="1902">
                  <a:moveTo>
                    <a:pt x="500" y="0"/>
                  </a:moveTo>
                  <a:cubicBezTo>
                    <a:pt x="234" y="0"/>
                    <a:pt x="0" y="234"/>
                    <a:pt x="0" y="501"/>
                  </a:cubicBezTo>
                  <a:lnTo>
                    <a:pt x="0" y="868"/>
                  </a:lnTo>
                  <a:cubicBezTo>
                    <a:pt x="0" y="1168"/>
                    <a:pt x="234" y="1368"/>
                    <a:pt x="500" y="1368"/>
                  </a:cubicBezTo>
                  <a:lnTo>
                    <a:pt x="1601" y="1068"/>
                  </a:lnTo>
                  <a:cubicBezTo>
                    <a:pt x="1768" y="1068"/>
                    <a:pt x="1901" y="968"/>
                    <a:pt x="1901" y="801"/>
                  </a:cubicBezTo>
                  <a:lnTo>
                    <a:pt x="1901" y="601"/>
                  </a:lnTo>
                  <a:cubicBezTo>
                    <a:pt x="1901" y="434"/>
                    <a:pt x="1768" y="301"/>
                    <a:pt x="1601" y="301"/>
                  </a:cubicBezTo>
                  <a:lnTo>
                    <a:pt x="5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7"/>
            <p:cNvSpPr/>
            <p:nvPr/>
          </p:nvSpPr>
          <p:spPr>
            <a:xfrm>
              <a:off x="7268400" y="3323775"/>
              <a:ext cx="51725" cy="41325"/>
            </a:xfrm>
            <a:custGeom>
              <a:rect b="b" l="l" r="r" t="t"/>
              <a:pathLst>
                <a:path extrusionOk="0" h="1653" w="2069">
                  <a:moveTo>
                    <a:pt x="1603" y="1"/>
                  </a:moveTo>
                  <a:cubicBezTo>
                    <a:pt x="1544" y="1"/>
                    <a:pt x="1485" y="19"/>
                    <a:pt x="1435" y="57"/>
                  </a:cubicBezTo>
                  <a:lnTo>
                    <a:pt x="334" y="391"/>
                  </a:lnTo>
                  <a:cubicBezTo>
                    <a:pt x="101" y="491"/>
                    <a:pt x="0" y="791"/>
                    <a:pt x="167" y="1091"/>
                  </a:cubicBezTo>
                  <a:lnTo>
                    <a:pt x="334" y="1425"/>
                  </a:lnTo>
                  <a:cubicBezTo>
                    <a:pt x="426" y="1562"/>
                    <a:pt x="596" y="1652"/>
                    <a:pt x="769" y="1652"/>
                  </a:cubicBezTo>
                  <a:cubicBezTo>
                    <a:pt x="848" y="1652"/>
                    <a:pt x="928" y="1633"/>
                    <a:pt x="1001" y="1591"/>
                  </a:cubicBezTo>
                  <a:lnTo>
                    <a:pt x="1835" y="791"/>
                  </a:lnTo>
                  <a:cubicBezTo>
                    <a:pt x="2002" y="724"/>
                    <a:pt x="2069" y="491"/>
                    <a:pt x="1969" y="391"/>
                  </a:cubicBezTo>
                  <a:lnTo>
                    <a:pt x="1835" y="157"/>
                  </a:lnTo>
                  <a:cubicBezTo>
                    <a:pt x="1793" y="53"/>
                    <a:pt x="1700" y="1"/>
                    <a:pt x="16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7"/>
            <p:cNvSpPr/>
            <p:nvPr/>
          </p:nvSpPr>
          <p:spPr>
            <a:xfrm>
              <a:off x="7310100" y="3355400"/>
              <a:ext cx="44225" cy="47775"/>
            </a:xfrm>
            <a:custGeom>
              <a:rect b="b" l="l" r="r" t="t"/>
              <a:pathLst>
                <a:path extrusionOk="0" h="1911" w="1769">
                  <a:moveTo>
                    <a:pt x="1202" y="0"/>
                  </a:moveTo>
                  <a:cubicBezTo>
                    <a:pt x="1086" y="0"/>
                    <a:pt x="983" y="62"/>
                    <a:pt x="934" y="160"/>
                  </a:cubicBezTo>
                  <a:lnTo>
                    <a:pt x="134" y="994"/>
                  </a:lnTo>
                  <a:cubicBezTo>
                    <a:pt x="0" y="1227"/>
                    <a:pt x="100" y="1527"/>
                    <a:pt x="334" y="1661"/>
                  </a:cubicBezTo>
                  <a:lnTo>
                    <a:pt x="667" y="1828"/>
                  </a:lnTo>
                  <a:cubicBezTo>
                    <a:pt x="736" y="1884"/>
                    <a:pt x="820" y="1910"/>
                    <a:pt x="906" y="1910"/>
                  </a:cubicBezTo>
                  <a:cubicBezTo>
                    <a:pt x="1072" y="1910"/>
                    <a:pt x="1247" y="1814"/>
                    <a:pt x="1335" y="1661"/>
                  </a:cubicBezTo>
                  <a:lnTo>
                    <a:pt x="1668" y="560"/>
                  </a:lnTo>
                  <a:cubicBezTo>
                    <a:pt x="1768" y="393"/>
                    <a:pt x="1668" y="226"/>
                    <a:pt x="1535" y="160"/>
                  </a:cubicBezTo>
                  <a:lnTo>
                    <a:pt x="1335" y="26"/>
                  </a:lnTo>
                  <a:cubicBezTo>
                    <a:pt x="1290" y="8"/>
                    <a:pt x="1245" y="0"/>
                    <a:pt x="12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7"/>
            <p:cNvSpPr/>
            <p:nvPr/>
          </p:nvSpPr>
          <p:spPr>
            <a:xfrm>
              <a:off x="7370150" y="3368550"/>
              <a:ext cx="34200" cy="46725"/>
            </a:xfrm>
            <a:custGeom>
              <a:rect b="b" l="l" r="r" t="t"/>
              <a:pathLst>
                <a:path extrusionOk="0" h="1869" w="1368">
                  <a:moveTo>
                    <a:pt x="567" y="1"/>
                  </a:moveTo>
                  <a:cubicBezTo>
                    <a:pt x="400" y="1"/>
                    <a:pt x="267" y="134"/>
                    <a:pt x="267" y="301"/>
                  </a:cubicBezTo>
                  <a:lnTo>
                    <a:pt x="0" y="1368"/>
                  </a:lnTo>
                  <a:cubicBezTo>
                    <a:pt x="0" y="1635"/>
                    <a:pt x="200" y="1869"/>
                    <a:pt x="500" y="1869"/>
                  </a:cubicBezTo>
                  <a:lnTo>
                    <a:pt x="867" y="1869"/>
                  </a:lnTo>
                  <a:cubicBezTo>
                    <a:pt x="1134" y="1869"/>
                    <a:pt x="1368" y="1668"/>
                    <a:pt x="1368" y="1368"/>
                  </a:cubicBezTo>
                  <a:lnTo>
                    <a:pt x="1067" y="301"/>
                  </a:lnTo>
                  <a:cubicBezTo>
                    <a:pt x="1067" y="134"/>
                    <a:pt x="934" y="1"/>
                    <a:pt x="7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7"/>
            <p:cNvSpPr/>
            <p:nvPr/>
          </p:nvSpPr>
          <p:spPr>
            <a:xfrm>
              <a:off x="7418500" y="3352725"/>
              <a:ext cx="44225" cy="47575"/>
            </a:xfrm>
            <a:custGeom>
              <a:rect b="b" l="l" r="r" t="t"/>
              <a:pathLst>
                <a:path extrusionOk="0" h="1903" w="1769">
                  <a:moveTo>
                    <a:pt x="575" y="1"/>
                  </a:moveTo>
                  <a:cubicBezTo>
                    <a:pt x="526" y="1"/>
                    <a:pt x="477" y="12"/>
                    <a:pt x="434" y="33"/>
                  </a:cubicBezTo>
                  <a:lnTo>
                    <a:pt x="234" y="167"/>
                  </a:lnTo>
                  <a:cubicBezTo>
                    <a:pt x="34" y="267"/>
                    <a:pt x="1" y="467"/>
                    <a:pt x="101" y="600"/>
                  </a:cubicBezTo>
                  <a:lnTo>
                    <a:pt x="434" y="1668"/>
                  </a:lnTo>
                  <a:cubicBezTo>
                    <a:pt x="522" y="1821"/>
                    <a:pt x="682" y="1902"/>
                    <a:pt x="856" y="1902"/>
                  </a:cubicBezTo>
                  <a:cubicBezTo>
                    <a:pt x="948" y="1902"/>
                    <a:pt x="1043" y="1880"/>
                    <a:pt x="1135" y="1834"/>
                  </a:cubicBezTo>
                  <a:lnTo>
                    <a:pt x="1468" y="1668"/>
                  </a:lnTo>
                  <a:cubicBezTo>
                    <a:pt x="1669" y="1568"/>
                    <a:pt x="1769" y="1267"/>
                    <a:pt x="1635" y="1001"/>
                  </a:cubicBezTo>
                  <a:lnTo>
                    <a:pt x="835" y="167"/>
                  </a:lnTo>
                  <a:cubicBezTo>
                    <a:pt x="789" y="53"/>
                    <a:pt x="681" y="1"/>
                    <a:pt x="5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7"/>
            <p:cNvSpPr/>
            <p:nvPr/>
          </p:nvSpPr>
          <p:spPr>
            <a:xfrm>
              <a:off x="7450200" y="3317850"/>
              <a:ext cx="50900" cy="40725"/>
            </a:xfrm>
            <a:custGeom>
              <a:rect b="b" l="l" r="r" t="t"/>
              <a:pathLst>
                <a:path extrusionOk="0" h="1629" w="2036">
                  <a:moveTo>
                    <a:pt x="501" y="1"/>
                  </a:moveTo>
                  <a:cubicBezTo>
                    <a:pt x="383" y="1"/>
                    <a:pt x="274" y="63"/>
                    <a:pt x="200" y="161"/>
                  </a:cubicBezTo>
                  <a:lnTo>
                    <a:pt x="67" y="361"/>
                  </a:lnTo>
                  <a:cubicBezTo>
                    <a:pt x="0" y="527"/>
                    <a:pt x="67" y="694"/>
                    <a:pt x="200" y="794"/>
                  </a:cubicBezTo>
                  <a:lnTo>
                    <a:pt x="1034" y="1562"/>
                  </a:lnTo>
                  <a:cubicBezTo>
                    <a:pt x="1112" y="1606"/>
                    <a:pt x="1197" y="1628"/>
                    <a:pt x="1281" y="1628"/>
                  </a:cubicBezTo>
                  <a:cubicBezTo>
                    <a:pt x="1450" y="1628"/>
                    <a:pt x="1613" y="1539"/>
                    <a:pt x="1702" y="1361"/>
                  </a:cubicBezTo>
                  <a:lnTo>
                    <a:pt x="1868" y="1028"/>
                  </a:lnTo>
                  <a:cubicBezTo>
                    <a:pt x="2035" y="828"/>
                    <a:pt x="1968" y="494"/>
                    <a:pt x="1702" y="361"/>
                  </a:cubicBezTo>
                  <a:lnTo>
                    <a:pt x="634" y="27"/>
                  </a:lnTo>
                  <a:cubicBezTo>
                    <a:pt x="589" y="9"/>
                    <a:pt x="545" y="1"/>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7"/>
            <p:cNvSpPr/>
            <p:nvPr/>
          </p:nvSpPr>
          <p:spPr>
            <a:xfrm>
              <a:off x="7187500" y="2522125"/>
              <a:ext cx="85925" cy="141775"/>
            </a:xfrm>
            <a:custGeom>
              <a:rect b="b" l="l" r="r" t="t"/>
              <a:pathLst>
                <a:path extrusionOk="0" h="5671" w="3437">
                  <a:moveTo>
                    <a:pt x="2836" y="0"/>
                  </a:moveTo>
                  <a:cubicBezTo>
                    <a:pt x="1302" y="0"/>
                    <a:pt x="1" y="1268"/>
                    <a:pt x="1" y="2835"/>
                  </a:cubicBezTo>
                  <a:cubicBezTo>
                    <a:pt x="1" y="4370"/>
                    <a:pt x="1235" y="5671"/>
                    <a:pt x="2836" y="5671"/>
                  </a:cubicBezTo>
                  <a:cubicBezTo>
                    <a:pt x="3036" y="5671"/>
                    <a:pt x="3236" y="5637"/>
                    <a:pt x="3437" y="5604"/>
                  </a:cubicBezTo>
                  <a:lnTo>
                    <a:pt x="3437" y="100"/>
                  </a:lnTo>
                  <a:cubicBezTo>
                    <a:pt x="3236" y="33"/>
                    <a:pt x="3036" y="0"/>
                    <a:pt x="28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7"/>
            <p:cNvSpPr/>
            <p:nvPr/>
          </p:nvSpPr>
          <p:spPr>
            <a:xfrm>
              <a:off x="5969975" y="2524625"/>
              <a:ext cx="1331800" cy="738050"/>
            </a:xfrm>
            <a:custGeom>
              <a:rect b="b" l="l" r="r" t="t"/>
              <a:pathLst>
                <a:path extrusionOk="0" h="29522" w="53272">
                  <a:moveTo>
                    <a:pt x="47768" y="0"/>
                  </a:moveTo>
                  <a:lnTo>
                    <a:pt x="46767" y="5237"/>
                  </a:lnTo>
                  <a:cubicBezTo>
                    <a:pt x="46767" y="5237"/>
                    <a:pt x="49669" y="7505"/>
                    <a:pt x="49002" y="14510"/>
                  </a:cubicBezTo>
                  <a:cubicBezTo>
                    <a:pt x="48318" y="21600"/>
                    <a:pt x="43821" y="23936"/>
                    <a:pt x="39065" y="23936"/>
                  </a:cubicBezTo>
                  <a:cubicBezTo>
                    <a:pt x="36168" y="23936"/>
                    <a:pt x="33175" y="23069"/>
                    <a:pt x="30889" y="21882"/>
                  </a:cubicBezTo>
                  <a:cubicBezTo>
                    <a:pt x="24851" y="18747"/>
                    <a:pt x="24384" y="10074"/>
                    <a:pt x="24384" y="10074"/>
                  </a:cubicBezTo>
                  <a:lnTo>
                    <a:pt x="9040" y="10074"/>
                  </a:lnTo>
                  <a:cubicBezTo>
                    <a:pt x="9040" y="10074"/>
                    <a:pt x="0" y="16679"/>
                    <a:pt x="0" y="29521"/>
                  </a:cubicBezTo>
                  <a:lnTo>
                    <a:pt x="49636" y="29521"/>
                  </a:lnTo>
                  <a:lnTo>
                    <a:pt x="53272" y="14510"/>
                  </a:lnTo>
                  <a:lnTo>
                    <a:pt x="50203" y="3903"/>
                  </a:lnTo>
                  <a:lnTo>
                    <a:pt x="5107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7"/>
            <p:cNvSpPr/>
            <p:nvPr/>
          </p:nvSpPr>
          <p:spPr>
            <a:xfrm>
              <a:off x="6633775" y="2134325"/>
              <a:ext cx="100925" cy="108450"/>
            </a:xfrm>
            <a:custGeom>
              <a:rect b="b" l="l" r="r" t="t"/>
              <a:pathLst>
                <a:path extrusionOk="0" h="4338" w="4037">
                  <a:moveTo>
                    <a:pt x="1969" y="1"/>
                  </a:moveTo>
                  <a:lnTo>
                    <a:pt x="1" y="2136"/>
                  </a:lnTo>
                  <a:lnTo>
                    <a:pt x="2769" y="4337"/>
                  </a:lnTo>
                  <a:lnTo>
                    <a:pt x="4037" y="1702"/>
                  </a:lnTo>
                  <a:lnTo>
                    <a:pt x="19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7"/>
            <p:cNvSpPr/>
            <p:nvPr/>
          </p:nvSpPr>
          <p:spPr>
            <a:xfrm>
              <a:off x="6682975" y="2133500"/>
              <a:ext cx="51725" cy="80925"/>
            </a:xfrm>
            <a:custGeom>
              <a:rect b="b" l="l" r="r" t="t"/>
              <a:pathLst>
                <a:path extrusionOk="0" h="3237" w="2069">
                  <a:moveTo>
                    <a:pt x="1" y="1"/>
                  </a:moveTo>
                  <a:lnTo>
                    <a:pt x="1" y="1"/>
                  </a:lnTo>
                  <a:cubicBezTo>
                    <a:pt x="34" y="301"/>
                    <a:pt x="134" y="634"/>
                    <a:pt x="234" y="901"/>
                  </a:cubicBezTo>
                  <a:cubicBezTo>
                    <a:pt x="334" y="1902"/>
                    <a:pt x="735" y="2702"/>
                    <a:pt x="1335" y="3236"/>
                  </a:cubicBezTo>
                  <a:lnTo>
                    <a:pt x="2069" y="1735"/>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7"/>
            <p:cNvSpPr/>
            <p:nvPr/>
          </p:nvSpPr>
          <p:spPr>
            <a:xfrm>
              <a:off x="6662975" y="2010075"/>
              <a:ext cx="168475" cy="169325"/>
            </a:xfrm>
            <a:custGeom>
              <a:rect b="b" l="l" r="r" t="t"/>
              <a:pathLst>
                <a:path extrusionOk="0" h="6773" w="6739">
                  <a:moveTo>
                    <a:pt x="3369" y="1"/>
                  </a:moveTo>
                  <a:cubicBezTo>
                    <a:pt x="1501" y="1"/>
                    <a:pt x="0" y="1535"/>
                    <a:pt x="0" y="3403"/>
                  </a:cubicBezTo>
                  <a:cubicBezTo>
                    <a:pt x="0" y="5238"/>
                    <a:pt x="1501" y="6772"/>
                    <a:pt x="3369" y="6772"/>
                  </a:cubicBezTo>
                  <a:cubicBezTo>
                    <a:pt x="5237" y="6772"/>
                    <a:pt x="6738" y="5238"/>
                    <a:pt x="6738" y="3403"/>
                  </a:cubicBezTo>
                  <a:cubicBezTo>
                    <a:pt x="6738" y="1535"/>
                    <a:pt x="5237" y="1"/>
                    <a:pt x="33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7"/>
            <p:cNvSpPr/>
            <p:nvPr/>
          </p:nvSpPr>
          <p:spPr>
            <a:xfrm>
              <a:off x="6676800" y="2086525"/>
              <a:ext cx="35400" cy="46575"/>
            </a:xfrm>
            <a:custGeom>
              <a:rect b="b" l="l" r="r" t="t"/>
              <a:pathLst>
                <a:path extrusionOk="0" h="1863" w="1416">
                  <a:moveTo>
                    <a:pt x="805" y="1"/>
                  </a:moveTo>
                  <a:cubicBezTo>
                    <a:pt x="623" y="1"/>
                    <a:pt x="439" y="97"/>
                    <a:pt x="314" y="345"/>
                  </a:cubicBezTo>
                  <a:cubicBezTo>
                    <a:pt x="0" y="945"/>
                    <a:pt x="224" y="1863"/>
                    <a:pt x="819" y="1863"/>
                  </a:cubicBezTo>
                  <a:cubicBezTo>
                    <a:pt x="918" y="1863"/>
                    <a:pt x="1029" y="1837"/>
                    <a:pt x="1148" y="1779"/>
                  </a:cubicBezTo>
                  <a:lnTo>
                    <a:pt x="1415" y="545"/>
                  </a:lnTo>
                  <a:cubicBezTo>
                    <a:pt x="1415" y="273"/>
                    <a:pt x="1113" y="1"/>
                    <a:pt x="8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7"/>
            <p:cNvSpPr/>
            <p:nvPr/>
          </p:nvSpPr>
          <p:spPr>
            <a:xfrm>
              <a:off x="6657125" y="2003700"/>
              <a:ext cx="156800" cy="148175"/>
            </a:xfrm>
            <a:custGeom>
              <a:rect b="b" l="l" r="r" t="t"/>
              <a:pathLst>
                <a:path extrusionOk="0" h="5927" w="6272">
                  <a:moveTo>
                    <a:pt x="3545" y="0"/>
                  </a:moveTo>
                  <a:cubicBezTo>
                    <a:pt x="3276" y="0"/>
                    <a:pt x="2985" y="28"/>
                    <a:pt x="2669" y="89"/>
                  </a:cubicBezTo>
                  <a:cubicBezTo>
                    <a:pt x="434" y="656"/>
                    <a:pt x="1" y="2924"/>
                    <a:pt x="1" y="2924"/>
                  </a:cubicBezTo>
                  <a:lnTo>
                    <a:pt x="334" y="5926"/>
                  </a:lnTo>
                  <a:lnTo>
                    <a:pt x="1602" y="5159"/>
                  </a:lnTo>
                  <a:cubicBezTo>
                    <a:pt x="868" y="5026"/>
                    <a:pt x="1001" y="4025"/>
                    <a:pt x="1001" y="4025"/>
                  </a:cubicBezTo>
                  <a:cubicBezTo>
                    <a:pt x="1164" y="3320"/>
                    <a:pt x="1547" y="3254"/>
                    <a:pt x="1685" y="3254"/>
                  </a:cubicBezTo>
                  <a:cubicBezTo>
                    <a:pt x="1716" y="3254"/>
                    <a:pt x="1735" y="3258"/>
                    <a:pt x="1735" y="3258"/>
                  </a:cubicBezTo>
                  <a:cubicBezTo>
                    <a:pt x="2436" y="3525"/>
                    <a:pt x="2236" y="4259"/>
                    <a:pt x="2236" y="4259"/>
                  </a:cubicBezTo>
                  <a:lnTo>
                    <a:pt x="3003" y="2657"/>
                  </a:lnTo>
                  <a:lnTo>
                    <a:pt x="3737" y="2657"/>
                  </a:lnTo>
                  <a:lnTo>
                    <a:pt x="4404" y="1557"/>
                  </a:lnTo>
                  <a:lnTo>
                    <a:pt x="6272" y="1557"/>
                  </a:lnTo>
                  <a:cubicBezTo>
                    <a:pt x="5985" y="1012"/>
                    <a:pt x="5182" y="0"/>
                    <a:pt x="35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7"/>
            <p:cNvSpPr/>
            <p:nvPr/>
          </p:nvSpPr>
          <p:spPr>
            <a:xfrm>
              <a:off x="6641275" y="1953600"/>
              <a:ext cx="181000" cy="127400"/>
            </a:xfrm>
            <a:custGeom>
              <a:rect b="b" l="l" r="r" t="t"/>
              <a:pathLst>
                <a:path extrusionOk="0" h="5096" w="7240">
                  <a:moveTo>
                    <a:pt x="4155" y="0"/>
                  </a:moveTo>
                  <a:cubicBezTo>
                    <a:pt x="3745" y="0"/>
                    <a:pt x="3275" y="49"/>
                    <a:pt x="2736" y="158"/>
                  </a:cubicBezTo>
                  <a:cubicBezTo>
                    <a:pt x="1" y="692"/>
                    <a:pt x="234" y="3360"/>
                    <a:pt x="234" y="3360"/>
                  </a:cubicBezTo>
                  <a:lnTo>
                    <a:pt x="635" y="5095"/>
                  </a:lnTo>
                  <a:lnTo>
                    <a:pt x="7239" y="4094"/>
                  </a:lnTo>
                  <a:cubicBezTo>
                    <a:pt x="7239" y="4094"/>
                    <a:pt x="6973" y="2160"/>
                    <a:pt x="6806" y="1693"/>
                  </a:cubicBezTo>
                  <a:cubicBezTo>
                    <a:pt x="6536" y="857"/>
                    <a:pt x="5875" y="0"/>
                    <a:pt x="41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7"/>
            <p:cNvSpPr/>
            <p:nvPr/>
          </p:nvSpPr>
          <p:spPr>
            <a:xfrm>
              <a:off x="6733025" y="1955050"/>
              <a:ext cx="89250" cy="112600"/>
            </a:xfrm>
            <a:custGeom>
              <a:rect b="b" l="l" r="r" t="t"/>
              <a:pathLst>
                <a:path extrusionOk="0" h="4504" w="3570">
                  <a:moveTo>
                    <a:pt x="1401" y="0"/>
                  </a:moveTo>
                  <a:cubicBezTo>
                    <a:pt x="0" y="967"/>
                    <a:pt x="134" y="2702"/>
                    <a:pt x="134" y="2702"/>
                  </a:cubicBezTo>
                  <a:lnTo>
                    <a:pt x="467" y="4503"/>
                  </a:lnTo>
                  <a:lnTo>
                    <a:pt x="3536" y="4036"/>
                  </a:lnTo>
                  <a:cubicBezTo>
                    <a:pt x="3569" y="4036"/>
                    <a:pt x="3303" y="2102"/>
                    <a:pt x="3136" y="1601"/>
                  </a:cubicBezTo>
                  <a:cubicBezTo>
                    <a:pt x="2902" y="934"/>
                    <a:pt x="2469" y="267"/>
                    <a:pt x="14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7"/>
            <p:cNvSpPr/>
            <p:nvPr/>
          </p:nvSpPr>
          <p:spPr>
            <a:xfrm>
              <a:off x="6799725" y="2024250"/>
              <a:ext cx="80925" cy="35050"/>
            </a:xfrm>
            <a:custGeom>
              <a:rect b="b" l="l" r="r" t="t"/>
              <a:pathLst>
                <a:path extrusionOk="0" h="1402" w="3237">
                  <a:moveTo>
                    <a:pt x="735" y="1"/>
                  </a:moveTo>
                  <a:lnTo>
                    <a:pt x="1" y="1402"/>
                  </a:lnTo>
                  <a:lnTo>
                    <a:pt x="3236" y="868"/>
                  </a:lnTo>
                  <a:lnTo>
                    <a:pt x="3070" y="601"/>
                  </a:lnTo>
                  <a:lnTo>
                    <a:pt x="7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7"/>
            <p:cNvSpPr/>
            <p:nvPr/>
          </p:nvSpPr>
          <p:spPr>
            <a:xfrm>
              <a:off x="6342750" y="2181025"/>
              <a:ext cx="416975" cy="475375"/>
            </a:xfrm>
            <a:custGeom>
              <a:rect b="b" l="l" r="r" t="t"/>
              <a:pathLst>
                <a:path extrusionOk="0" h="19015" w="16679">
                  <a:moveTo>
                    <a:pt x="11808" y="1"/>
                  </a:moveTo>
                  <a:cubicBezTo>
                    <a:pt x="11808" y="1"/>
                    <a:pt x="7605" y="2169"/>
                    <a:pt x="3769" y="7740"/>
                  </a:cubicBezTo>
                  <a:cubicBezTo>
                    <a:pt x="2402" y="9741"/>
                    <a:pt x="1067" y="12143"/>
                    <a:pt x="0" y="15078"/>
                  </a:cubicBezTo>
                  <a:lnTo>
                    <a:pt x="12742" y="19015"/>
                  </a:lnTo>
                  <a:cubicBezTo>
                    <a:pt x="12742" y="19015"/>
                    <a:pt x="12609" y="12510"/>
                    <a:pt x="14644" y="8874"/>
                  </a:cubicBezTo>
                  <a:cubicBezTo>
                    <a:pt x="16679" y="5305"/>
                    <a:pt x="14977" y="2569"/>
                    <a:pt x="14977" y="2569"/>
                  </a:cubicBezTo>
                  <a:lnTo>
                    <a:pt x="11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7"/>
            <p:cNvSpPr/>
            <p:nvPr/>
          </p:nvSpPr>
          <p:spPr>
            <a:xfrm>
              <a:off x="5856325" y="2090525"/>
              <a:ext cx="152025" cy="163925"/>
            </a:xfrm>
            <a:custGeom>
              <a:rect b="b" l="l" r="r" t="t"/>
              <a:pathLst>
                <a:path extrusionOk="0" h="6557" w="6081">
                  <a:moveTo>
                    <a:pt x="2363" y="0"/>
                  </a:moveTo>
                  <a:cubicBezTo>
                    <a:pt x="2284" y="0"/>
                    <a:pt x="2201" y="16"/>
                    <a:pt x="2111" y="52"/>
                  </a:cubicBezTo>
                  <a:cubicBezTo>
                    <a:pt x="1044" y="519"/>
                    <a:pt x="2412" y="3221"/>
                    <a:pt x="2412" y="3221"/>
                  </a:cubicBezTo>
                  <a:cubicBezTo>
                    <a:pt x="2412" y="3221"/>
                    <a:pt x="1666" y="2413"/>
                    <a:pt x="1040" y="2413"/>
                  </a:cubicBezTo>
                  <a:cubicBezTo>
                    <a:pt x="871" y="2413"/>
                    <a:pt x="711" y="2472"/>
                    <a:pt x="577" y="2620"/>
                  </a:cubicBezTo>
                  <a:cubicBezTo>
                    <a:pt x="0" y="3288"/>
                    <a:pt x="1826" y="4453"/>
                    <a:pt x="2160" y="4657"/>
                  </a:cubicBezTo>
                  <a:lnTo>
                    <a:pt x="2160" y="4657"/>
                  </a:lnTo>
                  <a:cubicBezTo>
                    <a:pt x="2053" y="4596"/>
                    <a:pt x="1797" y="4465"/>
                    <a:pt x="1558" y="4465"/>
                  </a:cubicBezTo>
                  <a:cubicBezTo>
                    <a:pt x="1345" y="4465"/>
                    <a:pt x="1145" y="4569"/>
                    <a:pt x="1077" y="4922"/>
                  </a:cubicBezTo>
                  <a:cubicBezTo>
                    <a:pt x="910" y="5789"/>
                    <a:pt x="4079" y="6556"/>
                    <a:pt x="4079" y="6556"/>
                  </a:cubicBezTo>
                  <a:cubicBezTo>
                    <a:pt x="4079" y="6556"/>
                    <a:pt x="6081" y="3888"/>
                    <a:pt x="5414" y="3421"/>
                  </a:cubicBezTo>
                  <a:cubicBezTo>
                    <a:pt x="5305" y="3345"/>
                    <a:pt x="5202" y="3313"/>
                    <a:pt x="5105" y="3313"/>
                  </a:cubicBezTo>
                  <a:cubicBezTo>
                    <a:pt x="4851" y="3313"/>
                    <a:pt x="4641" y="3532"/>
                    <a:pt x="4497" y="3747"/>
                  </a:cubicBezTo>
                  <a:lnTo>
                    <a:pt x="4497" y="3747"/>
                  </a:lnTo>
                  <a:cubicBezTo>
                    <a:pt x="4834" y="3073"/>
                    <a:pt x="5383" y="1782"/>
                    <a:pt x="4747" y="1586"/>
                  </a:cubicBezTo>
                  <a:cubicBezTo>
                    <a:pt x="4684" y="1569"/>
                    <a:pt x="4624" y="1561"/>
                    <a:pt x="4567" y="1561"/>
                  </a:cubicBezTo>
                  <a:cubicBezTo>
                    <a:pt x="3828" y="1561"/>
                    <a:pt x="3512" y="2854"/>
                    <a:pt x="3512" y="2854"/>
                  </a:cubicBezTo>
                  <a:cubicBezTo>
                    <a:pt x="3512" y="2854"/>
                    <a:pt x="3397" y="0"/>
                    <a:pt x="23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7"/>
            <p:cNvSpPr/>
            <p:nvPr/>
          </p:nvSpPr>
          <p:spPr>
            <a:xfrm>
              <a:off x="5903250" y="2229100"/>
              <a:ext cx="171000" cy="276225"/>
            </a:xfrm>
            <a:custGeom>
              <a:rect b="b" l="l" r="r" t="t"/>
              <a:pathLst>
                <a:path extrusionOk="0" h="11049" w="6840">
                  <a:moveTo>
                    <a:pt x="2766" y="1"/>
                  </a:moveTo>
                  <a:cubicBezTo>
                    <a:pt x="2503" y="1"/>
                    <a:pt x="2237" y="57"/>
                    <a:pt x="1969" y="146"/>
                  </a:cubicBezTo>
                  <a:cubicBezTo>
                    <a:pt x="735" y="546"/>
                    <a:pt x="1" y="1480"/>
                    <a:pt x="1002" y="4482"/>
                  </a:cubicBezTo>
                  <a:cubicBezTo>
                    <a:pt x="1986" y="7342"/>
                    <a:pt x="4182" y="11049"/>
                    <a:pt x="5426" y="11049"/>
                  </a:cubicBezTo>
                  <a:cubicBezTo>
                    <a:pt x="5488" y="11049"/>
                    <a:pt x="5548" y="11040"/>
                    <a:pt x="5605" y="11020"/>
                  </a:cubicBezTo>
                  <a:cubicBezTo>
                    <a:pt x="6839" y="10587"/>
                    <a:pt x="6339" y="6017"/>
                    <a:pt x="5338" y="3015"/>
                  </a:cubicBezTo>
                  <a:cubicBezTo>
                    <a:pt x="4560" y="682"/>
                    <a:pt x="3682" y="1"/>
                    <a:pt x="27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7"/>
            <p:cNvSpPr/>
            <p:nvPr/>
          </p:nvSpPr>
          <p:spPr>
            <a:xfrm>
              <a:off x="6025000" y="2266925"/>
              <a:ext cx="117625" cy="134225"/>
            </a:xfrm>
            <a:custGeom>
              <a:rect b="b" l="l" r="r" t="t"/>
              <a:pathLst>
                <a:path extrusionOk="0" h="5369" w="4705">
                  <a:moveTo>
                    <a:pt x="1969" y="334"/>
                  </a:moveTo>
                  <a:lnTo>
                    <a:pt x="3704" y="634"/>
                  </a:lnTo>
                  <a:cubicBezTo>
                    <a:pt x="3704" y="634"/>
                    <a:pt x="3347" y="1882"/>
                    <a:pt x="2662" y="1882"/>
                  </a:cubicBezTo>
                  <a:cubicBezTo>
                    <a:pt x="2621" y="1882"/>
                    <a:pt x="2579" y="1878"/>
                    <a:pt x="2536" y="1869"/>
                  </a:cubicBezTo>
                  <a:cubicBezTo>
                    <a:pt x="1769" y="1669"/>
                    <a:pt x="1969" y="334"/>
                    <a:pt x="1969" y="334"/>
                  </a:cubicBezTo>
                  <a:close/>
                  <a:moveTo>
                    <a:pt x="1002" y="1"/>
                  </a:moveTo>
                  <a:lnTo>
                    <a:pt x="1002" y="1"/>
                  </a:lnTo>
                  <a:cubicBezTo>
                    <a:pt x="1002" y="1"/>
                    <a:pt x="1469" y="1202"/>
                    <a:pt x="1168" y="2336"/>
                  </a:cubicBezTo>
                  <a:cubicBezTo>
                    <a:pt x="868" y="3470"/>
                    <a:pt x="268" y="3737"/>
                    <a:pt x="134" y="4204"/>
                  </a:cubicBezTo>
                  <a:cubicBezTo>
                    <a:pt x="1" y="4671"/>
                    <a:pt x="802" y="5004"/>
                    <a:pt x="1669" y="5204"/>
                  </a:cubicBezTo>
                  <a:cubicBezTo>
                    <a:pt x="2071" y="5297"/>
                    <a:pt x="2465" y="5368"/>
                    <a:pt x="2786" y="5368"/>
                  </a:cubicBezTo>
                  <a:cubicBezTo>
                    <a:pt x="3158" y="5368"/>
                    <a:pt x="3432" y="5273"/>
                    <a:pt x="3503" y="5004"/>
                  </a:cubicBezTo>
                  <a:cubicBezTo>
                    <a:pt x="3637" y="4537"/>
                    <a:pt x="3170" y="3970"/>
                    <a:pt x="3470" y="2869"/>
                  </a:cubicBezTo>
                  <a:cubicBezTo>
                    <a:pt x="3770" y="1802"/>
                    <a:pt x="4704" y="868"/>
                    <a:pt x="4704" y="868"/>
                  </a:cubicBezTo>
                  <a:lnTo>
                    <a:pt x="2970" y="34"/>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7"/>
            <p:cNvSpPr/>
            <p:nvPr/>
          </p:nvSpPr>
          <p:spPr>
            <a:xfrm>
              <a:off x="6005000" y="2170850"/>
              <a:ext cx="193500" cy="141700"/>
            </a:xfrm>
            <a:custGeom>
              <a:rect b="b" l="l" r="r" t="t"/>
              <a:pathLst>
                <a:path extrusionOk="0" h="5668" w="7740">
                  <a:moveTo>
                    <a:pt x="3295" y="1"/>
                  </a:moveTo>
                  <a:cubicBezTo>
                    <a:pt x="2775" y="1"/>
                    <a:pt x="2308" y="344"/>
                    <a:pt x="2169" y="875"/>
                  </a:cubicBezTo>
                  <a:cubicBezTo>
                    <a:pt x="2135" y="875"/>
                    <a:pt x="2102" y="842"/>
                    <a:pt x="2069" y="842"/>
                  </a:cubicBezTo>
                  <a:cubicBezTo>
                    <a:pt x="1971" y="816"/>
                    <a:pt x="1873" y="804"/>
                    <a:pt x="1777" y="804"/>
                  </a:cubicBezTo>
                  <a:cubicBezTo>
                    <a:pt x="1251" y="804"/>
                    <a:pt x="775" y="1173"/>
                    <a:pt x="634" y="1709"/>
                  </a:cubicBezTo>
                  <a:cubicBezTo>
                    <a:pt x="601" y="1876"/>
                    <a:pt x="601" y="2042"/>
                    <a:pt x="634" y="2176"/>
                  </a:cubicBezTo>
                  <a:cubicBezTo>
                    <a:pt x="401" y="2309"/>
                    <a:pt x="167" y="2509"/>
                    <a:pt x="134" y="2810"/>
                  </a:cubicBezTo>
                  <a:cubicBezTo>
                    <a:pt x="0" y="3310"/>
                    <a:pt x="301" y="3810"/>
                    <a:pt x="801" y="3910"/>
                  </a:cubicBezTo>
                  <a:lnTo>
                    <a:pt x="934" y="3910"/>
                  </a:lnTo>
                  <a:cubicBezTo>
                    <a:pt x="834" y="4511"/>
                    <a:pt x="1235" y="5078"/>
                    <a:pt x="1802" y="5245"/>
                  </a:cubicBezTo>
                  <a:cubicBezTo>
                    <a:pt x="1905" y="5272"/>
                    <a:pt x="2008" y="5286"/>
                    <a:pt x="2109" y="5286"/>
                  </a:cubicBezTo>
                  <a:cubicBezTo>
                    <a:pt x="2499" y="5286"/>
                    <a:pt x="2857" y="5088"/>
                    <a:pt x="3069" y="4744"/>
                  </a:cubicBezTo>
                  <a:cubicBezTo>
                    <a:pt x="3236" y="4911"/>
                    <a:pt x="3403" y="5045"/>
                    <a:pt x="3636" y="5078"/>
                  </a:cubicBezTo>
                  <a:cubicBezTo>
                    <a:pt x="3720" y="5111"/>
                    <a:pt x="3795" y="5128"/>
                    <a:pt x="3870" y="5128"/>
                  </a:cubicBezTo>
                  <a:cubicBezTo>
                    <a:pt x="3945" y="5128"/>
                    <a:pt x="4020" y="5111"/>
                    <a:pt x="4103" y="5078"/>
                  </a:cubicBezTo>
                  <a:cubicBezTo>
                    <a:pt x="4270" y="5345"/>
                    <a:pt x="4504" y="5545"/>
                    <a:pt x="4804" y="5645"/>
                  </a:cubicBezTo>
                  <a:cubicBezTo>
                    <a:pt x="4885" y="5660"/>
                    <a:pt x="4968" y="5668"/>
                    <a:pt x="5051" y="5668"/>
                  </a:cubicBezTo>
                  <a:cubicBezTo>
                    <a:pt x="5511" y="5668"/>
                    <a:pt x="5968" y="5435"/>
                    <a:pt x="6138" y="5011"/>
                  </a:cubicBezTo>
                  <a:cubicBezTo>
                    <a:pt x="6272" y="5078"/>
                    <a:pt x="6372" y="5178"/>
                    <a:pt x="6505" y="5211"/>
                  </a:cubicBezTo>
                  <a:cubicBezTo>
                    <a:pt x="6585" y="5233"/>
                    <a:pt x="6666" y="5243"/>
                    <a:pt x="6745" y="5243"/>
                  </a:cubicBezTo>
                  <a:cubicBezTo>
                    <a:pt x="7157" y="5243"/>
                    <a:pt x="7527" y="4964"/>
                    <a:pt x="7639" y="4544"/>
                  </a:cubicBezTo>
                  <a:cubicBezTo>
                    <a:pt x="7739" y="4044"/>
                    <a:pt x="7439" y="3543"/>
                    <a:pt x="6939" y="3410"/>
                  </a:cubicBezTo>
                  <a:lnTo>
                    <a:pt x="6839" y="3410"/>
                  </a:lnTo>
                  <a:cubicBezTo>
                    <a:pt x="6905" y="3343"/>
                    <a:pt x="6905" y="3310"/>
                    <a:pt x="6939" y="3210"/>
                  </a:cubicBezTo>
                  <a:cubicBezTo>
                    <a:pt x="7105" y="2576"/>
                    <a:pt x="6672" y="1976"/>
                    <a:pt x="6071" y="1809"/>
                  </a:cubicBezTo>
                  <a:cubicBezTo>
                    <a:pt x="5955" y="1776"/>
                    <a:pt x="5855" y="1759"/>
                    <a:pt x="5763" y="1759"/>
                  </a:cubicBezTo>
                  <a:cubicBezTo>
                    <a:pt x="5671" y="1759"/>
                    <a:pt x="5588" y="1776"/>
                    <a:pt x="5504" y="1809"/>
                  </a:cubicBezTo>
                  <a:cubicBezTo>
                    <a:pt x="5404" y="1475"/>
                    <a:pt x="5104" y="1175"/>
                    <a:pt x="4737" y="1075"/>
                  </a:cubicBezTo>
                  <a:cubicBezTo>
                    <a:pt x="4637" y="1042"/>
                    <a:pt x="4570" y="1042"/>
                    <a:pt x="4470" y="1042"/>
                  </a:cubicBezTo>
                  <a:cubicBezTo>
                    <a:pt x="4437" y="575"/>
                    <a:pt x="4103" y="174"/>
                    <a:pt x="3603" y="41"/>
                  </a:cubicBezTo>
                  <a:cubicBezTo>
                    <a:pt x="3500" y="14"/>
                    <a:pt x="3396" y="1"/>
                    <a:pt x="32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7"/>
            <p:cNvSpPr/>
            <p:nvPr/>
          </p:nvSpPr>
          <p:spPr>
            <a:xfrm>
              <a:off x="6102575" y="2186525"/>
              <a:ext cx="207675" cy="275575"/>
            </a:xfrm>
            <a:custGeom>
              <a:rect b="b" l="l" r="r" t="t"/>
              <a:pathLst>
                <a:path extrusionOk="0" h="11023" w="8307">
                  <a:moveTo>
                    <a:pt x="6280" y="0"/>
                  </a:moveTo>
                  <a:cubicBezTo>
                    <a:pt x="5446" y="0"/>
                    <a:pt x="4488" y="529"/>
                    <a:pt x="3736" y="1849"/>
                  </a:cubicBezTo>
                  <a:cubicBezTo>
                    <a:pt x="2002" y="4918"/>
                    <a:pt x="0" y="8454"/>
                    <a:pt x="0" y="8454"/>
                  </a:cubicBezTo>
                  <a:lnTo>
                    <a:pt x="5704" y="11022"/>
                  </a:lnTo>
                  <a:cubicBezTo>
                    <a:pt x="5704" y="11022"/>
                    <a:pt x="7906" y="4518"/>
                    <a:pt x="8173" y="2249"/>
                  </a:cubicBezTo>
                  <a:cubicBezTo>
                    <a:pt x="8307" y="965"/>
                    <a:pt x="7406" y="0"/>
                    <a:pt x="6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7"/>
            <p:cNvSpPr/>
            <p:nvPr/>
          </p:nvSpPr>
          <p:spPr>
            <a:xfrm>
              <a:off x="6228500" y="2187150"/>
              <a:ext cx="82150" cy="274950"/>
            </a:xfrm>
            <a:custGeom>
              <a:rect b="b" l="l" r="r" t="t"/>
              <a:pathLst>
                <a:path extrusionOk="0" h="10998" w="3286">
                  <a:moveTo>
                    <a:pt x="1238" y="1"/>
                  </a:moveTo>
                  <a:cubicBezTo>
                    <a:pt x="852" y="1"/>
                    <a:pt x="440" y="111"/>
                    <a:pt x="33" y="356"/>
                  </a:cubicBezTo>
                  <a:cubicBezTo>
                    <a:pt x="142" y="340"/>
                    <a:pt x="249" y="331"/>
                    <a:pt x="354" y="331"/>
                  </a:cubicBezTo>
                  <a:cubicBezTo>
                    <a:pt x="1504" y="331"/>
                    <a:pt x="2388" y="1305"/>
                    <a:pt x="2235" y="2558"/>
                  </a:cubicBezTo>
                  <a:cubicBezTo>
                    <a:pt x="2035" y="4359"/>
                    <a:pt x="567" y="8996"/>
                    <a:pt x="0" y="10697"/>
                  </a:cubicBezTo>
                  <a:lnTo>
                    <a:pt x="667" y="10997"/>
                  </a:lnTo>
                  <a:cubicBezTo>
                    <a:pt x="667" y="10997"/>
                    <a:pt x="2835" y="4493"/>
                    <a:pt x="3136" y="2224"/>
                  </a:cubicBezTo>
                  <a:cubicBezTo>
                    <a:pt x="3285" y="955"/>
                    <a:pt x="2375" y="1"/>
                    <a:pt x="12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7"/>
            <p:cNvSpPr/>
            <p:nvPr/>
          </p:nvSpPr>
          <p:spPr>
            <a:xfrm>
              <a:off x="6204300" y="2247575"/>
              <a:ext cx="62575" cy="68750"/>
            </a:xfrm>
            <a:custGeom>
              <a:rect b="b" l="l" r="r" t="t"/>
              <a:pathLst>
                <a:path extrusionOk="0" h="2750" w="2503">
                  <a:moveTo>
                    <a:pt x="542" y="1"/>
                  </a:moveTo>
                  <a:cubicBezTo>
                    <a:pt x="442" y="1"/>
                    <a:pt x="335" y="35"/>
                    <a:pt x="234" y="108"/>
                  </a:cubicBezTo>
                  <a:cubicBezTo>
                    <a:pt x="34" y="241"/>
                    <a:pt x="1" y="508"/>
                    <a:pt x="168" y="741"/>
                  </a:cubicBezTo>
                  <a:lnTo>
                    <a:pt x="1635" y="2576"/>
                  </a:lnTo>
                  <a:cubicBezTo>
                    <a:pt x="1711" y="2690"/>
                    <a:pt x="1830" y="2749"/>
                    <a:pt x="1961" y="2749"/>
                  </a:cubicBezTo>
                  <a:cubicBezTo>
                    <a:pt x="2061" y="2749"/>
                    <a:pt x="2168" y="2715"/>
                    <a:pt x="2269" y="2643"/>
                  </a:cubicBezTo>
                  <a:cubicBezTo>
                    <a:pt x="2469" y="2476"/>
                    <a:pt x="2503" y="2176"/>
                    <a:pt x="2336" y="2009"/>
                  </a:cubicBezTo>
                  <a:lnTo>
                    <a:pt x="868" y="174"/>
                  </a:lnTo>
                  <a:cubicBezTo>
                    <a:pt x="792" y="61"/>
                    <a:pt x="674" y="1"/>
                    <a:pt x="5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7"/>
            <p:cNvSpPr/>
            <p:nvPr/>
          </p:nvSpPr>
          <p:spPr>
            <a:xfrm>
              <a:off x="6178450" y="2285100"/>
              <a:ext cx="62575" cy="68750"/>
            </a:xfrm>
            <a:custGeom>
              <a:rect b="b" l="l" r="r" t="t"/>
              <a:pathLst>
                <a:path extrusionOk="0" h="2750" w="2503">
                  <a:moveTo>
                    <a:pt x="528" y="1"/>
                  </a:moveTo>
                  <a:cubicBezTo>
                    <a:pt x="426" y="1"/>
                    <a:pt x="321" y="36"/>
                    <a:pt x="234" y="108"/>
                  </a:cubicBezTo>
                  <a:cubicBezTo>
                    <a:pt x="34" y="241"/>
                    <a:pt x="1" y="508"/>
                    <a:pt x="167" y="741"/>
                  </a:cubicBezTo>
                  <a:lnTo>
                    <a:pt x="1635" y="2576"/>
                  </a:lnTo>
                  <a:cubicBezTo>
                    <a:pt x="1692" y="2690"/>
                    <a:pt x="1813" y="2750"/>
                    <a:pt x="1944" y="2750"/>
                  </a:cubicBezTo>
                  <a:cubicBezTo>
                    <a:pt x="2044" y="2750"/>
                    <a:pt x="2149" y="2715"/>
                    <a:pt x="2236" y="2643"/>
                  </a:cubicBezTo>
                  <a:cubicBezTo>
                    <a:pt x="2469" y="2509"/>
                    <a:pt x="2502" y="2242"/>
                    <a:pt x="2336" y="2009"/>
                  </a:cubicBezTo>
                  <a:lnTo>
                    <a:pt x="868" y="174"/>
                  </a:lnTo>
                  <a:cubicBezTo>
                    <a:pt x="792" y="61"/>
                    <a:pt x="663" y="1"/>
                    <a:pt x="5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7"/>
            <p:cNvSpPr/>
            <p:nvPr/>
          </p:nvSpPr>
          <p:spPr>
            <a:xfrm>
              <a:off x="6152600" y="2323525"/>
              <a:ext cx="62575" cy="68675"/>
            </a:xfrm>
            <a:custGeom>
              <a:rect b="b" l="l" r="r" t="t"/>
              <a:pathLst>
                <a:path extrusionOk="0" h="2747" w="2503">
                  <a:moveTo>
                    <a:pt x="517" y="1"/>
                  </a:moveTo>
                  <a:cubicBezTo>
                    <a:pt x="418" y="1"/>
                    <a:pt x="317" y="36"/>
                    <a:pt x="234" y="105"/>
                  </a:cubicBezTo>
                  <a:cubicBezTo>
                    <a:pt x="34" y="238"/>
                    <a:pt x="1" y="539"/>
                    <a:pt x="167" y="739"/>
                  </a:cubicBezTo>
                  <a:lnTo>
                    <a:pt x="1602" y="2573"/>
                  </a:lnTo>
                  <a:cubicBezTo>
                    <a:pt x="1678" y="2687"/>
                    <a:pt x="1807" y="2747"/>
                    <a:pt x="1941" y="2747"/>
                  </a:cubicBezTo>
                  <a:cubicBezTo>
                    <a:pt x="2044" y="2747"/>
                    <a:pt x="2149" y="2712"/>
                    <a:pt x="2236" y="2640"/>
                  </a:cubicBezTo>
                  <a:cubicBezTo>
                    <a:pt x="2436" y="2540"/>
                    <a:pt x="2502" y="2240"/>
                    <a:pt x="2302" y="2040"/>
                  </a:cubicBezTo>
                  <a:lnTo>
                    <a:pt x="868" y="205"/>
                  </a:lnTo>
                  <a:cubicBezTo>
                    <a:pt x="790" y="69"/>
                    <a:pt x="655" y="1"/>
                    <a:pt x="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7"/>
            <p:cNvSpPr/>
            <p:nvPr/>
          </p:nvSpPr>
          <p:spPr>
            <a:xfrm>
              <a:off x="5885750" y="2339475"/>
              <a:ext cx="439500" cy="391150"/>
            </a:xfrm>
            <a:custGeom>
              <a:rect b="b" l="l" r="r" t="t"/>
              <a:pathLst>
                <a:path extrusionOk="0" h="15646" w="17580">
                  <a:moveTo>
                    <a:pt x="34" y="1"/>
                  </a:moveTo>
                  <a:lnTo>
                    <a:pt x="0" y="15645"/>
                  </a:lnTo>
                  <a:lnTo>
                    <a:pt x="17580" y="15645"/>
                  </a:lnTo>
                  <a:lnTo>
                    <a:pt x="17580" y="34"/>
                  </a:lnTo>
                  <a:lnTo>
                    <a:pt x="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7"/>
            <p:cNvSpPr/>
            <p:nvPr/>
          </p:nvSpPr>
          <p:spPr>
            <a:xfrm>
              <a:off x="6077550" y="2339475"/>
              <a:ext cx="55900" cy="391150"/>
            </a:xfrm>
            <a:custGeom>
              <a:rect b="b" l="l" r="r" t="t"/>
              <a:pathLst>
                <a:path extrusionOk="0" h="15646" w="2236">
                  <a:moveTo>
                    <a:pt x="34" y="1"/>
                  </a:moveTo>
                  <a:lnTo>
                    <a:pt x="0" y="15645"/>
                  </a:lnTo>
                  <a:lnTo>
                    <a:pt x="2235" y="15645"/>
                  </a:lnTo>
                  <a:lnTo>
                    <a:pt x="2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7"/>
            <p:cNvSpPr/>
            <p:nvPr/>
          </p:nvSpPr>
          <p:spPr>
            <a:xfrm>
              <a:off x="6260175" y="2340325"/>
              <a:ext cx="66750" cy="391125"/>
            </a:xfrm>
            <a:custGeom>
              <a:rect b="b" l="l" r="r" t="t"/>
              <a:pathLst>
                <a:path extrusionOk="0" h="15645" w="2670">
                  <a:moveTo>
                    <a:pt x="34" y="0"/>
                  </a:moveTo>
                  <a:lnTo>
                    <a:pt x="1" y="15645"/>
                  </a:lnTo>
                  <a:lnTo>
                    <a:pt x="2636" y="15645"/>
                  </a:lnTo>
                  <a:lnTo>
                    <a:pt x="2669" y="33"/>
                  </a:lnTo>
                  <a:lnTo>
                    <a:pt x="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7"/>
            <p:cNvSpPr/>
            <p:nvPr/>
          </p:nvSpPr>
          <p:spPr>
            <a:xfrm>
              <a:off x="5885750" y="2339475"/>
              <a:ext cx="74250" cy="391150"/>
            </a:xfrm>
            <a:custGeom>
              <a:rect b="b" l="l" r="r" t="t"/>
              <a:pathLst>
                <a:path extrusionOk="0" h="15646" w="2970">
                  <a:moveTo>
                    <a:pt x="34" y="1"/>
                  </a:moveTo>
                  <a:lnTo>
                    <a:pt x="0" y="15645"/>
                  </a:lnTo>
                  <a:lnTo>
                    <a:pt x="2936" y="15645"/>
                  </a:lnTo>
                  <a:lnTo>
                    <a:pt x="29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7"/>
            <p:cNvSpPr/>
            <p:nvPr/>
          </p:nvSpPr>
          <p:spPr>
            <a:xfrm>
              <a:off x="6588750" y="2328650"/>
              <a:ext cx="127625" cy="327750"/>
            </a:xfrm>
            <a:custGeom>
              <a:rect b="b" l="l" r="r" t="t"/>
              <a:pathLst>
                <a:path extrusionOk="0" h="13110" w="5105">
                  <a:moveTo>
                    <a:pt x="0" y="0"/>
                  </a:moveTo>
                  <a:lnTo>
                    <a:pt x="768" y="12442"/>
                  </a:lnTo>
                  <a:lnTo>
                    <a:pt x="2902" y="13109"/>
                  </a:lnTo>
                  <a:lnTo>
                    <a:pt x="2902" y="13109"/>
                  </a:lnTo>
                  <a:cubicBezTo>
                    <a:pt x="2835" y="13068"/>
                    <a:pt x="2742" y="6593"/>
                    <a:pt x="4770" y="3002"/>
                  </a:cubicBezTo>
                  <a:cubicBezTo>
                    <a:pt x="4904" y="2769"/>
                    <a:pt x="4971" y="2569"/>
                    <a:pt x="5104" y="2368"/>
                  </a:cubicBezTo>
                  <a:lnTo>
                    <a:pt x="0" y="0"/>
                  </a:lnTo>
                  <a:close/>
                  <a:moveTo>
                    <a:pt x="2902" y="13109"/>
                  </a:moveTo>
                  <a:cubicBezTo>
                    <a:pt x="2902" y="13109"/>
                    <a:pt x="2902" y="13110"/>
                    <a:pt x="2902" y="13110"/>
                  </a:cubicBezTo>
                  <a:lnTo>
                    <a:pt x="2902" y="1310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7"/>
            <p:cNvSpPr/>
            <p:nvPr/>
          </p:nvSpPr>
          <p:spPr>
            <a:xfrm>
              <a:off x="6713000" y="2307800"/>
              <a:ext cx="403650" cy="268550"/>
            </a:xfrm>
            <a:custGeom>
              <a:rect b="b" l="l" r="r" t="t"/>
              <a:pathLst>
                <a:path extrusionOk="0" h="10742" w="16146">
                  <a:moveTo>
                    <a:pt x="1302" y="0"/>
                  </a:moveTo>
                  <a:lnTo>
                    <a:pt x="1" y="4537"/>
                  </a:lnTo>
                  <a:cubicBezTo>
                    <a:pt x="7339" y="9941"/>
                    <a:pt x="15278" y="10741"/>
                    <a:pt x="15278" y="10741"/>
                  </a:cubicBezTo>
                  <a:lnTo>
                    <a:pt x="16145" y="9007"/>
                  </a:lnTo>
                  <a:cubicBezTo>
                    <a:pt x="7272" y="5904"/>
                    <a:pt x="1302" y="0"/>
                    <a:pt x="13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7"/>
            <p:cNvSpPr/>
            <p:nvPr/>
          </p:nvSpPr>
          <p:spPr>
            <a:xfrm>
              <a:off x="6573725" y="2240225"/>
              <a:ext cx="247725" cy="230200"/>
            </a:xfrm>
            <a:custGeom>
              <a:rect b="b" l="l" r="r" t="t"/>
              <a:pathLst>
                <a:path extrusionOk="0" h="9208" w="9909">
                  <a:moveTo>
                    <a:pt x="3300" y="1"/>
                  </a:moveTo>
                  <a:cubicBezTo>
                    <a:pt x="2468" y="1"/>
                    <a:pt x="1637" y="357"/>
                    <a:pt x="1068" y="1035"/>
                  </a:cubicBezTo>
                  <a:cubicBezTo>
                    <a:pt x="1" y="2236"/>
                    <a:pt x="168" y="4104"/>
                    <a:pt x="1369" y="5138"/>
                  </a:cubicBezTo>
                  <a:lnTo>
                    <a:pt x="6072" y="9208"/>
                  </a:lnTo>
                  <a:lnTo>
                    <a:pt x="9908" y="4771"/>
                  </a:lnTo>
                  <a:lnTo>
                    <a:pt x="5205" y="735"/>
                  </a:lnTo>
                  <a:cubicBezTo>
                    <a:pt x="4664" y="240"/>
                    <a:pt x="3981" y="1"/>
                    <a:pt x="33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7"/>
            <p:cNvSpPr/>
            <p:nvPr/>
          </p:nvSpPr>
          <p:spPr>
            <a:xfrm>
              <a:off x="7076600" y="2523175"/>
              <a:ext cx="124275" cy="74100"/>
            </a:xfrm>
            <a:custGeom>
              <a:rect b="b" l="l" r="r" t="t"/>
              <a:pathLst>
                <a:path extrusionOk="0" h="2964" w="4971">
                  <a:moveTo>
                    <a:pt x="2090" y="0"/>
                  </a:moveTo>
                  <a:cubicBezTo>
                    <a:pt x="1162" y="0"/>
                    <a:pt x="393" y="437"/>
                    <a:pt x="234" y="1126"/>
                  </a:cubicBezTo>
                  <a:cubicBezTo>
                    <a:pt x="0" y="1959"/>
                    <a:pt x="934" y="2493"/>
                    <a:pt x="2169" y="2793"/>
                  </a:cubicBezTo>
                  <a:cubicBezTo>
                    <a:pt x="2614" y="2899"/>
                    <a:pt x="3039" y="2963"/>
                    <a:pt x="3412" y="2963"/>
                  </a:cubicBezTo>
                  <a:cubicBezTo>
                    <a:pt x="4102" y="2963"/>
                    <a:pt x="4619" y="2744"/>
                    <a:pt x="4770" y="2160"/>
                  </a:cubicBezTo>
                  <a:cubicBezTo>
                    <a:pt x="4971" y="1292"/>
                    <a:pt x="4103" y="392"/>
                    <a:pt x="2836" y="91"/>
                  </a:cubicBezTo>
                  <a:cubicBezTo>
                    <a:pt x="2582" y="30"/>
                    <a:pt x="2331" y="0"/>
                    <a:pt x="20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7"/>
            <p:cNvSpPr/>
            <p:nvPr/>
          </p:nvSpPr>
          <p:spPr>
            <a:xfrm>
              <a:off x="6341075" y="2692225"/>
              <a:ext cx="334425" cy="85100"/>
            </a:xfrm>
            <a:custGeom>
              <a:rect b="b" l="l" r="r" t="t"/>
              <a:pathLst>
                <a:path extrusionOk="0" h="3404" w="13377">
                  <a:moveTo>
                    <a:pt x="801" y="1"/>
                  </a:moveTo>
                  <a:cubicBezTo>
                    <a:pt x="367" y="1"/>
                    <a:pt x="0" y="334"/>
                    <a:pt x="0" y="735"/>
                  </a:cubicBezTo>
                  <a:lnTo>
                    <a:pt x="0" y="2669"/>
                  </a:lnTo>
                  <a:cubicBezTo>
                    <a:pt x="0" y="3070"/>
                    <a:pt x="334" y="3403"/>
                    <a:pt x="734" y="3403"/>
                  </a:cubicBezTo>
                  <a:lnTo>
                    <a:pt x="12643" y="3403"/>
                  </a:lnTo>
                  <a:cubicBezTo>
                    <a:pt x="13043" y="3403"/>
                    <a:pt x="13377" y="3070"/>
                    <a:pt x="13377" y="2669"/>
                  </a:cubicBezTo>
                  <a:lnTo>
                    <a:pt x="13377" y="1435"/>
                  </a:lnTo>
                  <a:cubicBezTo>
                    <a:pt x="13377" y="1035"/>
                    <a:pt x="13043" y="735"/>
                    <a:pt x="12676" y="701"/>
                  </a:cubicBezTo>
                  <a:lnTo>
                    <a:pt x="8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7"/>
            <p:cNvSpPr/>
            <p:nvPr/>
          </p:nvSpPr>
          <p:spPr>
            <a:xfrm>
              <a:off x="5873225" y="2763125"/>
              <a:ext cx="424500" cy="13350"/>
            </a:xfrm>
            <a:custGeom>
              <a:rect b="b" l="l" r="r" t="t"/>
              <a:pathLst>
                <a:path extrusionOk="0" h="534" w="16980">
                  <a:moveTo>
                    <a:pt x="1" y="0"/>
                  </a:moveTo>
                  <a:lnTo>
                    <a:pt x="1" y="534"/>
                  </a:lnTo>
                  <a:lnTo>
                    <a:pt x="16980" y="534"/>
                  </a:lnTo>
                  <a:lnTo>
                    <a:pt x="1698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7"/>
            <p:cNvSpPr/>
            <p:nvPr/>
          </p:nvSpPr>
          <p:spPr>
            <a:xfrm>
              <a:off x="5845725" y="2729750"/>
              <a:ext cx="466175" cy="37575"/>
            </a:xfrm>
            <a:custGeom>
              <a:rect b="b" l="l" r="r" t="t"/>
              <a:pathLst>
                <a:path extrusionOk="0" h="1503" w="18647">
                  <a:moveTo>
                    <a:pt x="0" y="1"/>
                  </a:moveTo>
                  <a:lnTo>
                    <a:pt x="0" y="1502"/>
                  </a:lnTo>
                  <a:lnTo>
                    <a:pt x="18647" y="1502"/>
                  </a:lnTo>
                  <a:lnTo>
                    <a:pt x="1864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7"/>
            <p:cNvSpPr/>
            <p:nvPr/>
          </p:nvSpPr>
          <p:spPr>
            <a:xfrm>
              <a:off x="5913275" y="2901550"/>
              <a:ext cx="771400" cy="361125"/>
            </a:xfrm>
            <a:custGeom>
              <a:rect b="b" l="l" r="r" t="t"/>
              <a:pathLst>
                <a:path extrusionOk="0" h="14445" w="30856">
                  <a:moveTo>
                    <a:pt x="15444" y="1"/>
                  </a:moveTo>
                  <a:cubicBezTo>
                    <a:pt x="7272" y="1"/>
                    <a:pt x="567" y="6372"/>
                    <a:pt x="0" y="14444"/>
                  </a:cubicBezTo>
                  <a:lnTo>
                    <a:pt x="30855" y="14444"/>
                  </a:lnTo>
                  <a:cubicBezTo>
                    <a:pt x="30322" y="6372"/>
                    <a:pt x="23617" y="1"/>
                    <a:pt x="154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7"/>
            <p:cNvSpPr/>
            <p:nvPr/>
          </p:nvSpPr>
          <p:spPr>
            <a:xfrm>
              <a:off x="6012500" y="2901550"/>
              <a:ext cx="673850" cy="361125"/>
            </a:xfrm>
            <a:custGeom>
              <a:rect b="b" l="l" r="r" t="t"/>
              <a:pathLst>
                <a:path extrusionOk="0" h="14445" w="26954">
                  <a:moveTo>
                    <a:pt x="11509" y="1"/>
                  </a:moveTo>
                  <a:cubicBezTo>
                    <a:pt x="6939" y="1"/>
                    <a:pt x="2836" y="2002"/>
                    <a:pt x="1" y="5171"/>
                  </a:cubicBezTo>
                  <a:cubicBezTo>
                    <a:pt x="2703" y="2702"/>
                    <a:pt x="6305" y="1201"/>
                    <a:pt x="10308" y="1201"/>
                  </a:cubicBezTo>
                  <a:cubicBezTo>
                    <a:pt x="18114" y="1201"/>
                    <a:pt x="24518" y="6972"/>
                    <a:pt x="25619" y="14444"/>
                  </a:cubicBezTo>
                  <a:lnTo>
                    <a:pt x="26953" y="14444"/>
                  </a:lnTo>
                  <a:cubicBezTo>
                    <a:pt x="26386" y="6372"/>
                    <a:pt x="19681" y="1"/>
                    <a:pt x="115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7"/>
            <p:cNvSpPr/>
            <p:nvPr/>
          </p:nvSpPr>
          <p:spPr>
            <a:xfrm>
              <a:off x="6292700" y="2559650"/>
              <a:ext cx="644650" cy="611275"/>
            </a:xfrm>
            <a:custGeom>
              <a:rect b="b" l="l" r="r" t="t"/>
              <a:pathLst>
                <a:path extrusionOk="0" h="24451" w="25786">
                  <a:moveTo>
                    <a:pt x="2469" y="0"/>
                  </a:moveTo>
                  <a:cubicBezTo>
                    <a:pt x="2469" y="0"/>
                    <a:pt x="1" y="6538"/>
                    <a:pt x="4737" y="8540"/>
                  </a:cubicBezTo>
                  <a:cubicBezTo>
                    <a:pt x="10475" y="11008"/>
                    <a:pt x="15678" y="11508"/>
                    <a:pt x="17346" y="11675"/>
                  </a:cubicBezTo>
                  <a:cubicBezTo>
                    <a:pt x="18514" y="16612"/>
                    <a:pt x="19481" y="19814"/>
                    <a:pt x="22183" y="24451"/>
                  </a:cubicBezTo>
                  <a:lnTo>
                    <a:pt x="24985" y="24451"/>
                  </a:lnTo>
                  <a:cubicBezTo>
                    <a:pt x="24985" y="24451"/>
                    <a:pt x="25786" y="14377"/>
                    <a:pt x="22183" y="8273"/>
                  </a:cubicBezTo>
                  <a:cubicBezTo>
                    <a:pt x="18480" y="4770"/>
                    <a:pt x="11809" y="2802"/>
                    <a:pt x="11809" y="2802"/>
                  </a:cubicBezTo>
                  <a:lnTo>
                    <a:pt x="246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7"/>
            <p:cNvSpPr/>
            <p:nvPr/>
          </p:nvSpPr>
          <p:spPr>
            <a:xfrm>
              <a:off x="6833925" y="3168400"/>
              <a:ext cx="199325" cy="82600"/>
            </a:xfrm>
            <a:custGeom>
              <a:rect b="b" l="l" r="r" t="t"/>
              <a:pathLst>
                <a:path extrusionOk="0" h="3304" w="7973">
                  <a:moveTo>
                    <a:pt x="3003" y="1"/>
                  </a:moveTo>
                  <a:lnTo>
                    <a:pt x="701" y="34"/>
                  </a:lnTo>
                  <a:lnTo>
                    <a:pt x="0" y="3303"/>
                  </a:lnTo>
                  <a:lnTo>
                    <a:pt x="7973" y="3303"/>
                  </a:lnTo>
                  <a:lnTo>
                    <a:pt x="3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7"/>
            <p:cNvSpPr/>
            <p:nvPr/>
          </p:nvSpPr>
          <p:spPr>
            <a:xfrm>
              <a:off x="7076600" y="2959925"/>
              <a:ext cx="487025" cy="302750"/>
            </a:xfrm>
            <a:custGeom>
              <a:rect b="b" l="l" r="r" t="t"/>
              <a:pathLst>
                <a:path extrusionOk="0" h="12110" w="19481">
                  <a:moveTo>
                    <a:pt x="11008" y="1"/>
                  </a:moveTo>
                  <a:cubicBezTo>
                    <a:pt x="4937" y="1"/>
                    <a:pt x="0" y="4937"/>
                    <a:pt x="0" y="11008"/>
                  </a:cubicBezTo>
                  <a:cubicBezTo>
                    <a:pt x="0" y="11375"/>
                    <a:pt x="67" y="11709"/>
                    <a:pt x="67" y="12109"/>
                  </a:cubicBezTo>
                  <a:lnTo>
                    <a:pt x="7005" y="12109"/>
                  </a:lnTo>
                  <a:lnTo>
                    <a:pt x="19481" y="3970"/>
                  </a:lnTo>
                  <a:cubicBezTo>
                    <a:pt x="17479" y="1535"/>
                    <a:pt x="14444" y="1"/>
                    <a:pt x="110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7"/>
            <p:cNvSpPr/>
            <p:nvPr/>
          </p:nvSpPr>
          <p:spPr>
            <a:xfrm>
              <a:off x="7116625" y="2548800"/>
              <a:ext cx="51725" cy="52550"/>
            </a:xfrm>
            <a:custGeom>
              <a:rect b="b" l="l" r="r" t="t"/>
              <a:pathLst>
                <a:path extrusionOk="0" h="2102" w="2069">
                  <a:moveTo>
                    <a:pt x="1035" y="0"/>
                  </a:moveTo>
                  <a:cubicBezTo>
                    <a:pt x="467" y="0"/>
                    <a:pt x="0" y="467"/>
                    <a:pt x="0" y="1068"/>
                  </a:cubicBezTo>
                  <a:cubicBezTo>
                    <a:pt x="0" y="1635"/>
                    <a:pt x="467" y="2102"/>
                    <a:pt x="1035" y="2102"/>
                  </a:cubicBezTo>
                  <a:cubicBezTo>
                    <a:pt x="1602" y="2102"/>
                    <a:pt x="2069" y="1635"/>
                    <a:pt x="2069" y="1068"/>
                  </a:cubicBezTo>
                  <a:cubicBezTo>
                    <a:pt x="2069" y="467"/>
                    <a:pt x="1602" y="0"/>
                    <a:pt x="10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7"/>
            <p:cNvSpPr/>
            <p:nvPr/>
          </p:nvSpPr>
          <p:spPr>
            <a:xfrm>
              <a:off x="7273400" y="2524625"/>
              <a:ext cx="16700" cy="135950"/>
            </a:xfrm>
            <a:custGeom>
              <a:rect b="b" l="l" r="r" t="t"/>
              <a:pathLst>
                <a:path extrusionOk="0" h="5438" w="668">
                  <a:moveTo>
                    <a:pt x="1" y="0"/>
                  </a:moveTo>
                  <a:lnTo>
                    <a:pt x="1" y="5437"/>
                  </a:lnTo>
                  <a:lnTo>
                    <a:pt x="668" y="5437"/>
                  </a:lnTo>
                  <a:lnTo>
                    <a:pt x="6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7"/>
            <p:cNvSpPr/>
            <p:nvPr/>
          </p:nvSpPr>
          <p:spPr>
            <a:xfrm>
              <a:off x="6011675" y="3092525"/>
              <a:ext cx="147625" cy="35050"/>
            </a:xfrm>
            <a:custGeom>
              <a:rect b="b" l="l" r="r" t="t"/>
              <a:pathLst>
                <a:path extrusionOk="0" h="1402" w="5905">
                  <a:moveTo>
                    <a:pt x="701" y="0"/>
                  </a:moveTo>
                  <a:cubicBezTo>
                    <a:pt x="334" y="0"/>
                    <a:pt x="0" y="301"/>
                    <a:pt x="0" y="701"/>
                  </a:cubicBezTo>
                  <a:cubicBezTo>
                    <a:pt x="0" y="1068"/>
                    <a:pt x="300" y="1401"/>
                    <a:pt x="701" y="1401"/>
                  </a:cubicBezTo>
                  <a:lnTo>
                    <a:pt x="5171" y="1401"/>
                  </a:lnTo>
                  <a:cubicBezTo>
                    <a:pt x="5571" y="1401"/>
                    <a:pt x="5904" y="1134"/>
                    <a:pt x="5904" y="701"/>
                  </a:cubicBezTo>
                  <a:cubicBezTo>
                    <a:pt x="5904" y="334"/>
                    <a:pt x="5638" y="0"/>
                    <a:pt x="52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7"/>
            <p:cNvSpPr/>
            <p:nvPr/>
          </p:nvSpPr>
          <p:spPr>
            <a:xfrm>
              <a:off x="6011675" y="3142550"/>
              <a:ext cx="147625" cy="35050"/>
            </a:xfrm>
            <a:custGeom>
              <a:rect b="b" l="l" r="r" t="t"/>
              <a:pathLst>
                <a:path extrusionOk="0" h="1402" w="5905">
                  <a:moveTo>
                    <a:pt x="701" y="1"/>
                  </a:moveTo>
                  <a:cubicBezTo>
                    <a:pt x="334" y="1"/>
                    <a:pt x="0" y="301"/>
                    <a:pt x="0" y="701"/>
                  </a:cubicBezTo>
                  <a:cubicBezTo>
                    <a:pt x="0" y="1068"/>
                    <a:pt x="300" y="1402"/>
                    <a:pt x="701" y="1402"/>
                  </a:cubicBezTo>
                  <a:lnTo>
                    <a:pt x="5171" y="1402"/>
                  </a:lnTo>
                  <a:cubicBezTo>
                    <a:pt x="5571" y="1402"/>
                    <a:pt x="5904" y="1068"/>
                    <a:pt x="5904" y="701"/>
                  </a:cubicBezTo>
                  <a:cubicBezTo>
                    <a:pt x="5904" y="334"/>
                    <a:pt x="5638" y="1"/>
                    <a:pt x="52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7"/>
            <p:cNvSpPr/>
            <p:nvPr/>
          </p:nvSpPr>
          <p:spPr>
            <a:xfrm>
              <a:off x="6011675" y="3191750"/>
              <a:ext cx="147625" cy="35050"/>
            </a:xfrm>
            <a:custGeom>
              <a:rect b="b" l="l" r="r" t="t"/>
              <a:pathLst>
                <a:path extrusionOk="0" h="1402" w="5905">
                  <a:moveTo>
                    <a:pt x="701" y="1"/>
                  </a:moveTo>
                  <a:cubicBezTo>
                    <a:pt x="334" y="1"/>
                    <a:pt x="0" y="268"/>
                    <a:pt x="0" y="701"/>
                  </a:cubicBezTo>
                  <a:cubicBezTo>
                    <a:pt x="0" y="1068"/>
                    <a:pt x="300" y="1402"/>
                    <a:pt x="701" y="1402"/>
                  </a:cubicBezTo>
                  <a:lnTo>
                    <a:pt x="5171" y="1402"/>
                  </a:lnTo>
                  <a:cubicBezTo>
                    <a:pt x="5571" y="1402"/>
                    <a:pt x="5904" y="1068"/>
                    <a:pt x="5904" y="701"/>
                  </a:cubicBezTo>
                  <a:cubicBezTo>
                    <a:pt x="5904" y="334"/>
                    <a:pt x="5638" y="1"/>
                    <a:pt x="52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7"/>
            <p:cNvSpPr/>
            <p:nvPr/>
          </p:nvSpPr>
          <p:spPr>
            <a:xfrm>
              <a:off x="6015000" y="3092525"/>
              <a:ext cx="144300" cy="133450"/>
            </a:xfrm>
            <a:custGeom>
              <a:rect b="b" l="l" r="r" t="t"/>
              <a:pathLst>
                <a:path extrusionOk="0" h="5338" w="5772">
                  <a:moveTo>
                    <a:pt x="568" y="0"/>
                  </a:moveTo>
                  <a:cubicBezTo>
                    <a:pt x="334" y="0"/>
                    <a:pt x="101" y="134"/>
                    <a:pt x="1" y="301"/>
                  </a:cubicBezTo>
                  <a:cubicBezTo>
                    <a:pt x="67" y="234"/>
                    <a:pt x="167" y="234"/>
                    <a:pt x="201" y="234"/>
                  </a:cubicBezTo>
                  <a:lnTo>
                    <a:pt x="4704" y="234"/>
                  </a:lnTo>
                  <a:cubicBezTo>
                    <a:pt x="5104" y="234"/>
                    <a:pt x="5405" y="567"/>
                    <a:pt x="5405" y="968"/>
                  </a:cubicBezTo>
                  <a:cubicBezTo>
                    <a:pt x="5405" y="1134"/>
                    <a:pt x="5371" y="1235"/>
                    <a:pt x="5271" y="1368"/>
                  </a:cubicBezTo>
                  <a:cubicBezTo>
                    <a:pt x="5571" y="1301"/>
                    <a:pt x="5771" y="1001"/>
                    <a:pt x="5771" y="701"/>
                  </a:cubicBezTo>
                  <a:cubicBezTo>
                    <a:pt x="5771" y="301"/>
                    <a:pt x="5438" y="0"/>
                    <a:pt x="5071" y="0"/>
                  </a:cubicBezTo>
                  <a:close/>
                  <a:moveTo>
                    <a:pt x="568" y="1968"/>
                  </a:moveTo>
                  <a:cubicBezTo>
                    <a:pt x="334" y="1968"/>
                    <a:pt x="101" y="2068"/>
                    <a:pt x="1" y="2235"/>
                  </a:cubicBezTo>
                  <a:cubicBezTo>
                    <a:pt x="67" y="2202"/>
                    <a:pt x="167" y="2202"/>
                    <a:pt x="201" y="2202"/>
                  </a:cubicBezTo>
                  <a:lnTo>
                    <a:pt x="4704" y="2202"/>
                  </a:lnTo>
                  <a:cubicBezTo>
                    <a:pt x="5104" y="2202"/>
                    <a:pt x="5405" y="2535"/>
                    <a:pt x="5405" y="2902"/>
                  </a:cubicBezTo>
                  <a:cubicBezTo>
                    <a:pt x="5405" y="3069"/>
                    <a:pt x="5371" y="3203"/>
                    <a:pt x="5271" y="3336"/>
                  </a:cubicBezTo>
                  <a:cubicBezTo>
                    <a:pt x="5571" y="3236"/>
                    <a:pt x="5771" y="2936"/>
                    <a:pt x="5771" y="2669"/>
                  </a:cubicBezTo>
                  <a:cubicBezTo>
                    <a:pt x="5771" y="2302"/>
                    <a:pt x="5438" y="1968"/>
                    <a:pt x="5038" y="1968"/>
                  </a:cubicBezTo>
                  <a:close/>
                  <a:moveTo>
                    <a:pt x="568" y="3970"/>
                  </a:moveTo>
                  <a:cubicBezTo>
                    <a:pt x="334" y="3970"/>
                    <a:pt x="101" y="4070"/>
                    <a:pt x="1" y="4237"/>
                  </a:cubicBezTo>
                  <a:cubicBezTo>
                    <a:pt x="67" y="4203"/>
                    <a:pt x="167" y="4203"/>
                    <a:pt x="201" y="4203"/>
                  </a:cubicBezTo>
                  <a:lnTo>
                    <a:pt x="4704" y="4203"/>
                  </a:lnTo>
                  <a:cubicBezTo>
                    <a:pt x="5104" y="4203"/>
                    <a:pt x="5405" y="4537"/>
                    <a:pt x="5405" y="4904"/>
                  </a:cubicBezTo>
                  <a:cubicBezTo>
                    <a:pt x="5405" y="5071"/>
                    <a:pt x="5371" y="5204"/>
                    <a:pt x="5271" y="5337"/>
                  </a:cubicBezTo>
                  <a:cubicBezTo>
                    <a:pt x="5571" y="5237"/>
                    <a:pt x="5771" y="4937"/>
                    <a:pt x="5771" y="4670"/>
                  </a:cubicBezTo>
                  <a:cubicBezTo>
                    <a:pt x="5771" y="4237"/>
                    <a:pt x="5438" y="3970"/>
                    <a:pt x="5038" y="397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6" name="Google Shape;1876;p67"/>
          <p:cNvSpPr/>
          <p:nvPr/>
        </p:nvSpPr>
        <p:spPr>
          <a:xfrm>
            <a:off x="8183225" y="2959775"/>
            <a:ext cx="225175" cy="328775"/>
          </a:xfrm>
          <a:custGeom>
            <a:rect b="b" l="l" r="r" t="t"/>
            <a:pathLst>
              <a:path extrusionOk="0" h="13151" w="9007">
                <a:moveTo>
                  <a:pt x="4606" y="0"/>
                </a:moveTo>
                <a:cubicBezTo>
                  <a:pt x="4528" y="0"/>
                  <a:pt x="4449" y="2"/>
                  <a:pt x="4370" y="7"/>
                </a:cubicBezTo>
                <a:cubicBezTo>
                  <a:pt x="2202" y="73"/>
                  <a:pt x="334" y="1841"/>
                  <a:pt x="134" y="4009"/>
                </a:cubicBezTo>
                <a:cubicBezTo>
                  <a:pt x="0" y="5844"/>
                  <a:pt x="934" y="7479"/>
                  <a:pt x="2402" y="8312"/>
                </a:cubicBezTo>
                <a:cubicBezTo>
                  <a:pt x="3102" y="8713"/>
                  <a:pt x="3569" y="9413"/>
                  <a:pt x="3569" y="10247"/>
                </a:cubicBezTo>
                <a:lnTo>
                  <a:pt x="3569" y="12082"/>
                </a:lnTo>
                <a:cubicBezTo>
                  <a:pt x="3569" y="12582"/>
                  <a:pt x="3936" y="13083"/>
                  <a:pt x="4437" y="13149"/>
                </a:cubicBezTo>
                <a:cubicBezTo>
                  <a:pt x="4457" y="13150"/>
                  <a:pt x="4477" y="13151"/>
                  <a:pt x="4497" y="13151"/>
                </a:cubicBezTo>
                <a:cubicBezTo>
                  <a:pt x="5070" y="13151"/>
                  <a:pt x="5538" y="12698"/>
                  <a:pt x="5538" y="12182"/>
                </a:cubicBezTo>
                <a:lnTo>
                  <a:pt x="5538" y="10314"/>
                </a:lnTo>
                <a:cubicBezTo>
                  <a:pt x="5538" y="9513"/>
                  <a:pt x="6005" y="8746"/>
                  <a:pt x="6705" y="8379"/>
                </a:cubicBezTo>
                <a:cubicBezTo>
                  <a:pt x="8073" y="7545"/>
                  <a:pt x="9007" y="6078"/>
                  <a:pt x="9007" y="4410"/>
                </a:cubicBezTo>
                <a:cubicBezTo>
                  <a:pt x="9007" y="1986"/>
                  <a:pt x="7034" y="0"/>
                  <a:pt x="46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7"/>
          <p:cNvSpPr/>
          <p:nvPr/>
        </p:nvSpPr>
        <p:spPr>
          <a:xfrm>
            <a:off x="5193575" y="2959775"/>
            <a:ext cx="225200" cy="328775"/>
          </a:xfrm>
          <a:custGeom>
            <a:rect b="b" l="l" r="r" t="t"/>
            <a:pathLst>
              <a:path extrusionOk="0" h="13151" w="9008">
                <a:moveTo>
                  <a:pt x="4606" y="0"/>
                </a:moveTo>
                <a:cubicBezTo>
                  <a:pt x="4528" y="0"/>
                  <a:pt x="4450" y="2"/>
                  <a:pt x="4371" y="7"/>
                </a:cubicBezTo>
                <a:cubicBezTo>
                  <a:pt x="2202" y="73"/>
                  <a:pt x="334" y="1841"/>
                  <a:pt x="168" y="4009"/>
                </a:cubicBezTo>
                <a:cubicBezTo>
                  <a:pt x="1" y="5844"/>
                  <a:pt x="935" y="7479"/>
                  <a:pt x="2403" y="8312"/>
                </a:cubicBezTo>
                <a:cubicBezTo>
                  <a:pt x="3103" y="8713"/>
                  <a:pt x="3570" y="9413"/>
                  <a:pt x="3570" y="10247"/>
                </a:cubicBezTo>
                <a:lnTo>
                  <a:pt x="3570" y="12082"/>
                </a:lnTo>
                <a:cubicBezTo>
                  <a:pt x="3570" y="12582"/>
                  <a:pt x="3937" y="13083"/>
                  <a:pt x="4437" y="13149"/>
                </a:cubicBezTo>
                <a:cubicBezTo>
                  <a:pt x="4458" y="13150"/>
                  <a:pt x="4478" y="13151"/>
                  <a:pt x="4498" y="13151"/>
                </a:cubicBezTo>
                <a:cubicBezTo>
                  <a:pt x="5071" y="13151"/>
                  <a:pt x="5538" y="12698"/>
                  <a:pt x="5538" y="12182"/>
                </a:cubicBezTo>
                <a:lnTo>
                  <a:pt x="5538" y="10314"/>
                </a:lnTo>
                <a:cubicBezTo>
                  <a:pt x="5538" y="9513"/>
                  <a:pt x="6005" y="8746"/>
                  <a:pt x="6706" y="8379"/>
                </a:cubicBezTo>
                <a:cubicBezTo>
                  <a:pt x="8073" y="7545"/>
                  <a:pt x="9007" y="6078"/>
                  <a:pt x="9007" y="4410"/>
                </a:cubicBezTo>
                <a:cubicBezTo>
                  <a:pt x="9007" y="1986"/>
                  <a:pt x="7035" y="0"/>
                  <a:pt x="46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7"/>
          <p:cNvSpPr/>
          <p:nvPr/>
        </p:nvSpPr>
        <p:spPr>
          <a:xfrm>
            <a:off x="8259950" y="2847550"/>
            <a:ext cx="20875" cy="20675"/>
          </a:xfrm>
          <a:custGeom>
            <a:rect b="b" l="l" r="r" t="t"/>
            <a:pathLst>
              <a:path extrusionOk="0" h="827" w="835">
                <a:moveTo>
                  <a:pt x="417" y="1"/>
                </a:moveTo>
                <a:cubicBezTo>
                  <a:pt x="317" y="1"/>
                  <a:pt x="217" y="42"/>
                  <a:pt x="134" y="126"/>
                </a:cubicBezTo>
                <a:cubicBezTo>
                  <a:pt x="33" y="192"/>
                  <a:pt x="0" y="293"/>
                  <a:pt x="0" y="426"/>
                </a:cubicBezTo>
                <a:cubicBezTo>
                  <a:pt x="0" y="526"/>
                  <a:pt x="33" y="626"/>
                  <a:pt x="134" y="693"/>
                </a:cubicBezTo>
                <a:cubicBezTo>
                  <a:pt x="200" y="793"/>
                  <a:pt x="300" y="826"/>
                  <a:pt x="434" y="826"/>
                </a:cubicBezTo>
                <a:cubicBezTo>
                  <a:pt x="534" y="826"/>
                  <a:pt x="667" y="793"/>
                  <a:pt x="701" y="693"/>
                </a:cubicBezTo>
                <a:cubicBezTo>
                  <a:pt x="801" y="626"/>
                  <a:pt x="834" y="526"/>
                  <a:pt x="834" y="426"/>
                </a:cubicBezTo>
                <a:cubicBezTo>
                  <a:pt x="834" y="293"/>
                  <a:pt x="801" y="192"/>
                  <a:pt x="701" y="126"/>
                </a:cubicBezTo>
                <a:cubicBezTo>
                  <a:pt x="617" y="42"/>
                  <a:pt x="517" y="1"/>
                  <a:pt x="417" y="1"/>
                </a:cubicBezTo>
                <a:close/>
              </a:path>
            </a:pathLst>
          </a:custGeom>
          <a:solidFill>
            <a:srgbClr val="002B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9" name="Google Shape;1879;p67"/>
          <p:cNvGrpSpPr/>
          <p:nvPr/>
        </p:nvGrpSpPr>
        <p:grpSpPr>
          <a:xfrm>
            <a:off x="4860025" y="1446350"/>
            <a:ext cx="3936150" cy="2250800"/>
            <a:chOff x="4860025" y="1446350"/>
            <a:chExt cx="3936150" cy="2250800"/>
          </a:xfrm>
        </p:grpSpPr>
        <p:sp>
          <p:nvSpPr>
            <p:cNvPr id="1880" name="Google Shape;1880;p67"/>
            <p:cNvSpPr/>
            <p:nvPr/>
          </p:nvSpPr>
          <p:spPr>
            <a:xfrm>
              <a:off x="4942575" y="2471250"/>
              <a:ext cx="257700" cy="1135000"/>
            </a:xfrm>
            <a:custGeom>
              <a:rect b="b" l="l" r="r" t="t"/>
              <a:pathLst>
                <a:path extrusionOk="0" h="45400" w="10308">
                  <a:moveTo>
                    <a:pt x="7939" y="0"/>
                  </a:moveTo>
                  <a:cubicBezTo>
                    <a:pt x="2669" y="10408"/>
                    <a:pt x="0" y="21682"/>
                    <a:pt x="0" y="33424"/>
                  </a:cubicBezTo>
                  <a:cubicBezTo>
                    <a:pt x="0" y="37427"/>
                    <a:pt x="334" y="41430"/>
                    <a:pt x="968" y="45399"/>
                  </a:cubicBezTo>
                  <a:lnTo>
                    <a:pt x="3670" y="45399"/>
                  </a:lnTo>
                  <a:cubicBezTo>
                    <a:pt x="3036" y="41430"/>
                    <a:pt x="2669" y="37427"/>
                    <a:pt x="2669" y="33424"/>
                  </a:cubicBezTo>
                  <a:cubicBezTo>
                    <a:pt x="2669" y="22083"/>
                    <a:pt x="5271" y="11242"/>
                    <a:pt x="10308" y="1201"/>
                  </a:cubicBezTo>
                  <a:lnTo>
                    <a:pt x="79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7"/>
            <p:cNvSpPr/>
            <p:nvPr/>
          </p:nvSpPr>
          <p:spPr>
            <a:xfrm>
              <a:off x="5166900" y="1446350"/>
              <a:ext cx="1780450" cy="1005725"/>
            </a:xfrm>
            <a:custGeom>
              <a:rect b="b" l="l" r="r" t="t"/>
              <a:pathLst>
                <a:path extrusionOk="0" h="40229" w="71218">
                  <a:moveTo>
                    <a:pt x="65481" y="0"/>
                  </a:moveTo>
                  <a:cubicBezTo>
                    <a:pt x="38161" y="0"/>
                    <a:pt x="13076" y="14911"/>
                    <a:pt x="0" y="38995"/>
                  </a:cubicBezTo>
                  <a:lnTo>
                    <a:pt x="2335" y="40229"/>
                  </a:lnTo>
                  <a:cubicBezTo>
                    <a:pt x="14944" y="17046"/>
                    <a:pt x="39128" y="2669"/>
                    <a:pt x="65481" y="2669"/>
                  </a:cubicBezTo>
                  <a:cubicBezTo>
                    <a:pt x="67349" y="2669"/>
                    <a:pt x="69183" y="2735"/>
                    <a:pt x="71018" y="2869"/>
                  </a:cubicBezTo>
                  <a:lnTo>
                    <a:pt x="71218" y="200"/>
                  </a:lnTo>
                  <a:cubicBezTo>
                    <a:pt x="69317" y="67"/>
                    <a:pt x="67382" y="0"/>
                    <a:pt x="654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7"/>
            <p:cNvSpPr/>
            <p:nvPr/>
          </p:nvSpPr>
          <p:spPr>
            <a:xfrm>
              <a:off x="7044900" y="1463850"/>
              <a:ext cx="1513600" cy="1245100"/>
            </a:xfrm>
            <a:custGeom>
              <a:rect b="b" l="l" r="r" t="t"/>
              <a:pathLst>
                <a:path extrusionOk="0" h="49804" w="60544">
                  <a:moveTo>
                    <a:pt x="368" y="1"/>
                  </a:moveTo>
                  <a:lnTo>
                    <a:pt x="1" y="2636"/>
                  </a:lnTo>
                  <a:cubicBezTo>
                    <a:pt x="26753" y="6205"/>
                    <a:pt x="49036" y="24285"/>
                    <a:pt x="58042" y="49803"/>
                  </a:cubicBezTo>
                  <a:lnTo>
                    <a:pt x="60544" y="48902"/>
                  </a:lnTo>
                  <a:cubicBezTo>
                    <a:pt x="56007" y="36160"/>
                    <a:pt x="48068" y="24818"/>
                    <a:pt x="37528" y="16179"/>
                  </a:cubicBezTo>
                  <a:cubicBezTo>
                    <a:pt x="26853" y="7439"/>
                    <a:pt x="14011" y="1835"/>
                    <a:pt x="3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7"/>
            <p:cNvSpPr/>
            <p:nvPr/>
          </p:nvSpPr>
          <p:spPr>
            <a:xfrm>
              <a:off x="8534300" y="2814825"/>
              <a:ext cx="130125" cy="791425"/>
            </a:xfrm>
            <a:custGeom>
              <a:rect b="b" l="l" r="r" t="t"/>
              <a:pathLst>
                <a:path extrusionOk="0" h="31657" w="5205">
                  <a:moveTo>
                    <a:pt x="2569" y="0"/>
                  </a:moveTo>
                  <a:lnTo>
                    <a:pt x="1" y="734"/>
                  </a:lnTo>
                  <a:cubicBezTo>
                    <a:pt x="1668" y="6839"/>
                    <a:pt x="2536" y="13243"/>
                    <a:pt x="2536" y="19681"/>
                  </a:cubicBezTo>
                  <a:cubicBezTo>
                    <a:pt x="2536" y="23684"/>
                    <a:pt x="2202" y="27687"/>
                    <a:pt x="1535" y="31656"/>
                  </a:cubicBezTo>
                  <a:lnTo>
                    <a:pt x="4237" y="31656"/>
                  </a:lnTo>
                  <a:cubicBezTo>
                    <a:pt x="4871" y="27687"/>
                    <a:pt x="5204" y="23684"/>
                    <a:pt x="5204" y="19681"/>
                  </a:cubicBezTo>
                  <a:cubicBezTo>
                    <a:pt x="5204" y="13010"/>
                    <a:pt x="4337" y="6405"/>
                    <a:pt x="25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7"/>
            <p:cNvSpPr/>
            <p:nvPr/>
          </p:nvSpPr>
          <p:spPr>
            <a:xfrm>
              <a:off x="5581350" y="3359375"/>
              <a:ext cx="596300" cy="246875"/>
            </a:xfrm>
            <a:custGeom>
              <a:rect b="b" l="l" r="r" t="t"/>
              <a:pathLst>
                <a:path extrusionOk="0" h="9875" w="23852">
                  <a:moveTo>
                    <a:pt x="15178" y="1"/>
                  </a:moveTo>
                  <a:cubicBezTo>
                    <a:pt x="13577" y="1"/>
                    <a:pt x="12210" y="901"/>
                    <a:pt x="11509" y="2202"/>
                  </a:cubicBezTo>
                  <a:cubicBezTo>
                    <a:pt x="10875" y="1835"/>
                    <a:pt x="10175" y="1635"/>
                    <a:pt x="9408" y="1635"/>
                  </a:cubicBezTo>
                  <a:cubicBezTo>
                    <a:pt x="7273" y="1635"/>
                    <a:pt x="5572" y="3203"/>
                    <a:pt x="5271" y="5204"/>
                  </a:cubicBezTo>
                  <a:cubicBezTo>
                    <a:pt x="4904" y="5138"/>
                    <a:pt x="4538" y="5038"/>
                    <a:pt x="4171" y="5038"/>
                  </a:cubicBezTo>
                  <a:cubicBezTo>
                    <a:pt x="1869" y="5038"/>
                    <a:pt x="1" y="6906"/>
                    <a:pt x="1" y="9207"/>
                  </a:cubicBezTo>
                  <a:cubicBezTo>
                    <a:pt x="1" y="9407"/>
                    <a:pt x="1" y="9641"/>
                    <a:pt x="34" y="9841"/>
                  </a:cubicBezTo>
                  <a:lnTo>
                    <a:pt x="23785" y="9841"/>
                  </a:lnTo>
                  <a:lnTo>
                    <a:pt x="23785" y="9874"/>
                  </a:lnTo>
                  <a:cubicBezTo>
                    <a:pt x="23851" y="9674"/>
                    <a:pt x="23851" y="9474"/>
                    <a:pt x="23851" y="9241"/>
                  </a:cubicBezTo>
                  <a:cubicBezTo>
                    <a:pt x="23851" y="6972"/>
                    <a:pt x="21950" y="5071"/>
                    <a:pt x="19682" y="5071"/>
                  </a:cubicBezTo>
                  <a:cubicBezTo>
                    <a:pt x="19515" y="5071"/>
                    <a:pt x="19381" y="5071"/>
                    <a:pt x="19215" y="5138"/>
                  </a:cubicBezTo>
                  <a:cubicBezTo>
                    <a:pt x="19281" y="4837"/>
                    <a:pt x="19348" y="4504"/>
                    <a:pt x="19348" y="4170"/>
                  </a:cubicBezTo>
                  <a:cubicBezTo>
                    <a:pt x="19348" y="1869"/>
                    <a:pt x="17447" y="1"/>
                    <a:pt x="151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7"/>
            <p:cNvSpPr/>
            <p:nvPr/>
          </p:nvSpPr>
          <p:spPr>
            <a:xfrm>
              <a:off x="6096725" y="3422750"/>
              <a:ext cx="441175" cy="183500"/>
            </a:xfrm>
            <a:custGeom>
              <a:rect b="b" l="l" r="r" t="t"/>
              <a:pathLst>
                <a:path extrusionOk="0" h="7340" w="17647">
                  <a:moveTo>
                    <a:pt x="6439" y="1"/>
                  </a:moveTo>
                  <a:cubicBezTo>
                    <a:pt x="4737" y="1"/>
                    <a:pt x="3336" y="1368"/>
                    <a:pt x="3336" y="3103"/>
                  </a:cubicBezTo>
                  <a:cubicBezTo>
                    <a:pt x="3336" y="3337"/>
                    <a:pt x="3403" y="3537"/>
                    <a:pt x="3436" y="3804"/>
                  </a:cubicBezTo>
                  <a:lnTo>
                    <a:pt x="3103" y="3804"/>
                  </a:lnTo>
                  <a:cubicBezTo>
                    <a:pt x="1402" y="3804"/>
                    <a:pt x="1" y="5171"/>
                    <a:pt x="1" y="6872"/>
                  </a:cubicBezTo>
                  <a:cubicBezTo>
                    <a:pt x="1" y="7039"/>
                    <a:pt x="1" y="7173"/>
                    <a:pt x="67" y="7339"/>
                  </a:cubicBezTo>
                  <a:lnTo>
                    <a:pt x="17613" y="7339"/>
                  </a:lnTo>
                  <a:cubicBezTo>
                    <a:pt x="17647" y="7173"/>
                    <a:pt x="17647" y="7039"/>
                    <a:pt x="17647" y="6872"/>
                  </a:cubicBezTo>
                  <a:cubicBezTo>
                    <a:pt x="17647" y="5171"/>
                    <a:pt x="16279" y="3804"/>
                    <a:pt x="14578" y="3804"/>
                  </a:cubicBezTo>
                  <a:cubicBezTo>
                    <a:pt x="14278" y="3804"/>
                    <a:pt x="13977" y="3837"/>
                    <a:pt x="13744" y="3937"/>
                  </a:cubicBezTo>
                  <a:cubicBezTo>
                    <a:pt x="13510" y="2436"/>
                    <a:pt x="12276" y="1268"/>
                    <a:pt x="10675" y="1268"/>
                  </a:cubicBezTo>
                  <a:cubicBezTo>
                    <a:pt x="10141" y="1268"/>
                    <a:pt x="9608" y="1435"/>
                    <a:pt x="9141" y="1669"/>
                  </a:cubicBezTo>
                  <a:cubicBezTo>
                    <a:pt x="8640" y="668"/>
                    <a:pt x="7606" y="1"/>
                    <a:pt x="64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7"/>
            <p:cNvSpPr/>
            <p:nvPr/>
          </p:nvSpPr>
          <p:spPr>
            <a:xfrm>
              <a:off x="7429350" y="3359375"/>
              <a:ext cx="596275" cy="246875"/>
            </a:xfrm>
            <a:custGeom>
              <a:rect b="b" l="l" r="r" t="t"/>
              <a:pathLst>
                <a:path extrusionOk="0" h="9875" w="23851">
                  <a:moveTo>
                    <a:pt x="8673" y="1"/>
                  </a:moveTo>
                  <a:cubicBezTo>
                    <a:pt x="6372" y="1"/>
                    <a:pt x="4504" y="1869"/>
                    <a:pt x="4504" y="4170"/>
                  </a:cubicBezTo>
                  <a:cubicBezTo>
                    <a:pt x="4504" y="4504"/>
                    <a:pt x="4537" y="4837"/>
                    <a:pt x="4604" y="5138"/>
                  </a:cubicBezTo>
                  <a:cubicBezTo>
                    <a:pt x="4437" y="5071"/>
                    <a:pt x="4337" y="5071"/>
                    <a:pt x="4170" y="5071"/>
                  </a:cubicBezTo>
                  <a:cubicBezTo>
                    <a:pt x="1868" y="5071"/>
                    <a:pt x="0" y="6972"/>
                    <a:pt x="0" y="9241"/>
                  </a:cubicBezTo>
                  <a:cubicBezTo>
                    <a:pt x="0" y="9474"/>
                    <a:pt x="0" y="9674"/>
                    <a:pt x="34" y="9874"/>
                  </a:cubicBezTo>
                  <a:lnTo>
                    <a:pt x="34" y="9841"/>
                  </a:lnTo>
                  <a:lnTo>
                    <a:pt x="23784" y="9841"/>
                  </a:lnTo>
                  <a:cubicBezTo>
                    <a:pt x="23851" y="9641"/>
                    <a:pt x="23851" y="9407"/>
                    <a:pt x="23851" y="9207"/>
                  </a:cubicBezTo>
                  <a:cubicBezTo>
                    <a:pt x="23851" y="6906"/>
                    <a:pt x="21949" y="5038"/>
                    <a:pt x="19681" y="5038"/>
                  </a:cubicBezTo>
                  <a:cubicBezTo>
                    <a:pt x="19314" y="5038"/>
                    <a:pt x="18914" y="5138"/>
                    <a:pt x="18547" y="5204"/>
                  </a:cubicBezTo>
                  <a:cubicBezTo>
                    <a:pt x="18247" y="3203"/>
                    <a:pt x="16546" y="1635"/>
                    <a:pt x="14411" y="1635"/>
                  </a:cubicBezTo>
                  <a:cubicBezTo>
                    <a:pt x="13677" y="1635"/>
                    <a:pt x="12976" y="1835"/>
                    <a:pt x="12343" y="2202"/>
                  </a:cubicBezTo>
                  <a:cubicBezTo>
                    <a:pt x="11642" y="901"/>
                    <a:pt x="10241" y="1"/>
                    <a:pt x="8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7"/>
            <p:cNvSpPr/>
            <p:nvPr/>
          </p:nvSpPr>
          <p:spPr>
            <a:xfrm>
              <a:off x="7069925" y="3422750"/>
              <a:ext cx="440350" cy="183500"/>
            </a:xfrm>
            <a:custGeom>
              <a:rect b="b" l="l" r="r" t="t"/>
              <a:pathLst>
                <a:path extrusionOk="0" h="7340" w="17614">
                  <a:moveTo>
                    <a:pt x="11208" y="1"/>
                  </a:moveTo>
                  <a:cubicBezTo>
                    <a:pt x="10041" y="1"/>
                    <a:pt x="9007" y="668"/>
                    <a:pt x="8507" y="1669"/>
                  </a:cubicBezTo>
                  <a:cubicBezTo>
                    <a:pt x="8040" y="1435"/>
                    <a:pt x="7506" y="1268"/>
                    <a:pt x="6939" y="1268"/>
                  </a:cubicBezTo>
                  <a:cubicBezTo>
                    <a:pt x="5371" y="1268"/>
                    <a:pt x="4103" y="2436"/>
                    <a:pt x="3903" y="3937"/>
                  </a:cubicBezTo>
                  <a:cubicBezTo>
                    <a:pt x="3670" y="3837"/>
                    <a:pt x="3370" y="3804"/>
                    <a:pt x="3069" y="3804"/>
                  </a:cubicBezTo>
                  <a:cubicBezTo>
                    <a:pt x="1368" y="3804"/>
                    <a:pt x="0" y="5171"/>
                    <a:pt x="0" y="6872"/>
                  </a:cubicBezTo>
                  <a:cubicBezTo>
                    <a:pt x="0" y="7039"/>
                    <a:pt x="0" y="7173"/>
                    <a:pt x="34" y="7339"/>
                  </a:cubicBezTo>
                  <a:lnTo>
                    <a:pt x="17580" y="7339"/>
                  </a:lnTo>
                  <a:cubicBezTo>
                    <a:pt x="17613" y="7173"/>
                    <a:pt x="17613" y="7039"/>
                    <a:pt x="17613" y="6872"/>
                  </a:cubicBezTo>
                  <a:cubicBezTo>
                    <a:pt x="17613" y="5171"/>
                    <a:pt x="16245" y="3804"/>
                    <a:pt x="14544" y="3804"/>
                  </a:cubicBezTo>
                  <a:lnTo>
                    <a:pt x="14211" y="3804"/>
                  </a:lnTo>
                  <a:cubicBezTo>
                    <a:pt x="14244" y="3537"/>
                    <a:pt x="14277" y="3337"/>
                    <a:pt x="14277" y="3103"/>
                  </a:cubicBezTo>
                  <a:cubicBezTo>
                    <a:pt x="14277" y="1368"/>
                    <a:pt x="12910" y="1"/>
                    <a:pt x="112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7"/>
            <p:cNvSpPr/>
            <p:nvPr/>
          </p:nvSpPr>
          <p:spPr>
            <a:xfrm>
              <a:off x="4860025" y="3605400"/>
              <a:ext cx="3936150" cy="91750"/>
            </a:xfrm>
            <a:custGeom>
              <a:rect b="b" l="l" r="r" t="t"/>
              <a:pathLst>
                <a:path extrusionOk="0" h="3670" w="157446">
                  <a:moveTo>
                    <a:pt x="1835" y="0"/>
                  </a:moveTo>
                  <a:cubicBezTo>
                    <a:pt x="834" y="0"/>
                    <a:pt x="0" y="834"/>
                    <a:pt x="0" y="1835"/>
                  </a:cubicBezTo>
                  <a:cubicBezTo>
                    <a:pt x="0" y="2835"/>
                    <a:pt x="834" y="3669"/>
                    <a:pt x="1835" y="3669"/>
                  </a:cubicBezTo>
                  <a:lnTo>
                    <a:pt x="155611" y="3669"/>
                  </a:lnTo>
                  <a:cubicBezTo>
                    <a:pt x="156612" y="3669"/>
                    <a:pt x="157446" y="2869"/>
                    <a:pt x="157446" y="1835"/>
                  </a:cubicBezTo>
                  <a:cubicBezTo>
                    <a:pt x="157446" y="834"/>
                    <a:pt x="156612" y="0"/>
                    <a:pt x="155611" y="0"/>
                  </a:cubicBezTo>
                  <a:close/>
                </a:path>
              </a:pathLst>
            </a:cu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7"/>
            <p:cNvSpPr/>
            <p:nvPr/>
          </p:nvSpPr>
          <p:spPr>
            <a:xfrm>
              <a:off x="8246600" y="3019975"/>
              <a:ext cx="100100" cy="100100"/>
            </a:xfrm>
            <a:custGeom>
              <a:rect b="b" l="l" r="r" t="t"/>
              <a:pathLst>
                <a:path extrusionOk="0" h="4004" w="4004">
                  <a:moveTo>
                    <a:pt x="2002" y="0"/>
                  </a:moveTo>
                  <a:cubicBezTo>
                    <a:pt x="901" y="0"/>
                    <a:pt x="0" y="901"/>
                    <a:pt x="0" y="2002"/>
                  </a:cubicBezTo>
                  <a:cubicBezTo>
                    <a:pt x="0" y="3136"/>
                    <a:pt x="901" y="4003"/>
                    <a:pt x="2002" y="4003"/>
                  </a:cubicBezTo>
                  <a:cubicBezTo>
                    <a:pt x="3103" y="4003"/>
                    <a:pt x="4003" y="3136"/>
                    <a:pt x="4003" y="2002"/>
                  </a:cubicBezTo>
                  <a:cubicBezTo>
                    <a:pt x="4003" y="901"/>
                    <a:pt x="3103" y="0"/>
                    <a:pt x="2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7"/>
            <p:cNvSpPr/>
            <p:nvPr/>
          </p:nvSpPr>
          <p:spPr>
            <a:xfrm>
              <a:off x="5257800" y="3019975"/>
              <a:ext cx="100100" cy="100100"/>
            </a:xfrm>
            <a:custGeom>
              <a:rect b="b" l="l" r="r" t="t"/>
              <a:pathLst>
                <a:path extrusionOk="0" h="4004" w="4004">
                  <a:moveTo>
                    <a:pt x="2002" y="0"/>
                  </a:moveTo>
                  <a:cubicBezTo>
                    <a:pt x="901" y="0"/>
                    <a:pt x="0" y="901"/>
                    <a:pt x="0" y="2002"/>
                  </a:cubicBezTo>
                  <a:cubicBezTo>
                    <a:pt x="0" y="3136"/>
                    <a:pt x="901" y="4003"/>
                    <a:pt x="2002" y="4003"/>
                  </a:cubicBezTo>
                  <a:cubicBezTo>
                    <a:pt x="3103" y="4003"/>
                    <a:pt x="4003" y="3136"/>
                    <a:pt x="4003" y="2002"/>
                  </a:cubicBezTo>
                  <a:cubicBezTo>
                    <a:pt x="4003" y="901"/>
                    <a:pt x="3103" y="0"/>
                    <a:pt x="2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7"/>
            <p:cNvSpPr/>
            <p:nvPr/>
          </p:nvSpPr>
          <p:spPr>
            <a:xfrm>
              <a:off x="5335350" y="1734875"/>
              <a:ext cx="2928775" cy="1079150"/>
            </a:xfrm>
            <a:custGeom>
              <a:rect b="b" l="l" r="r" t="t"/>
              <a:pathLst>
                <a:path extrusionOk="0" h="43166" w="117151">
                  <a:moveTo>
                    <a:pt x="57241" y="1"/>
                  </a:moveTo>
                  <a:cubicBezTo>
                    <a:pt x="56975" y="1"/>
                    <a:pt x="56808" y="168"/>
                    <a:pt x="56808" y="434"/>
                  </a:cubicBezTo>
                  <a:cubicBezTo>
                    <a:pt x="56808" y="668"/>
                    <a:pt x="56975" y="835"/>
                    <a:pt x="57241" y="835"/>
                  </a:cubicBezTo>
                  <a:cubicBezTo>
                    <a:pt x="57475" y="835"/>
                    <a:pt x="57642" y="635"/>
                    <a:pt x="57642" y="434"/>
                  </a:cubicBezTo>
                  <a:cubicBezTo>
                    <a:pt x="57642" y="168"/>
                    <a:pt x="57475" y="1"/>
                    <a:pt x="57241" y="1"/>
                  </a:cubicBezTo>
                  <a:close/>
                  <a:moveTo>
                    <a:pt x="59743" y="1"/>
                  </a:moveTo>
                  <a:cubicBezTo>
                    <a:pt x="59543" y="1"/>
                    <a:pt x="59310" y="168"/>
                    <a:pt x="59310" y="434"/>
                  </a:cubicBezTo>
                  <a:cubicBezTo>
                    <a:pt x="59310" y="635"/>
                    <a:pt x="59543" y="835"/>
                    <a:pt x="59743" y="835"/>
                  </a:cubicBezTo>
                  <a:cubicBezTo>
                    <a:pt x="59943" y="835"/>
                    <a:pt x="60144" y="635"/>
                    <a:pt x="60144" y="434"/>
                  </a:cubicBezTo>
                  <a:cubicBezTo>
                    <a:pt x="60144" y="234"/>
                    <a:pt x="59977" y="1"/>
                    <a:pt x="59743" y="1"/>
                  </a:cubicBezTo>
                  <a:close/>
                  <a:moveTo>
                    <a:pt x="54640" y="101"/>
                  </a:moveTo>
                  <a:cubicBezTo>
                    <a:pt x="54439" y="134"/>
                    <a:pt x="54273" y="334"/>
                    <a:pt x="54273" y="568"/>
                  </a:cubicBezTo>
                  <a:cubicBezTo>
                    <a:pt x="54306" y="768"/>
                    <a:pt x="54473" y="935"/>
                    <a:pt x="54706" y="935"/>
                  </a:cubicBezTo>
                  <a:lnTo>
                    <a:pt x="54740" y="935"/>
                  </a:lnTo>
                  <a:cubicBezTo>
                    <a:pt x="54940" y="901"/>
                    <a:pt x="55107" y="668"/>
                    <a:pt x="55107" y="468"/>
                  </a:cubicBezTo>
                  <a:cubicBezTo>
                    <a:pt x="55073" y="268"/>
                    <a:pt x="54873" y="101"/>
                    <a:pt x="54640" y="101"/>
                  </a:cubicBezTo>
                  <a:close/>
                  <a:moveTo>
                    <a:pt x="62260" y="97"/>
                  </a:moveTo>
                  <a:cubicBezTo>
                    <a:pt x="62050" y="97"/>
                    <a:pt x="61878" y="282"/>
                    <a:pt x="61878" y="468"/>
                  </a:cubicBezTo>
                  <a:cubicBezTo>
                    <a:pt x="61811" y="735"/>
                    <a:pt x="62045" y="935"/>
                    <a:pt x="62245" y="935"/>
                  </a:cubicBezTo>
                  <a:cubicBezTo>
                    <a:pt x="62479" y="935"/>
                    <a:pt x="62645" y="768"/>
                    <a:pt x="62712" y="568"/>
                  </a:cubicBezTo>
                  <a:cubicBezTo>
                    <a:pt x="62745" y="301"/>
                    <a:pt x="62545" y="101"/>
                    <a:pt x="62312" y="101"/>
                  </a:cubicBezTo>
                  <a:cubicBezTo>
                    <a:pt x="62294" y="98"/>
                    <a:pt x="62277" y="97"/>
                    <a:pt x="62260" y="97"/>
                  </a:cubicBezTo>
                  <a:close/>
                  <a:moveTo>
                    <a:pt x="52138" y="301"/>
                  </a:moveTo>
                  <a:cubicBezTo>
                    <a:pt x="51904" y="334"/>
                    <a:pt x="51738" y="501"/>
                    <a:pt x="51771" y="768"/>
                  </a:cubicBezTo>
                  <a:cubicBezTo>
                    <a:pt x="51804" y="1002"/>
                    <a:pt x="51971" y="1135"/>
                    <a:pt x="52205" y="1135"/>
                  </a:cubicBezTo>
                  <a:lnTo>
                    <a:pt x="52238" y="1135"/>
                  </a:lnTo>
                  <a:cubicBezTo>
                    <a:pt x="52471" y="1102"/>
                    <a:pt x="52638" y="901"/>
                    <a:pt x="52605" y="668"/>
                  </a:cubicBezTo>
                  <a:cubicBezTo>
                    <a:pt x="52571" y="434"/>
                    <a:pt x="52405" y="301"/>
                    <a:pt x="52138" y="301"/>
                  </a:cubicBezTo>
                  <a:close/>
                  <a:moveTo>
                    <a:pt x="64722" y="297"/>
                  </a:moveTo>
                  <a:cubicBezTo>
                    <a:pt x="64519" y="297"/>
                    <a:pt x="64374" y="454"/>
                    <a:pt x="64313" y="668"/>
                  </a:cubicBezTo>
                  <a:cubicBezTo>
                    <a:pt x="64313" y="901"/>
                    <a:pt x="64480" y="1102"/>
                    <a:pt x="64713" y="1135"/>
                  </a:cubicBezTo>
                  <a:lnTo>
                    <a:pt x="64747" y="1135"/>
                  </a:lnTo>
                  <a:cubicBezTo>
                    <a:pt x="64947" y="1135"/>
                    <a:pt x="65114" y="968"/>
                    <a:pt x="65147" y="768"/>
                  </a:cubicBezTo>
                  <a:cubicBezTo>
                    <a:pt x="65214" y="501"/>
                    <a:pt x="64980" y="334"/>
                    <a:pt x="64780" y="301"/>
                  </a:cubicBezTo>
                  <a:cubicBezTo>
                    <a:pt x="64760" y="298"/>
                    <a:pt x="64741" y="297"/>
                    <a:pt x="64722" y="297"/>
                  </a:cubicBezTo>
                  <a:close/>
                  <a:moveTo>
                    <a:pt x="67315" y="601"/>
                  </a:moveTo>
                  <a:cubicBezTo>
                    <a:pt x="67115" y="601"/>
                    <a:pt x="66915" y="768"/>
                    <a:pt x="66882" y="968"/>
                  </a:cubicBezTo>
                  <a:cubicBezTo>
                    <a:pt x="66815" y="1168"/>
                    <a:pt x="66982" y="1402"/>
                    <a:pt x="67215" y="1435"/>
                  </a:cubicBezTo>
                  <a:lnTo>
                    <a:pt x="67249" y="1435"/>
                  </a:lnTo>
                  <a:cubicBezTo>
                    <a:pt x="67449" y="1435"/>
                    <a:pt x="67616" y="1268"/>
                    <a:pt x="67649" y="1068"/>
                  </a:cubicBezTo>
                  <a:cubicBezTo>
                    <a:pt x="67716" y="835"/>
                    <a:pt x="67549" y="635"/>
                    <a:pt x="67315" y="601"/>
                  </a:cubicBezTo>
                  <a:close/>
                  <a:moveTo>
                    <a:pt x="49696" y="630"/>
                  </a:moveTo>
                  <a:cubicBezTo>
                    <a:pt x="49676" y="630"/>
                    <a:pt x="49656" y="632"/>
                    <a:pt x="49636" y="635"/>
                  </a:cubicBezTo>
                  <a:cubicBezTo>
                    <a:pt x="49403" y="635"/>
                    <a:pt x="49236" y="901"/>
                    <a:pt x="49269" y="1102"/>
                  </a:cubicBezTo>
                  <a:cubicBezTo>
                    <a:pt x="49300" y="1284"/>
                    <a:pt x="49441" y="1439"/>
                    <a:pt x="49644" y="1439"/>
                  </a:cubicBezTo>
                  <a:cubicBezTo>
                    <a:pt x="49663" y="1439"/>
                    <a:pt x="49683" y="1438"/>
                    <a:pt x="49703" y="1435"/>
                  </a:cubicBezTo>
                  <a:lnTo>
                    <a:pt x="49736" y="1435"/>
                  </a:lnTo>
                  <a:cubicBezTo>
                    <a:pt x="49970" y="1435"/>
                    <a:pt x="50136" y="1168"/>
                    <a:pt x="50103" y="968"/>
                  </a:cubicBezTo>
                  <a:cubicBezTo>
                    <a:pt x="50073" y="785"/>
                    <a:pt x="49903" y="630"/>
                    <a:pt x="49696" y="630"/>
                  </a:cubicBezTo>
                  <a:close/>
                  <a:moveTo>
                    <a:pt x="69747" y="996"/>
                  </a:moveTo>
                  <a:cubicBezTo>
                    <a:pt x="69544" y="996"/>
                    <a:pt x="69377" y="1125"/>
                    <a:pt x="69317" y="1335"/>
                  </a:cubicBezTo>
                  <a:cubicBezTo>
                    <a:pt x="69283" y="1602"/>
                    <a:pt x="69450" y="1802"/>
                    <a:pt x="69650" y="1835"/>
                  </a:cubicBezTo>
                  <a:lnTo>
                    <a:pt x="69750" y="1835"/>
                  </a:lnTo>
                  <a:cubicBezTo>
                    <a:pt x="69951" y="1835"/>
                    <a:pt x="70117" y="1702"/>
                    <a:pt x="70151" y="1502"/>
                  </a:cubicBezTo>
                  <a:cubicBezTo>
                    <a:pt x="70184" y="1268"/>
                    <a:pt x="70017" y="1068"/>
                    <a:pt x="69817" y="1002"/>
                  </a:cubicBezTo>
                  <a:cubicBezTo>
                    <a:pt x="69793" y="998"/>
                    <a:pt x="69770" y="996"/>
                    <a:pt x="69747" y="996"/>
                  </a:cubicBezTo>
                  <a:close/>
                  <a:moveTo>
                    <a:pt x="47239" y="1053"/>
                  </a:moveTo>
                  <a:cubicBezTo>
                    <a:pt x="47205" y="1053"/>
                    <a:pt x="47170" y="1058"/>
                    <a:pt x="47134" y="1068"/>
                  </a:cubicBezTo>
                  <a:cubicBezTo>
                    <a:pt x="46934" y="1102"/>
                    <a:pt x="46767" y="1335"/>
                    <a:pt x="46801" y="1569"/>
                  </a:cubicBezTo>
                  <a:cubicBezTo>
                    <a:pt x="46867" y="1769"/>
                    <a:pt x="47034" y="1902"/>
                    <a:pt x="47234" y="1902"/>
                  </a:cubicBezTo>
                  <a:lnTo>
                    <a:pt x="47301" y="1902"/>
                  </a:lnTo>
                  <a:cubicBezTo>
                    <a:pt x="47501" y="1835"/>
                    <a:pt x="47701" y="1602"/>
                    <a:pt x="47635" y="1402"/>
                  </a:cubicBezTo>
                  <a:cubicBezTo>
                    <a:pt x="47606" y="1204"/>
                    <a:pt x="47434" y="1053"/>
                    <a:pt x="47239" y="1053"/>
                  </a:cubicBezTo>
                  <a:close/>
                  <a:moveTo>
                    <a:pt x="72232" y="1498"/>
                  </a:moveTo>
                  <a:cubicBezTo>
                    <a:pt x="72041" y="1498"/>
                    <a:pt x="71816" y="1653"/>
                    <a:pt x="71785" y="1835"/>
                  </a:cubicBezTo>
                  <a:cubicBezTo>
                    <a:pt x="71752" y="2069"/>
                    <a:pt x="71919" y="2302"/>
                    <a:pt x="72119" y="2336"/>
                  </a:cubicBezTo>
                  <a:lnTo>
                    <a:pt x="72185" y="2336"/>
                  </a:lnTo>
                  <a:cubicBezTo>
                    <a:pt x="72419" y="2336"/>
                    <a:pt x="72586" y="2236"/>
                    <a:pt x="72619" y="2002"/>
                  </a:cubicBezTo>
                  <a:cubicBezTo>
                    <a:pt x="72652" y="1802"/>
                    <a:pt x="72486" y="1569"/>
                    <a:pt x="72286" y="1502"/>
                  </a:cubicBezTo>
                  <a:cubicBezTo>
                    <a:pt x="72268" y="1499"/>
                    <a:pt x="72250" y="1498"/>
                    <a:pt x="72232" y="1498"/>
                  </a:cubicBezTo>
                  <a:close/>
                  <a:moveTo>
                    <a:pt x="44774" y="1596"/>
                  </a:moveTo>
                  <a:cubicBezTo>
                    <a:pt x="44749" y="1596"/>
                    <a:pt x="44724" y="1598"/>
                    <a:pt x="44699" y="1602"/>
                  </a:cubicBezTo>
                  <a:cubicBezTo>
                    <a:pt x="44432" y="1635"/>
                    <a:pt x="44299" y="1902"/>
                    <a:pt x="44366" y="2102"/>
                  </a:cubicBezTo>
                  <a:cubicBezTo>
                    <a:pt x="44399" y="2269"/>
                    <a:pt x="44566" y="2403"/>
                    <a:pt x="44766" y="2436"/>
                  </a:cubicBezTo>
                  <a:lnTo>
                    <a:pt x="44866" y="2436"/>
                  </a:lnTo>
                  <a:cubicBezTo>
                    <a:pt x="45099" y="2403"/>
                    <a:pt x="45233" y="2136"/>
                    <a:pt x="45200" y="1936"/>
                  </a:cubicBezTo>
                  <a:cubicBezTo>
                    <a:pt x="45141" y="1702"/>
                    <a:pt x="44954" y="1596"/>
                    <a:pt x="44774" y="1596"/>
                  </a:cubicBezTo>
                  <a:close/>
                  <a:moveTo>
                    <a:pt x="74661" y="2121"/>
                  </a:moveTo>
                  <a:cubicBezTo>
                    <a:pt x="74486" y="2121"/>
                    <a:pt x="74310" y="2266"/>
                    <a:pt x="74254" y="2436"/>
                  </a:cubicBezTo>
                  <a:cubicBezTo>
                    <a:pt x="74154" y="2636"/>
                    <a:pt x="74320" y="2903"/>
                    <a:pt x="74554" y="2936"/>
                  </a:cubicBezTo>
                  <a:cubicBezTo>
                    <a:pt x="74576" y="2936"/>
                    <a:pt x="74598" y="2951"/>
                    <a:pt x="74611" y="2951"/>
                  </a:cubicBezTo>
                  <a:cubicBezTo>
                    <a:pt x="74617" y="2951"/>
                    <a:pt x="74621" y="2947"/>
                    <a:pt x="74621" y="2936"/>
                  </a:cubicBezTo>
                  <a:cubicBezTo>
                    <a:pt x="74821" y="2936"/>
                    <a:pt x="74987" y="2803"/>
                    <a:pt x="75021" y="2636"/>
                  </a:cubicBezTo>
                  <a:cubicBezTo>
                    <a:pt x="75088" y="2436"/>
                    <a:pt x="74954" y="2169"/>
                    <a:pt x="74754" y="2136"/>
                  </a:cubicBezTo>
                  <a:cubicBezTo>
                    <a:pt x="74723" y="2125"/>
                    <a:pt x="74692" y="2121"/>
                    <a:pt x="74661" y="2121"/>
                  </a:cubicBezTo>
                  <a:close/>
                  <a:moveTo>
                    <a:pt x="42324" y="2206"/>
                  </a:moveTo>
                  <a:cubicBezTo>
                    <a:pt x="42281" y="2206"/>
                    <a:pt x="42239" y="2215"/>
                    <a:pt x="42197" y="2236"/>
                  </a:cubicBezTo>
                  <a:cubicBezTo>
                    <a:pt x="41964" y="2269"/>
                    <a:pt x="41864" y="2503"/>
                    <a:pt x="41897" y="2736"/>
                  </a:cubicBezTo>
                  <a:cubicBezTo>
                    <a:pt x="41964" y="2903"/>
                    <a:pt x="42131" y="3003"/>
                    <a:pt x="42264" y="3003"/>
                  </a:cubicBezTo>
                  <a:lnTo>
                    <a:pt x="42398" y="3003"/>
                  </a:lnTo>
                  <a:cubicBezTo>
                    <a:pt x="42598" y="2970"/>
                    <a:pt x="42731" y="2736"/>
                    <a:pt x="42698" y="2503"/>
                  </a:cubicBezTo>
                  <a:cubicBezTo>
                    <a:pt x="42645" y="2344"/>
                    <a:pt x="42487" y="2206"/>
                    <a:pt x="42324" y="2206"/>
                  </a:cubicBezTo>
                  <a:close/>
                  <a:moveTo>
                    <a:pt x="77094" y="2831"/>
                  </a:moveTo>
                  <a:cubicBezTo>
                    <a:pt x="76915" y="2831"/>
                    <a:pt x="76745" y="2957"/>
                    <a:pt x="76655" y="3136"/>
                  </a:cubicBezTo>
                  <a:cubicBezTo>
                    <a:pt x="76622" y="3337"/>
                    <a:pt x="76755" y="3570"/>
                    <a:pt x="76956" y="3637"/>
                  </a:cubicBezTo>
                  <a:cubicBezTo>
                    <a:pt x="76989" y="3637"/>
                    <a:pt x="77056" y="3670"/>
                    <a:pt x="77056" y="3670"/>
                  </a:cubicBezTo>
                  <a:cubicBezTo>
                    <a:pt x="77256" y="3670"/>
                    <a:pt x="77423" y="3570"/>
                    <a:pt x="77456" y="3403"/>
                  </a:cubicBezTo>
                  <a:cubicBezTo>
                    <a:pt x="77489" y="3136"/>
                    <a:pt x="77389" y="2936"/>
                    <a:pt x="77156" y="2836"/>
                  </a:cubicBezTo>
                  <a:cubicBezTo>
                    <a:pt x="77135" y="2833"/>
                    <a:pt x="77114" y="2831"/>
                    <a:pt x="77094" y="2831"/>
                  </a:cubicBezTo>
                  <a:close/>
                  <a:moveTo>
                    <a:pt x="39858" y="2949"/>
                  </a:moveTo>
                  <a:cubicBezTo>
                    <a:pt x="39813" y="2949"/>
                    <a:pt x="39770" y="2956"/>
                    <a:pt x="39729" y="2970"/>
                  </a:cubicBezTo>
                  <a:cubicBezTo>
                    <a:pt x="39529" y="3003"/>
                    <a:pt x="39395" y="3270"/>
                    <a:pt x="39462" y="3470"/>
                  </a:cubicBezTo>
                  <a:cubicBezTo>
                    <a:pt x="39562" y="3637"/>
                    <a:pt x="39729" y="3770"/>
                    <a:pt x="39862" y="3770"/>
                  </a:cubicBezTo>
                  <a:lnTo>
                    <a:pt x="39962" y="3770"/>
                  </a:lnTo>
                  <a:cubicBezTo>
                    <a:pt x="40229" y="3670"/>
                    <a:pt x="40363" y="3437"/>
                    <a:pt x="40263" y="3236"/>
                  </a:cubicBezTo>
                  <a:cubicBezTo>
                    <a:pt x="40210" y="3051"/>
                    <a:pt x="40030" y="2949"/>
                    <a:pt x="39858" y="2949"/>
                  </a:cubicBezTo>
                  <a:close/>
                  <a:moveTo>
                    <a:pt x="79462" y="3616"/>
                  </a:moveTo>
                  <a:cubicBezTo>
                    <a:pt x="79290" y="3616"/>
                    <a:pt x="79110" y="3718"/>
                    <a:pt x="79057" y="3904"/>
                  </a:cubicBezTo>
                  <a:cubicBezTo>
                    <a:pt x="78957" y="4104"/>
                    <a:pt x="79090" y="4337"/>
                    <a:pt x="79291" y="4437"/>
                  </a:cubicBezTo>
                  <a:cubicBezTo>
                    <a:pt x="79324" y="4471"/>
                    <a:pt x="79424" y="4471"/>
                    <a:pt x="79457" y="4471"/>
                  </a:cubicBezTo>
                  <a:cubicBezTo>
                    <a:pt x="79624" y="4471"/>
                    <a:pt x="79791" y="4337"/>
                    <a:pt x="79824" y="4170"/>
                  </a:cubicBezTo>
                  <a:cubicBezTo>
                    <a:pt x="79924" y="3970"/>
                    <a:pt x="79791" y="3737"/>
                    <a:pt x="79591" y="3637"/>
                  </a:cubicBezTo>
                  <a:cubicBezTo>
                    <a:pt x="79550" y="3623"/>
                    <a:pt x="79506" y="3616"/>
                    <a:pt x="79462" y="3616"/>
                  </a:cubicBezTo>
                  <a:close/>
                  <a:moveTo>
                    <a:pt x="37504" y="3736"/>
                  </a:moveTo>
                  <a:cubicBezTo>
                    <a:pt x="37456" y="3736"/>
                    <a:pt x="37407" y="3747"/>
                    <a:pt x="37361" y="3770"/>
                  </a:cubicBezTo>
                  <a:cubicBezTo>
                    <a:pt x="37127" y="3837"/>
                    <a:pt x="37027" y="4104"/>
                    <a:pt x="37094" y="4304"/>
                  </a:cubicBezTo>
                  <a:cubicBezTo>
                    <a:pt x="37194" y="4471"/>
                    <a:pt x="37361" y="4571"/>
                    <a:pt x="37527" y="4604"/>
                  </a:cubicBezTo>
                  <a:cubicBezTo>
                    <a:pt x="37561" y="4604"/>
                    <a:pt x="37594" y="4571"/>
                    <a:pt x="37627" y="4571"/>
                  </a:cubicBezTo>
                  <a:cubicBezTo>
                    <a:pt x="37861" y="4471"/>
                    <a:pt x="37961" y="4204"/>
                    <a:pt x="37894" y="4004"/>
                  </a:cubicBezTo>
                  <a:cubicBezTo>
                    <a:pt x="37818" y="3850"/>
                    <a:pt x="37663" y="3736"/>
                    <a:pt x="37504" y="3736"/>
                  </a:cubicBezTo>
                  <a:close/>
                  <a:moveTo>
                    <a:pt x="81811" y="4537"/>
                  </a:moveTo>
                  <a:cubicBezTo>
                    <a:pt x="81645" y="4537"/>
                    <a:pt x="81477" y="4651"/>
                    <a:pt x="81425" y="4804"/>
                  </a:cubicBezTo>
                  <a:cubicBezTo>
                    <a:pt x="81292" y="5004"/>
                    <a:pt x="81425" y="5271"/>
                    <a:pt x="81626" y="5338"/>
                  </a:cubicBezTo>
                  <a:cubicBezTo>
                    <a:pt x="81648" y="5338"/>
                    <a:pt x="81700" y="5368"/>
                    <a:pt x="81742" y="5368"/>
                  </a:cubicBezTo>
                  <a:cubicBezTo>
                    <a:pt x="81763" y="5368"/>
                    <a:pt x="81781" y="5360"/>
                    <a:pt x="81792" y="5338"/>
                  </a:cubicBezTo>
                  <a:cubicBezTo>
                    <a:pt x="81959" y="5338"/>
                    <a:pt x="82093" y="5271"/>
                    <a:pt x="82159" y="5104"/>
                  </a:cubicBezTo>
                  <a:cubicBezTo>
                    <a:pt x="82293" y="4904"/>
                    <a:pt x="82159" y="4637"/>
                    <a:pt x="81959" y="4571"/>
                  </a:cubicBezTo>
                  <a:cubicBezTo>
                    <a:pt x="81912" y="4547"/>
                    <a:pt x="81862" y="4537"/>
                    <a:pt x="81811" y="4537"/>
                  </a:cubicBezTo>
                  <a:close/>
                  <a:moveTo>
                    <a:pt x="35127" y="4646"/>
                  </a:moveTo>
                  <a:cubicBezTo>
                    <a:pt x="35072" y="4646"/>
                    <a:pt x="35016" y="4655"/>
                    <a:pt x="34959" y="4671"/>
                  </a:cubicBezTo>
                  <a:cubicBezTo>
                    <a:pt x="34759" y="4771"/>
                    <a:pt x="34692" y="5004"/>
                    <a:pt x="34759" y="5238"/>
                  </a:cubicBezTo>
                  <a:cubicBezTo>
                    <a:pt x="34859" y="5405"/>
                    <a:pt x="35026" y="5471"/>
                    <a:pt x="35126" y="5471"/>
                  </a:cubicBezTo>
                  <a:cubicBezTo>
                    <a:pt x="35192" y="5471"/>
                    <a:pt x="35259" y="5438"/>
                    <a:pt x="35292" y="5438"/>
                  </a:cubicBezTo>
                  <a:cubicBezTo>
                    <a:pt x="35526" y="5338"/>
                    <a:pt x="35593" y="5104"/>
                    <a:pt x="35526" y="4904"/>
                  </a:cubicBezTo>
                  <a:cubicBezTo>
                    <a:pt x="35450" y="4727"/>
                    <a:pt x="35298" y="4646"/>
                    <a:pt x="35127" y="4646"/>
                  </a:cubicBezTo>
                  <a:close/>
                  <a:moveTo>
                    <a:pt x="84091" y="5566"/>
                  </a:moveTo>
                  <a:cubicBezTo>
                    <a:pt x="83932" y="5566"/>
                    <a:pt x="83776" y="5658"/>
                    <a:pt x="83727" y="5805"/>
                  </a:cubicBezTo>
                  <a:cubicBezTo>
                    <a:pt x="83627" y="6005"/>
                    <a:pt x="83727" y="6272"/>
                    <a:pt x="83927" y="6339"/>
                  </a:cubicBezTo>
                  <a:cubicBezTo>
                    <a:pt x="83961" y="6339"/>
                    <a:pt x="84061" y="6405"/>
                    <a:pt x="84094" y="6405"/>
                  </a:cubicBezTo>
                  <a:cubicBezTo>
                    <a:pt x="84261" y="6405"/>
                    <a:pt x="84394" y="6305"/>
                    <a:pt x="84461" y="6139"/>
                  </a:cubicBezTo>
                  <a:cubicBezTo>
                    <a:pt x="84561" y="5938"/>
                    <a:pt x="84461" y="5672"/>
                    <a:pt x="84261" y="5605"/>
                  </a:cubicBezTo>
                  <a:cubicBezTo>
                    <a:pt x="84207" y="5578"/>
                    <a:pt x="84149" y="5566"/>
                    <a:pt x="84091" y="5566"/>
                  </a:cubicBezTo>
                  <a:close/>
                  <a:moveTo>
                    <a:pt x="32855" y="5699"/>
                  </a:moveTo>
                  <a:cubicBezTo>
                    <a:pt x="32800" y="5699"/>
                    <a:pt x="32744" y="5711"/>
                    <a:pt x="32691" y="5738"/>
                  </a:cubicBezTo>
                  <a:cubicBezTo>
                    <a:pt x="32457" y="5805"/>
                    <a:pt x="32390" y="6072"/>
                    <a:pt x="32457" y="6272"/>
                  </a:cubicBezTo>
                  <a:cubicBezTo>
                    <a:pt x="32557" y="6439"/>
                    <a:pt x="32691" y="6505"/>
                    <a:pt x="32857" y="6505"/>
                  </a:cubicBezTo>
                  <a:cubicBezTo>
                    <a:pt x="32891" y="6505"/>
                    <a:pt x="32957" y="6505"/>
                    <a:pt x="33024" y="6472"/>
                  </a:cubicBezTo>
                  <a:cubicBezTo>
                    <a:pt x="33224" y="6405"/>
                    <a:pt x="33291" y="6139"/>
                    <a:pt x="33224" y="5938"/>
                  </a:cubicBezTo>
                  <a:cubicBezTo>
                    <a:pt x="33151" y="5792"/>
                    <a:pt x="33006" y="5699"/>
                    <a:pt x="32855" y="5699"/>
                  </a:cubicBezTo>
                  <a:close/>
                  <a:moveTo>
                    <a:pt x="86356" y="6661"/>
                  </a:moveTo>
                  <a:cubicBezTo>
                    <a:pt x="86201" y="6661"/>
                    <a:pt x="86065" y="6742"/>
                    <a:pt x="85995" y="6906"/>
                  </a:cubicBezTo>
                  <a:cubicBezTo>
                    <a:pt x="85895" y="7073"/>
                    <a:pt x="85962" y="7339"/>
                    <a:pt x="86162" y="7439"/>
                  </a:cubicBezTo>
                  <a:cubicBezTo>
                    <a:pt x="86229" y="7473"/>
                    <a:pt x="86296" y="7473"/>
                    <a:pt x="86329" y="7473"/>
                  </a:cubicBezTo>
                  <a:cubicBezTo>
                    <a:pt x="86496" y="7473"/>
                    <a:pt x="86629" y="7406"/>
                    <a:pt x="86729" y="7273"/>
                  </a:cubicBezTo>
                  <a:cubicBezTo>
                    <a:pt x="86829" y="7106"/>
                    <a:pt x="86763" y="6806"/>
                    <a:pt x="86562" y="6706"/>
                  </a:cubicBezTo>
                  <a:cubicBezTo>
                    <a:pt x="86492" y="6676"/>
                    <a:pt x="86422" y="6661"/>
                    <a:pt x="86356" y="6661"/>
                  </a:cubicBezTo>
                  <a:close/>
                  <a:moveTo>
                    <a:pt x="30583" y="6774"/>
                  </a:moveTo>
                  <a:cubicBezTo>
                    <a:pt x="30516" y="6774"/>
                    <a:pt x="30450" y="6785"/>
                    <a:pt x="30389" y="6806"/>
                  </a:cubicBezTo>
                  <a:cubicBezTo>
                    <a:pt x="30189" y="6939"/>
                    <a:pt x="30089" y="7173"/>
                    <a:pt x="30222" y="7406"/>
                  </a:cubicBezTo>
                  <a:cubicBezTo>
                    <a:pt x="30289" y="7506"/>
                    <a:pt x="30422" y="7606"/>
                    <a:pt x="30589" y="7606"/>
                  </a:cubicBezTo>
                  <a:cubicBezTo>
                    <a:pt x="30689" y="7606"/>
                    <a:pt x="30756" y="7606"/>
                    <a:pt x="30789" y="7573"/>
                  </a:cubicBezTo>
                  <a:cubicBezTo>
                    <a:pt x="31023" y="7439"/>
                    <a:pt x="31089" y="7173"/>
                    <a:pt x="30956" y="6972"/>
                  </a:cubicBezTo>
                  <a:cubicBezTo>
                    <a:pt x="30886" y="6833"/>
                    <a:pt x="30735" y="6774"/>
                    <a:pt x="30583" y="6774"/>
                  </a:cubicBezTo>
                  <a:close/>
                  <a:moveTo>
                    <a:pt x="88599" y="7794"/>
                  </a:moveTo>
                  <a:cubicBezTo>
                    <a:pt x="88448" y="7794"/>
                    <a:pt x="88299" y="7868"/>
                    <a:pt x="88230" y="8007"/>
                  </a:cubicBezTo>
                  <a:cubicBezTo>
                    <a:pt x="88097" y="8240"/>
                    <a:pt x="88164" y="8474"/>
                    <a:pt x="88364" y="8607"/>
                  </a:cubicBezTo>
                  <a:cubicBezTo>
                    <a:pt x="88411" y="8631"/>
                    <a:pt x="88458" y="8654"/>
                    <a:pt x="88517" y="8654"/>
                  </a:cubicBezTo>
                  <a:cubicBezTo>
                    <a:pt x="88541" y="8654"/>
                    <a:pt x="88568" y="8650"/>
                    <a:pt x="88597" y="8640"/>
                  </a:cubicBezTo>
                  <a:cubicBezTo>
                    <a:pt x="88764" y="8640"/>
                    <a:pt x="88864" y="8574"/>
                    <a:pt x="88964" y="8440"/>
                  </a:cubicBezTo>
                  <a:cubicBezTo>
                    <a:pt x="89098" y="8240"/>
                    <a:pt x="88997" y="7973"/>
                    <a:pt x="88797" y="7840"/>
                  </a:cubicBezTo>
                  <a:cubicBezTo>
                    <a:pt x="88735" y="7809"/>
                    <a:pt x="88667" y="7794"/>
                    <a:pt x="88599" y="7794"/>
                  </a:cubicBezTo>
                  <a:close/>
                  <a:moveTo>
                    <a:pt x="28379" y="7961"/>
                  </a:moveTo>
                  <a:cubicBezTo>
                    <a:pt x="28315" y="7961"/>
                    <a:pt x="28249" y="7976"/>
                    <a:pt x="28187" y="8007"/>
                  </a:cubicBezTo>
                  <a:cubicBezTo>
                    <a:pt x="27954" y="8140"/>
                    <a:pt x="27887" y="8407"/>
                    <a:pt x="28021" y="8607"/>
                  </a:cubicBezTo>
                  <a:cubicBezTo>
                    <a:pt x="28087" y="8740"/>
                    <a:pt x="28221" y="8807"/>
                    <a:pt x="28388" y="8807"/>
                  </a:cubicBezTo>
                  <a:cubicBezTo>
                    <a:pt x="28454" y="8807"/>
                    <a:pt x="28521" y="8807"/>
                    <a:pt x="28588" y="8774"/>
                  </a:cubicBezTo>
                  <a:cubicBezTo>
                    <a:pt x="28788" y="8640"/>
                    <a:pt x="28888" y="8407"/>
                    <a:pt x="28754" y="8173"/>
                  </a:cubicBezTo>
                  <a:cubicBezTo>
                    <a:pt x="28662" y="8035"/>
                    <a:pt x="28523" y="7961"/>
                    <a:pt x="28379" y="7961"/>
                  </a:cubicBezTo>
                  <a:close/>
                  <a:moveTo>
                    <a:pt x="90735" y="9119"/>
                  </a:moveTo>
                  <a:cubicBezTo>
                    <a:pt x="90595" y="9119"/>
                    <a:pt x="90463" y="9179"/>
                    <a:pt x="90398" y="9307"/>
                  </a:cubicBezTo>
                  <a:cubicBezTo>
                    <a:pt x="90265" y="9508"/>
                    <a:pt x="90298" y="9774"/>
                    <a:pt x="90499" y="9908"/>
                  </a:cubicBezTo>
                  <a:cubicBezTo>
                    <a:pt x="90599" y="9941"/>
                    <a:pt x="90665" y="9941"/>
                    <a:pt x="90732" y="9975"/>
                  </a:cubicBezTo>
                  <a:cubicBezTo>
                    <a:pt x="90865" y="9975"/>
                    <a:pt x="90999" y="9908"/>
                    <a:pt x="91099" y="9774"/>
                  </a:cubicBezTo>
                  <a:cubicBezTo>
                    <a:pt x="91232" y="9574"/>
                    <a:pt x="91166" y="9307"/>
                    <a:pt x="90966" y="9174"/>
                  </a:cubicBezTo>
                  <a:cubicBezTo>
                    <a:pt x="90894" y="9138"/>
                    <a:pt x="90813" y="9119"/>
                    <a:pt x="90735" y="9119"/>
                  </a:cubicBezTo>
                  <a:close/>
                  <a:moveTo>
                    <a:pt x="26175" y="9279"/>
                  </a:moveTo>
                  <a:cubicBezTo>
                    <a:pt x="26103" y="9279"/>
                    <a:pt x="26028" y="9298"/>
                    <a:pt x="25952" y="9341"/>
                  </a:cubicBezTo>
                  <a:cubicBezTo>
                    <a:pt x="25786" y="9474"/>
                    <a:pt x="25719" y="9741"/>
                    <a:pt x="25852" y="9941"/>
                  </a:cubicBezTo>
                  <a:cubicBezTo>
                    <a:pt x="25919" y="10075"/>
                    <a:pt x="26086" y="10108"/>
                    <a:pt x="26219" y="10108"/>
                  </a:cubicBezTo>
                  <a:cubicBezTo>
                    <a:pt x="26286" y="10108"/>
                    <a:pt x="26353" y="10108"/>
                    <a:pt x="26419" y="10075"/>
                  </a:cubicBezTo>
                  <a:cubicBezTo>
                    <a:pt x="26586" y="9941"/>
                    <a:pt x="26686" y="9674"/>
                    <a:pt x="26553" y="9474"/>
                  </a:cubicBezTo>
                  <a:cubicBezTo>
                    <a:pt x="26463" y="9361"/>
                    <a:pt x="26326" y="9279"/>
                    <a:pt x="26175" y="9279"/>
                  </a:cubicBezTo>
                  <a:close/>
                  <a:moveTo>
                    <a:pt x="92868" y="10454"/>
                  </a:moveTo>
                  <a:cubicBezTo>
                    <a:pt x="92726" y="10454"/>
                    <a:pt x="92586" y="10513"/>
                    <a:pt x="92500" y="10642"/>
                  </a:cubicBezTo>
                  <a:cubicBezTo>
                    <a:pt x="92400" y="10842"/>
                    <a:pt x="92433" y="11109"/>
                    <a:pt x="92633" y="11242"/>
                  </a:cubicBezTo>
                  <a:cubicBezTo>
                    <a:pt x="92653" y="11281"/>
                    <a:pt x="92695" y="11297"/>
                    <a:pt x="92754" y="11297"/>
                  </a:cubicBezTo>
                  <a:cubicBezTo>
                    <a:pt x="92795" y="11297"/>
                    <a:pt x="92845" y="11289"/>
                    <a:pt x="92900" y="11276"/>
                  </a:cubicBezTo>
                  <a:cubicBezTo>
                    <a:pt x="93000" y="11276"/>
                    <a:pt x="93134" y="11242"/>
                    <a:pt x="93234" y="11109"/>
                  </a:cubicBezTo>
                  <a:cubicBezTo>
                    <a:pt x="93334" y="10875"/>
                    <a:pt x="93301" y="10642"/>
                    <a:pt x="93100" y="10508"/>
                  </a:cubicBezTo>
                  <a:cubicBezTo>
                    <a:pt x="93029" y="10472"/>
                    <a:pt x="92948" y="10454"/>
                    <a:pt x="92868" y="10454"/>
                  </a:cubicBezTo>
                  <a:close/>
                  <a:moveTo>
                    <a:pt x="24142" y="10662"/>
                  </a:moveTo>
                  <a:cubicBezTo>
                    <a:pt x="24055" y="10662"/>
                    <a:pt x="23964" y="10688"/>
                    <a:pt x="23884" y="10742"/>
                  </a:cubicBezTo>
                  <a:cubicBezTo>
                    <a:pt x="23684" y="10842"/>
                    <a:pt x="23617" y="11142"/>
                    <a:pt x="23751" y="11309"/>
                  </a:cubicBezTo>
                  <a:cubicBezTo>
                    <a:pt x="23851" y="11442"/>
                    <a:pt x="23951" y="11476"/>
                    <a:pt x="24084" y="11509"/>
                  </a:cubicBezTo>
                  <a:cubicBezTo>
                    <a:pt x="24185" y="11509"/>
                    <a:pt x="24251" y="11476"/>
                    <a:pt x="24351" y="11442"/>
                  </a:cubicBezTo>
                  <a:cubicBezTo>
                    <a:pt x="24551" y="11309"/>
                    <a:pt x="24585" y="11075"/>
                    <a:pt x="24451" y="10842"/>
                  </a:cubicBezTo>
                  <a:cubicBezTo>
                    <a:pt x="24391" y="10722"/>
                    <a:pt x="24271" y="10662"/>
                    <a:pt x="24142" y="10662"/>
                  </a:cubicBezTo>
                  <a:close/>
                  <a:moveTo>
                    <a:pt x="94912" y="11944"/>
                  </a:moveTo>
                  <a:cubicBezTo>
                    <a:pt x="94792" y="11944"/>
                    <a:pt x="94680" y="11992"/>
                    <a:pt x="94601" y="12109"/>
                  </a:cubicBezTo>
                  <a:cubicBezTo>
                    <a:pt x="94468" y="12310"/>
                    <a:pt x="94468" y="12543"/>
                    <a:pt x="94668" y="12677"/>
                  </a:cubicBezTo>
                  <a:cubicBezTo>
                    <a:pt x="94735" y="12743"/>
                    <a:pt x="94802" y="12777"/>
                    <a:pt x="94935" y="12777"/>
                  </a:cubicBezTo>
                  <a:cubicBezTo>
                    <a:pt x="95068" y="12777"/>
                    <a:pt x="95169" y="12743"/>
                    <a:pt x="95269" y="12610"/>
                  </a:cubicBezTo>
                  <a:cubicBezTo>
                    <a:pt x="95402" y="12443"/>
                    <a:pt x="95335" y="12143"/>
                    <a:pt x="95169" y="12009"/>
                  </a:cubicBezTo>
                  <a:cubicBezTo>
                    <a:pt x="95086" y="11968"/>
                    <a:pt x="94997" y="11944"/>
                    <a:pt x="94912" y="11944"/>
                  </a:cubicBezTo>
                  <a:close/>
                  <a:moveTo>
                    <a:pt x="22040" y="12161"/>
                  </a:moveTo>
                  <a:cubicBezTo>
                    <a:pt x="21945" y="12161"/>
                    <a:pt x="21852" y="12187"/>
                    <a:pt x="21783" y="12243"/>
                  </a:cubicBezTo>
                  <a:cubicBezTo>
                    <a:pt x="21616" y="12343"/>
                    <a:pt x="21583" y="12643"/>
                    <a:pt x="21716" y="12810"/>
                  </a:cubicBezTo>
                  <a:cubicBezTo>
                    <a:pt x="21783" y="12910"/>
                    <a:pt x="21916" y="12977"/>
                    <a:pt x="22050" y="12977"/>
                  </a:cubicBezTo>
                  <a:cubicBezTo>
                    <a:pt x="22116" y="12977"/>
                    <a:pt x="22216" y="12943"/>
                    <a:pt x="22283" y="12910"/>
                  </a:cubicBezTo>
                  <a:cubicBezTo>
                    <a:pt x="22450" y="12777"/>
                    <a:pt x="22517" y="12510"/>
                    <a:pt x="22383" y="12310"/>
                  </a:cubicBezTo>
                  <a:cubicBezTo>
                    <a:pt x="22306" y="12212"/>
                    <a:pt x="22171" y="12161"/>
                    <a:pt x="22040" y="12161"/>
                  </a:cubicBezTo>
                  <a:close/>
                  <a:moveTo>
                    <a:pt x="96905" y="13501"/>
                  </a:moveTo>
                  <a:cubicBezTo>
                    <a:pt x="96790" y="13501"/>
                    <a:pt x="96676" y="13552"/>
                    <a:pt x="96603" y="13644"/>
                  </a:cubicBezTo>
                  <a:cubicBezTo>
                    <a:pt x="96436" y="13811"/>
                    <a:pt x="96469" y="14111"/>
                    <a:pt x="96636" y="14244"/>
                  </a:cubicBezTo>
                  <a:lnTo>
                    <a:pt x="96870" y="14344"/>
                  </a:lnTo>
                  <a:cubicBezTo>
                    <a:pt x="97003" y="14344"/>
                    <a:pt x="97137" y="14278"/>
                    <a:pt x="97237" y="14178"/>
                  </a:cubicBezTo>
                  <a:cubicBezTo>
                    <a:pt x="97370" y="14011"/>
                    <a:pt x="97337" y="13744"/>
                    <a:pt x="97170" y="13611"/>
                  </a:cubicBezTo>
                  <a:cubicBezTo>
                    <a:pt x="97095" y="13535"/>
                    <a:pt x="96999" y="13501"/>
                    <a:pt x="96905" y="13501"/>
                  </a:cubicBezTo>
                  <a:close/>
                  <a:moveTo>
                    <a:pt x="20061" y="13668"/>
                  </a:moveTo>
                  <a:cubicBezTo>
                    <a:pt x="19959" y="13668"/>
                    <a:pt x="19857" y="13702"/>
                    <a:pt x="19781" y="13777"/>
                  </a:cubicBezTo>
                  <a:cubicBezTo>
                    <a:pt x="19615" y="13911"/>
                    <a:pt x="19581" y="14178"/>
                    <a:pt x="19748" y="14344"/>
                  </a:cubicBezTo>
                  <a:cubicBezTo>
                    <a:pt x="19824" y="14446"/>
                    <a:pt x="19901" y="14490"/>
                    <a:pt x="19992" y="14490"/>
                  </a:cubicBezTo>
                  <a:cubicBezTo>
                    <a:pt x="20020" y="14490"/>
                    <a:pt x="20050" y="14486"/>
                    <a:pt x="20082" y="14478"/>
                  </a:cubicBezTo>
                  <a:cubicBezTo>
                    <a:pt x="20182" y="14478"/>
                    <a:pt x="20248" y="14444"/>
                    <a:pt x="20348" y="14411"/>
                  </a:cubicBezTo>
                  <a:cubicBezTo>
                    <a:pt x="20515" y="14278"/>
                    <a:pt x="20515" y="13977"/>
                    <a:pt x="20382" y="13811"/>
                  </a:cubicBezTo>
                  <a:cubicBezTo>
                    <a:pt x="20308" y="13719"/>
                    <a:pt x="20185" y="13668"/>
                    <a:pt x="20061" y="13668"/>
                  </a:cubicBezTo>
                  <a:close/>
                  <a:moveTo>
                    <a:pt x="98849" y="15072"/>
                  </a:moveTo>
                  <a:cubicBezTo>
                    <a:pt x="98726" y="15072"/>
                    <a:pt x="98599" y="15131"/>
                    <a:pt x="98504" y="15245"/>
                  </a:cubicBezTo>
                  <a:cubicBezTo>
                    <a:pt x="98337" y="15412"/>
                    <a:pt x="98404" y="15645"/>
                    <a:pt x="98571" y="15812"/>
                  </a:cubicBezTo>
                  <a:cubicBezTo>
                    <a:pt x="98621" y="15887"/>
                    <a:pt x="98690" y="15925"/>
                    <a:pt x="98749" y="15925"/>
                  </a:cubicBezTo>
                  <a:cubicBezTo>
                    <a:pt x="98769" y="15925"/>
                    <a:pt x="98788" y="15921"/>
                    <a:pt x="98804" y="15912"/>
                  </a:cubicBezTo>
                  <a:cubicBezTo>
                    <a:pt x="98938" y="15912"/>
                    <a:pt x="99071" y="15845"/>
                    <a:pt x="99138" y="15779"/>
                  </a:cubicBezTo>
                  <a:cubicBezTo>
                    <a:pt x="99305" y="15612"/>
                    <a:pt x="99271" y="15345"/>
                    <a:pt x="99105" y="15178"/>
                  </a:cubicBezTo>
                  <a:cubicBezTo>
                    <a:pt x="99033" y="15106"/>
                    <a:pt x="98942" y="15072"/>
                    <a:pt x="98849" y="15072"/>
                  </a:cubicBezTo>
                  <a:close/>
                  <a:moveTo>
                    <a:pt x="18134" y="15302"/>
                  </a:moveTo>
                  <a:cubicBezTo>
                    <a:pt x="18044" y="15302"/>
                    <a:pt x="17955" y="15337"/>
                    <a:pt x="17880" y="15412"/>
                  </a:cubicBezTo>
                  <a:cubicBezTo>
                    <a:pt x="17713" y="15579"/>
                    <a:pt x="17647" y="15812"/>
                    <a:pt x="17813" y="15979"/>
                  </a:cubicBezTo>
                  <a:cubicBezTo>
                    <a:pt x="17890" y="16081"/>
                    <a:pt x="17986" y="16124"/>
                    <a:pt x="18056" y="16124"/>
                  </a:cubicBezTo>
                  <a:cubicBezTo>
                    <a:pt x="18078" y="16124"/>
                    <a:pt x="18098" y="16120"/>
                    <a:pt x="18114" y="16112"/>
                  </a:cubicBezTo>
                  <a:cubicBezTo>
                    <a:pt x="18247" y="16112"/>
                    <a:pt x="18347" y="16112"/>
                    <a:pt x="18414" y="16012"/>
                  </a:cubicBezTo>
                  <a:cubicBezTo>
                    <a:pt x="18581" y="15845"/>
                    <a:pt x="18614" y="15612"/>
                    <a:pt x="18447" y="15445"/>
                  </a:cubicBezTo>
                  <a:cubicBezTo>
                    <a:pt x="18355" y="15354"/>
                    <a:pt x="18244" y="15302"/>
                    <a:pt x="18134" y="15302"/>
                  </a:cubicBezTo>
                  <a:close/>
                  <a:moveTo>
                    <a:pt x="100689" y="16821"/>
                  </a:moveTo>
                  <a:cubicBezTo>
                    <a:pt x="100589" y="16821"/>
                    <a:pt x="100489" y="16863"/>
                    <a:pt x="100406" y="16946"/>
                  </a:cubicBezTo>
                  <a:cubicBezTo>
                    <a:pt x="100239" y="17113"/>
                    <a:pt x="100239" y="17347"/>
                    <a:pt x="100406" y="17513"/>
                  </a:cubicBezTo>
                  <a:cubicBezTo>
                    <a:pt x="100472" y="17580"/>
                    <a:pt x="100606" y="17613"/>
                    <a:pt x="100672" y="17647"/>
                  </a:cubicBezTo>
                  <a:cubicBezTo>
                    <a:pt x="100773" y="17647"/>
                    <a:pt x="100906" y="17613"/>
                    <a:pt x="100973" y="17513"/>
                  </a:cubicBezTo>
                  <a:cubicBezTo>
                    <a:pt x="101139" y="17347"/>
                    <a:pt x="101139" y="17113"/>
                    <a:pt x="100973" y="16946"/>
                  </a:cubicBezTo>
                  <a:cubicBezTo>
                    <a:pt x="100889" y="16863"/>
                    <a:pt x="100789" y="16821"/>
                    <a:pt x="100689" y="16821"/>
                  </a:cubicBezTo>
                  <a:close/>
                  <a:moveTo>
                    <a:pt x="16296" y="17021"/>
                  </a:moveTo>
                  <a:cubicBezTo>
                    <a:pt x="16195" y="17021"/>
                    <a:pt x="16095" y="17063"/>
                    <a:pt x="16012" y="17146"/>
                  </a:cubicBezTo>
                  <a:cubicBezTo>
                    <a:pt x="15845" y="17313"/>
                    <a:pt x="15845" y="17580"/>
                    <a:pt x="16012" y="17747"/>
                  </a:cubicBezTo>
                  <a:cubicBezTo>
                    <a:pt x="16079" y="17814"/>
                    <a:pt x="16212" y="17847"/>
                    <a:pt x="16279" y="17847"/>
                  </a:cubicBezTo>
                  <a:cubicBezTo>
                    <a:pt x="16412" y="17847"/>
                    <a:pt x="16512" y="17814"/>
                    <a:pt x="16579" y="17747"/>
                  </a:cubicBezTo>
                  <a:cubicBezTo>
                    <a:pt x="16746" y="17580"/>
                    <a:pt x="16746" y="17313"/>
                    <a:pt x="16579" y="17146"/>
                  </a:cubicBezTo>
                  <a:cubicBezTo>
                    <a:pt x="16496" y="17063"/>
                    <a:pt x="16396" y="17021"/>
                    <a:pt x="16296" y="17021"/>
                  </a:cubicBezTo>
                  <a:close/>
                  <a:moveTo>
                    <a:pt x="102474" y="18556"/>
                  </a:moveTo>
                  <a:cubicBezTo>
                    <a:pt x="102365" y="18556"/>
                    <a:pt x="102257" y="18597"/>
                    <a:pt x="102174" y="18681"/>
                  </a:cubicBezTo>
                  <a:cubicBezTo>
                    <a:pt x="102007" y="18848"/>
                    <a:pt x="102007" y="19114"/>
                    <a:pt x="102174" y="19281"/>
                  </a:cubicBezTo>
                  <a:cubicBezTo>
                    <a:pt x="102274" y="19348"/>
                    <a:pt x="102340" y="19415"/>
                    <a:pt x="102474" y="19415"/>
                  </a:cubicBezTo>
                  <a:cubicBezTo>
                    <a:pt x="102574" y="19415"/>
                    <a:pt x="102674" y="19348"/>
                    <a:pt x="102774" y="19281"/>
                  </a:cubicBezTo>
                  <a:cubicBezTo>
                    <a:pt x="102941" y="19114"/>
                    <a:pt x="102941" y="18848"/>
                    <a:pt x="102774" y="18681"/>
                  </a:cubicBezTo>
                  <a:cubicBezTo>
                    <a:pt x="102691" y="18597"/>
                    <a:pt x="102582" y="18556"/>
                    <a:pt x="102474" y="18556"/>
                  </a:cubicBezTo>
                  <a:close/>
                  <a:moveTo>
                    <a:pt x="14544" y="18823"/>
                  </a:moveTo>
                  <a:cubicBezTo>
                    <a:pt x="14436" y="18823"/>
                    <a:pt x="14327" y="18864"/>
                    <a:pt x="14244" y="18948"/>
                  </a:cubicBezTo>
                  <a:cubicBezTo>
                    <a:pt x="14077" y="19114"/>
                    <a:pt x="14077" y="19348"/>
                    <a:pt x="14244" y="19515"/>
                  </a:cubicBezTo>
                  <a:cubicBezTo>
                    <a:pt x="14344" y="19615"/>
                    <a:pt x="14411" y="19615"/>
                    <a:pt x="14544" y="19648"/>
                  </a:cubicBezTo>
                  <a:cubicBezTo>
                    <a:pt x="14611" y="19648"/>
                    <a:pt x="14744" y="19615"/>
                    <a:pt x="14845" y="19515"/>
                  </a:cubicBezTo>
                  <a:cubicBezTo>
                    <a:pt x="15011" y="19348"/>
                    <a:pt x="15011" y="19114"/>
                    <a:pt x="14845" y="18948"/>
                  </a:cubicBezTo>
                  <a:cubicBezTo>
                    <a:pt x="14761" y="18864"/>
                    <a:pt x="14653" y="18823"/>
                    <a:pt x="14544" y="18823"/>
                  </a:cubicBezTo>
                  <a:close/>
                  <a:moveTo>
                    <a:pt x="104167" y="20419"/>
                  </a:moveTo>
                  <a:cubicBezTo>
                    <a:pt x="104087" y="20419"/>
                    <a:pt x="104009" y="20448"/>
                    <a:pt x="103941" y="20515"/>
                  </a:cubicBezTo>
                  <a:cubicBezTo>
                    <a:pt x="103775" y="20682"/>
                    <a:pt x="103741" y="20949"/>
                    <a:pt x="103908" y="21116"/>
                  </a:cubicBezTo>
                  <a:cubicBezTo>
                    <a:pt x="103975" y="21183"/>
                    <a:pt x="104075" y="21249"/>
                    <a:pt x="104175" y="21283"/>
                  </a:cubicBezTo>
                  <a:cubicBezTo>
                    <a:pt x="104308" y="21283"/>
                    <a:pt x="104408" y="21249"/>
                    <a:pt x="104475" y="21149"/>
                  </a:cubicBezTo>
                  <a:cubicBezTo>
                    <a:pt x="104642" y="20982"/>
                    <a:pt x="104675" y="20749"/>
                    <a:pt x="104509" y="20582"/>
                  </a:cubicBezTo>
                  <a:cubicBezTo>
                    <a:pt x="104409" y="20483"/>
                    <a:pt x="104286" y="20419"/>
                    <a:pt x="104167" y="20419"/>
                  </a:cubicBezTo>
                  <a:close/>
                  <a:moveTo>
                    <a:pt x="12823" y="20639"/>
                  </a:moveTo>
                  <a:cubicBezTo>
                    <a:pt x="12713" y="20639"/>
                    <a:pt x="12601" y="20691"/>
                    <a:pt x="12510" y="20782"/>
                  </a:cubicBezTo>
                  <a:cubicBezTo>
                    <a:pt x="12343" y="20949"/>
                    <a:pt x="12376" y="21183"/>
                    <a:pt x="12543" y="21349"/>
                  </a:cubicBezTo>
                  <a:cubicBezTo>
                    <a:pt x="12593" y="21424"/>
                    <a:pt x="12662" y="21462"/>
                    <a:pt x="12721" y="21462"/>
                  </a:cubicBezTo>
                  <a:cubicBezTo>
                    <a:pt x="12741" y="21462"/>
                    <a:pt x="12760" y="21458"/>
                    <a:pt x="12776" y="21449"/>
                  </a:cubicBezTo>
                  <a:cubicBezTo>
                    <a:pt x="12910" y="21449"/>
                    <a:pt x="13043" y="21416"/>
                    <a:pt x="13110" y="21316"/>
                  </a:cubicBezTo>
                  <a:cubicBezTo>
                    <a:pt x="13277" y="21149"/>
                    <a:pt x="13243" y="20916"/>
                    <a:pt x="13077" y="20749"/>
                  </a:cubicBezTo>
                  <a:cubicBezTo>
                    <a:pt x="13001" y="20674"/>
                    <a:pt x="12913" y="20639"/>
                    <a:pt x="12823" y="20639"/>
                  </a:cubicBezTo>
                  <a:close/>
                  <a:moveTo>
                    <a:pt x="105841" y="22307"/>
                  </a:moveTo>
                  <a:cubicBezTo>
                    <a:pt x="105747" y="22307"/>
                    <a:pt x="105651" y="22342"/>
                    <a:pt x="105576" y="22417"/>
                  </a:cubicBezTo>
                  <a:cubicBezTo>
                    <a:pt x="105409" y="22517"/>
                    <a:pt x="105342" y="22817"/>
                    <a:pt x="105509" y="22984"/>
                  </a:cubicBezTo>
                  <a:cubicBezTo>
                    <a:pt x="105586" y="23086"/>
                    <a:pt x="105682" y="23129"/>
                    <a:pt x="105767" y="23129"/>
                  </a:cubicBezTo>
                  <a:cubicBezTo>
                    <a:pt x="105794" y="23129"/>
                    <a:pt x="105819" y="23125"/>
                    <a:pt x="105843" y="23117"/>
                  </a:cubicBezTo>
                  <a:cubicBezTo>
                    <a:pt x="105943" y="23117"/>
                    <a:pt x="106010" y="23084"/>
                    <a:pt x="106110" y="23017"/>
                  </a:cubicBezTo>
                  <a:cubicBezTo>
                    <a:pt x="106276" y="22917"/>
                    <a:pt x="106276" y="22617"/>
                    <a:pt x="106143" y="22450"/>
                  </a:cubicBezTo>
                  <a:cubicBezTo>
                    <a:pt x="106070" y="22359"/>
                    <a:pt x="105956" y="22307"/>
                    <a:pt x="105841" y="22307"/>
                  </a:cubicBezTo>
                  <a:close/>
                  <a:moveTo>
                    <a:pt x="11199" y="22577"/>
                  </a:moveTo>
                  <a:cubicBezTo>
                    <a:pt x="11086" y="22577"/>
                    <a:pt x="10970" y="22637"/>
                    <a:pt x="10875" y="22750"/>
                  </a:cubicBezTo>
                  <a:cubicBezTo>
                    <a:pt x="10708" y="22917"/>
                    <a:pt x="10742" y="23151"/>
                    <a:pt x="10908" y="23317"/>
                  </a:cubicBezTo>
                  <a:lnTo>
                    <a:pt x="11142" y="23451"/>
                  </a:lnTo>
                  <a:cubicBezTo>
                    <a:pt x="11275" y="23451"/>
                    <a:pt x="11409" y="23351"/>
                    <a:pt x="11509" y="23284"/>
                  </a:cubicBezTo>
                  <a:cubicBezTo>
                    <a:pt x="11676" y="23117"/>
                    <a:pt x="11609" y="22817"/>
                    <a:pt x="11442" y="22684"/>
                  </a:cubicBezTo>
                  <a:cubicBezTo>
                    <a:pt x="11370" y="22612"/>
                    <a:pt x="11285" y="22577"/>
                    <a:pt x="11199" y="22577"/>
                  </a:cubicBezTo>
                  <a:close/>
                  <a:moveTo>
                    <a:pt x="107365" y="24281"/>
                  </a:moveTo>
                  <a:cubicBezTo>
                    <a:pt x="107284" y="24281"/>
                    <a:pt x="107205" y="24303"/>
                    <a:pt x="107144" y="24352"/>
                  </a:cubicBezTo>
                  <a:cubicBezTo>
                    <a:pt x="106977" y="24485"/>
                    <a:pt x="106944" y="24785"/>
                    <a:pt x="107077" y="24952"/>
                  </a:cubicBezTo>
                  <a:cubicBezTo>
                    <a:pt x="107144" y="25085"/>
                    <a:pt x="107277" y="25119"/>
                    <a:pt x="107377" y="25119"/>
                  </a:cubicBezTo>
                  <a:cubicBezTo>
                    <a:pt x="107477" y="25119"/>
                    <a:pt x="107577" y="25052"/>
                    <a:pt x="107644" y="25019"/>
                  </a:cubicBezTo>
                  <a:cubicBezTo>
                    <a:pt x="107811" y="24885"/>
                    <a:pt x="107844" y="24618"/>
                    <a:pt x="107711" y="24452"/>
                  </a:cubicBezTo>
                  <a:cubicBezTo>
                    <a:pt x="107648" y="24346"/>
                    <a:pt x="107504" y="24281"/>
                    <a:pt x="107365" y="24281"/>
                  </a:cubicBezTo>
                  <a:close/>
                  <a:moveTo>
                    <a:pt x="9687" y="24581"/>
                  </a:moveTo>
                  <a:cubicBezTo>
                    <a:pt x="9547" y="24581"/>
                    <a:pt x="9404" y="24646"/>
                    <a:pt x="9341" y="24752"/>
                  </a:cubicBezTo>
                  <a:cubicBezTo>
                    <a:pt x="9207" y="24919"/>
                    <a:pt x="9241" y="25185"/>
                    <a:pt x="9407" y="25319"/>
                  </a:cubicBezTo>
                  <a:cubicBezTo>
                    <a:pt x="9441" y="25352"/>
                    <a:pt x="9541" y="25419"/>
                    <a:pt x="9674" y="25419"/>
                  </a:cubicBezTo>
                  <a:cubicBezTo>
                    <a:pt x="9774" y="25419"/>
                    <a:pt x="9908" y="25352"/>
                    <a:pt x="10008" y="25252"/>
                  </a:cubicBezTo>
                  <a:cubicBezTo>
                    <a:pt x="10108" y="25085"/>
                    <a:pt x="10074" y="24785"/>
                    <a:pt x="9908" y="24652"/>
                  </a:cubicBezTo>
                  <a:cubicBezTo>
                    <a:pt x="9846" y="24603"/>
                    <a:pt x="9767" y="24581"/>
                    <a:pt x="9687" y="24581"/>
                  </a:cubicBezTo>
                  <a:close/>
                  <a:moveTo>
                    <a:pt x="108902" y="26337"/>
                  </a:moveTo>
                  <a:cubicBezTo>
                    <a:pt x="108807" y="26337"/>
                    <a:pt x="108714" y="26364"/>
                    <a:pt x="108645" y="26420"/>
                  </a:cubicBezTo>
                  <a:cubicBezTo>
                    <a:pt x="108445" y="26520"/>
                    <a:pt x="108411" y="26787"/>
                    <a:pt x="108511" y="26987"/>
                  </a:cubicBezTo>
                  <a:cubicBezTo>
                    <a:pt x="108611" y="27120"/>
                    <a:pt x="108745" y="27154"/>
                    <a:pt x="108912" y="27154"/>
                  </a:cubicBezTo>
                  <a:cubicBezTo>
                    <a:pt x="108978" y="27154"/>
                    <a:pt x="109078" y="27120"/>
                    <a:pt x="109145" y="27087"/>
                  </a:cubicBezTo>
                  <a:cubicBezTo>
                    <a:pt x="109312" y="26953"/>
                    <a:pt x="109345" y="26687"/>
                    <a:pt x="109245" y="26486"/>
                  </a:cubicBezTo>
                  <a:cubicBezTo>
                    <a:pt x="109168" y="26389"/>
                    <a:pt x="109033" y="26337"/>
                    <a:pt x="108902" y="26337"/>
                  </a:cubicBezTo>
                  <a:close/>
                  <a:moveTo>
                    <a:pt x="8154" y="26592"/>
                  </a:moveTo>
                  <a:cubicBezTo>
                    <a:pt x="8019" y="26592"/>
                    <a:pt x="7888" y="26664"/>
                    <a:pt x="7806" y="26787"/>
                  </a:cubicBezTo>
                  <a:cubicBezTo>
                    <a:pt x="7706" y="26987"/>
                    <a:pt x="7739" y="27254"/>
                    <a:pt x="7940" y="27354"/>
                  </a:cubicBezTo>
                  <a:cubicBezTo>
                    <a:pt x="8006" y="27420"/>
                    <a:pt x="8073" y="27454"/>
                    <a:pt x="8206" y="27454"/>
                  </a:cubicBezTo>
                  <a:cubicBezTo>
                    <a:pt x="8340" y="27454"/>
                    <a:pt x="8440" y="27420"/>
                    <a:pt x="8540" y="27287"/>
                  </a:cubicBezTo>
                  <a:cubicBezTo>
                    <a:pt x="8640" y="27087"/>
                    <a:pt x="8607" y="26820"/>
                    <a:pt x="8407" y="26687"/>
                  </a:cubicBezTo>
                  <a:cubicBezTo>
                    <a:pt x="8329" y="26622"/>
                    <a:pt x="8240" y="26592"/>
                    <a:pt x="8154" y="26592"/>
                  </a:cubicBezTo>
                  <a:close/>
                  <a:moveTo>
                    <a:pt x="110256" y="28418"/>
                  </a:moveTo>
                  <a:cubicBezTo>
                    <a:pt x="110178" y="28418"/>
                    <a:pt x="110095" y="28441"/>
                    <a:pt x="110012" y="28488"/>
                  </a:cubicBezTo>
                  <a:cubicBezTo>
                    <a:pt x="109812" y="28621"/>
                    <a:pt x="109779" y="28855"/>
                    <a:pt x="109912" y="29088"/>
                  </a:cubicBezTo>
                  <a:cubicBezTo>
                    <a:pt x="109979" y="29188"/>
                    <a:pt x="110113" y="29288"/>
                    <a:pt x="110279" y="29288"/>
                  </a:cubicBezTo>
                  <a:cubicBezTo>
                    <a:pt x="110346" y="29288"/>
                    <a:pt x="110413" y="29255"/>
                    <a:pt x="110479" y="29188"/>
                  </a:cubicBezTo>
                  <a:cubicBezTo>
                    <a:pt x="110680" y="29088"/>
                    <a:pt x="110746" y="28821"/>
                    <a:pt x="110613" y="28621"/>
                  </a:cubicBezTo>
                  <a:cubicBezTo>
                    <a:pt x="110527" y="28492"/>
                    <a:pt x="110399" y="28418"/>
                    <a:pt x="110256" y="28418"/>
                  </a:cubicBezTo>
                  <a:close/>
                  <a:moveTo>
                    <a:pt x="6789" y="28710"/>
                  </a:moveTo>
                  <a:cubicBezTo>
                    <a:pt x="6653" y="28710"/>
                    <a:pt x="6521" y="28778"/>
                    <a:pt x="6439" y="28921"/>
                  </a:cubicBezTo>
                  <a:cubicBezTo>
                    <a:pt x="6338" y="29122"/>
                    <a:pt x="6372" y="29355"/>
                    <a:pt x="6572" y="29489"/>
                  </a:cubicBezTo>
                  <a:cubicBezTo>
                    <a:pt x="6672" y="29522"/>
                    <a:pt x="6739" y="29522"/>
                    <a:pt x="6839" y="29589"/>
                  </a:cubicBezTo>
                  <a:cubicBezTo>
                    <a:pt x="6939" y="29589"/>
                    <a:pt x="7072" y="29489"/>
                    <a:pt x="7172" y="29355"/>
                  </a:cubicBezTo>
                  <a:cubicBezTo>
                    <a:pt x="7272" y="29155"/>
                    <a:pt x="7239" y="28921"/>
                    <a:pt x="7039" y="28788"/>
                  </a:cubicBezTo>
                  <a:cubicBezTo>
                    <a:pt x="6962" y="28737"/>
                    <a:pt x="6875" y="28710"/>
                    <a:pt x="6789" y="28710"/>
                  </a:cubicBezTo>
                  <a:close/>
                  <a:moveTo>
                    <a:pt x="111564" y="30562"/>
                  </a:moveTo>
                  <a:cubicBezTo>
                    <a:pt x="111493" y="30562"/>
                    <a:pt x="111420" y="30581"/>
                    <a:pt x="111347" y="30623"/>
                  </a:cubicBezTo>
                  <a:cubicBezTo>
                    <a:pt x="111147" y="30756"/>
                    <a:pt x="111080" y="30990"/>
                    <a:pt x="111180" y="31190"/>
                  </a:cubicBezTo>
                  <a:cubicBezTo>
                    <a:pt x="111280" y="31357"/>
                    <a:pt x="111413" y="31423"/>
                    <a:pt x="111580" y="31423"/>
                  </a:cubicBezTo>
                  <a:cubicBezTo>
                    <a:pt x="111647" y="31423"/>
                    <a:pt x="111680" y="31423"/>
                    <a:pt x="111780" y="31357"/>
                  </a:cubicBezTo>
                  <a:cubicBezTo>
                    <a:pt x="111981" y="31256"/>
                    <a:pt x="112081" y="30990"/>
                    <a:pt x="111947" y="30789"/>
                  </a:cubicBezTo>
                  <a:cubicBezTo>
                    <a:pt x="111856" y="30652"/>
                    <a:pt x="111717" y="30562"/>
                    <a:pt x="111564" y="30562"/>
                  </a:cubicBezTo>
                  <a:close/>
                  <a:moveTo>
                    <a:pt x="5518" y="30859"/>
                  </a:moveTo>
                  <a:cubicBezTo>
                    <a:pt x="5361" y="30859"/>
                    <a:pt x="5199" y="30924"/>
                    <a:pt x="5104" y="31090"/>
                  </a:cubicBezTo>
                  <a:cubicBezTo>
                    <a:pt x="5038" y="31290"/>
                    <a:pt x="5071" y="31523"/>
                    <a:pt x="5271" y="31657"/>
                  </a:cubicBezTo>
                  <a:cubicBezTo>
                    <a:pt x="5371" y="31657"/>
                    <a:pt x="5438" y="31690"/>
                    <a:pt x="5505" y="31690"/>
                  </a:cubicBezTo>
                  <a:cubicBezTo>
                    <a:pt x="5671" y="31690"/>
                    <a:pt x="5771" y="31623"/>
                    <a:pt x="5871" y="31490"/>
                  </a:cubicBezTo>
                  <a:cubicBezTo>
                    <a:pt x="6005" y="31290"/>
                    <a:pt x="5905" y="31023"/>
                    <a:pt x="5705" y="30890"/>
                  </a:cubicBezTo>
                  <a:cubicBezTo>
                    <a:pt x="5646" y="30870"/>
                    <a:pt x="5583" y="30859"/>
                    <a:pt x="5518" y="30859"/>
                  </a:cubicBezTo>
                  <a:close/>
                  <a:moveTo>
                    <a:pt x="112768" y="32826"/>
                  </a:moveTo>
                  <a:cubicBezTo>
                    <a:pt x="112705" y="32826"/>
                    <a:pt x="112642" y="32837"/>
                    <a:pt x="112581" y="32858"/>
                  </a:cubicBezTo>
                  <a:cubicBezTo>
                    <a:pt x="112347" y="32958"/>
                    <a:pt x="112281" y="33191"/>
                    <a:pt x="112414" y="33425"/>
                  </a:cubicBezTo>
                  <a:cubicBezTo>
                    <a:pt x="112481" y="33525"/>
                    <a:pt x="112614" y="33625"/>
                    <a:pt x="112781" y="33658"/>
                  </a:cubicBezTo>
                  <a:cubicBezTo>
                    <a:pt x="112848" y="33658"/>
                    <a:pt x="112948" y="33658"/>
                    <a:pt x="112981" y="33625"/>
                  </a:cubicBezTo>
                  <a:cubicBezTo>
                    <a:pt x="113181" y="33491"/>
                    <a:pt x="113281" y="33258"/>
                    <a:pt x="113148" y="33024"/>
                  </a:cubicBezTo>
                  <a:cubicBezTo>
                    <a:pt x="113055" y="32885"/>
                    <a:pt x="112913" y="32826"/>
                    <a:pt x="112768" y="32826"/>
                  </a:cubicBezTo>
                  <a:close/>
                  <a:moveTo>
                    <a:pt x="4307" y="33097"/>
                  </a:moveTo>
                  <a:cubicBezTo>
                    <a:pt x="4168" y="33097"/>
                    <a:pt x="4005" y="33187"/>
                    <a:pt x="3937" y="33325"/>
                  </a:cubicBezTo>
                  <a:cubicBezTo>
                    <a:pt x="3837" y="33525"/>
                    <a:pt x="3903" y="33792"/>
                    <a:pt x="4104" y="33858"/>
                  </a:cubicBezTo>
                  <a:cubicBezTo>
                    <a:pt x="4170" y="33925"/>
                    <a:pt x="4237" y="33925"/>
                    <a:pt x="4270" y="33925"/>
                  </a:cubicBezTo>
                  <a:cubicBezTo>
                    <a:pt x="4437" y="33925"/>
                    <a:pt x="4571" y="33825"/>
                    <a:pt x="4671" y="33692"/>
                  </a:cubicBezTo>
                  <a:cubicBezTo>
                    <a:pt x="4771" y="33491"/>
                    <a:pt x="4704" y="33225"/>
                    <a:pt x="4470" y="33158"/>
                  </a:cubicBezTo>
                  <a:cubicBezTo>
                    <a:pt x="4429" y="33116"/>
                    <a:pt x="4370" y="33097"/>
                    <a:pt x="4307" y="33097"/>
                  </a:cubicBezTo>
                  <a:close/>
                  <a:moveTo>
                    <a:pt x="113913" y="35087"/>
                  </a:moveTo>
                  <a:cubicBezTo>
                    <a:pt x="113858" y="35087"/>
                    <a:pt x="113802" y="35099"/>
                    <a:pt x="113748" y="35126"/>
                  </a:cubicBezTo>
                  <a:cubicBezTo>
                    <a:pt x="113515" y="35193"/>
                    <a:pt x="113448" y="35460"/>
                    <a:pt x="113515" y="35660"/>
                  </a:cubicBezTo>
                  <a:cubicBezTo>
                    <a:pt x="113582" y="35793"/>
                    <a:pt x="113748" y="35860"/>
                    <a:pt x="113915" y="35927"/>
                  </a:cubicBezTo>
                  <a:cubicBezTo>
                    <a:pt x="113949" y="35927"/>
                    <a:pt x="114015" y="35927"/>
                    <a:pt x="114082" y="35860"/>
                  </a:cubicBezTo>
                  <a:cubicBezTo>
                    <a:pt x="114282" y="35793"/>
                    <a:pt x="114349" y="35526"/>
                    <a:pt x="114282" y="35326"/>
                  </a:cubicBezTo>
                  <a:cubicBezTo>
                    <a:pt x="114209" y="35180"/>
                    <a:pt x="114064" y="35087"/>
                    <a:pt x="113913" y="35087"/>
                  </a:cubicBezTo>
                  <a:close/>
                  <a:moveTo>
                    <a:pt x="3211" y="35334"/>
                  </a:moveTo>
                  <a:cubicBezTo>
                    <a:pt x="3049" y="35334"/>
                    <a:pt x="2886" y="35409"/>
                    <a:pt x="2836" y="35560"/>
                  </a:cubicBezTo>
                  <a:cubicBezTo>
                    <a:pt x="2736" y="35793"/>
                    <a:pt x="2836" y="36027"/>
                    <a:pt x="3036" y="36127"/>
                  </a:cubicBezTo>
                  <a:cubicBezTo>
                    <a:pt x="3069" y="36160"/>
                    <a:pt x="3170" y="36160"/>
                    <a:pt x="3203" y="36160"/>
                  </a:cubicBezTo>
                  <a:cubicBezTo>
                    <a:pt x="3370" y="36160"/>
                    <a:pt x="3503" y="36060"/>
                    <a:pt x="3570" y="35893"/>
                  </a:cubicBezTo>
                  <a:cubicBezTo>
                    <a:pt x="3670" y="35693"/>
                    <a:pt x="3570" y="35460"/>
                    <a:pt x="3370" y="35359"/>
                  </a:cubicBezTo>
                  <a:cubicBezTo>
                    <a:pt x="3320" y="35343"/>
                    <a:pt x="3265" y="35334"/>
                    <a:pt x="3211" y="35334"/>
                  </a:cubicBezTo>
                  <a:close/>
                  <a:moveTo>
                    <a:pt x="114914" y="37388"/>
                  </a:moveTo>
                  <a:cubicBezTo>
                    <a:pt x="114859" y="37388"/>
                    <a:pt x="114803" y="37401"/>
                    <a:pt x="114749" y="37428"/>
                  </a:cubicBezTo>
                  <a:cubicBezTo>
                    <a:pt x="114516" y="37494"/>
                    <a:pt x="114449" y="37761"/>
                    <a:pt x="114516" y="37961"/>
                  </a:cubicBezTo>
                  <a:cubicBezTo>
                    <a:pt x="114616" y="38095"/>
                    <a:pt x="114783" y="38195"/>
                    <a:pt x="114916" y="38195"/>
                  </a:cubicBezTo>
                  <a:cubicBezTo>
                    <a:pt x="114949" y="38195"/>
                    <a:pt x="115016" y="38161"/>
                    <a:pt x="115083" y="38161"/>
                  </a:cubicBezTo>
                  <a:cubicBezTo>
                    <a:pt x="115283" y="38095"/>
                    <a:pt x="115350" y="37828"/>
                    <a:pt x="115283" y="37628"/>
                  </a:cubicBezTo>
                  <a:cubicBezTo>
                    <a:pt x="115210" y="37481"/>
                    <a:pt x="115065" y="37388"/>
                    <a:pt x="114914" y="37388"/>
                  </a:cubicBezTo>
                  <a:close/>
                  <a:moveTo>
                    <a:pt x="2195" y="37641"/>
                  </a:moveTo>
                  <a:cubicBezTo>
                    <a:pt x="2038" y="37641"/>
                    <a:pt x="1884" y="37758"/>
                    <a:pt x="1835" y="37928"/>
                  </a:cubicBezTo>
                  <a:cubicBezTo>
                    <a:pt x="1702" y="38128"/>
                    <a:pt x="1835" y="38362"/>
                    <a:pt x="2035" y="38462"/>
                  </a:cubicBezTo>
                  <a:cubicBezTo>
                    <a:pt x="2069" y="38462"/>
                    <a:pt x="2102" y="38462"/>
                    <a:pt x="2202" y="38495"/>
                  </a:cubicBezTo>
                  <a:cubicBezTo>
                    <a:pt x="2369" y="38495"/>
                    <a:pt x="2502" y="38395"/>
                    <a:pt x="2569" y="38262"/>
                  </a:cubicBezTo>
                  <a:cubicBezTo>
                    <a:pt x="2703" y="38028"/>
                    <a:pt x="2569" y="37795"/>
                    <a:pt x="2369" y="37694"/>
                  </a:cubicBezTo>
                  <a:cubicBezTo>
                    <a:pt x="2314" y="37658"/>
                    <a:pt x="2255" y="37641"/>
                    <a:pt x="2195" y="37641"/>
                  </a:cubicBezTo>
                  <a:close/>
                  <a:moveTo>
                    <a:pt x="115807" y="39679"/>
                  </a:moveTo>
                  <a:cubicBezTo>
                    <a:pt x="115766" y="39679"/>
                    <a:pt x="115725" y="39684"/>
                    <a:pt x="115683" y="39696"/>
                  </a:cubicBezTo>
                  <a:cubicBezTo>
                    <a:pt x="115483" y="39796"/>
                    <a:pt x="115350" y="40029"/>
                    <a:pt x="115450" y="40263"/>
                  </a:cubicBezTo>
                  <a:cubicBezTo>
                    <a:pt x="115516" y="40430"/>
                    <a:pt x="115683" y="40530"/>
                    <a:pt x="115850" y="40530"/>
                  </a:cubicBezTo>
                  <a:cubicBezTo>
                    <a:pt x="115917" y="40530"/>
                    <a:pt x="115950" y="40496"/>
                    <a:pt x="115983" y="40496"/>
                  </a:cubicBezTo>
                  <a:cubicBezTo>
                    <a:pt x="116184" y="40430"/>
                    <a:pt x="116317" y="40163"/>
                    <a:pt x="116250" y="39963"/>
                  </a:cubicBezTo>
                  <a:cubicBezTo>
                    <a:pt x="116168" y="39798"/>
                    <a:pt x="115995" y="39679"/>
                    <a:pt x="115807" y="39679"/>
                  </a:cubicBezTo>
                  <a:close/>
                  <a:moveTo>
                    <a:pt x="1273" y="39976"/>
                  </a:moveTo>
                  <a:cubicBezTo>
                    <a:pt x="1101" y="39976"/>
                    <a:pt x="921" y="40077"/>
                    <a:pt x="868" y="40263"/>
                  </a:cubicBezTo>
                  <a:cubicBezTo>
                    <a:pt x="768" y="40463"/>
                    <a:pt x="901" y="40697"/>
                    <a:pt x="1101" y="40797"/>
                  </a:cubicBezTo>
                  <a:cubicBezTo>
                    <a:pt x="1168" y="40797"/>
                    <a:pt x="1235" y="40797"/>
                    <a:pt x="1268" y="40830"/>
                  </a:cubicBezTo>
                  <a:cubicBezTo>
                    <a:pt x="1435" y="40830"/>
                    <a:pt x="1602" y="40697"/>
                    <a:pt x="1668" y="40530"/>
                  </a:cubicBezTo>
                  <a:cubicBezTo>
                    <a:pt x="1735" y="40330"/>
                    <a:pt x="1602" y="40063"/>
                    <a:pt x="1402" y="39996"/>
                  </a:cubicBezTo>
                  <a:cubicBezTo>
                    <a:pt x="1361" y="39982"/>
                    <a:pt x="1317" y="39976"/>
                    <a:pt x="1273" y="39976"/>
                  </a:cubicBezTo>
                  <a:close/>
                  <a:moveTo>
                    <a:pt x="116679" y="42064"/>
                  </a:moveTo>
                  <a:cubicBezTo>
                    <a:pt x="116626" y="42064"/>
                    <a:pt x="116572" y="42074"/>
                    <a:pt x="116517" y="42098"/>
                  </a:cubicBezTo>
                  <a:cubicBezTo>
                    <a:pt x="116317" y="42164"/>
                    <a:pt x="116184" y="42431"/>
                    <a:pt x="116284" y="42631"/>
                  </a:cubicBezTo>
                  <a:cubicBezTo>
                    <a:pt x="116338" y="42768"/>
                    <a:pt x="116460" y="42882"/>
                    <a:pt x="116594" y="42882"/>
                  </a:cubicBezTo>
                  <a:cubicBezTo>
                    <a:pt x="116624" y="42882"/>
                    <a:pt x="116654" y="42877"/>
                    <a:pt x="116684" y="42865"/>
                  </a:cubicBezTo>
                  <a:lnTo>
                    <a:pt x="116817" y="42865"/>
                  </a:lnTo>
                  <a:cubicBezTo>
                    <a:pt x="117017" y="42798"/>
                    <a:pt x="117151" y="42531"/>
                    <a:pt x="117084" y="42331"/>
                  </a:cubicBezTo>
                  <a:cubicBezTo>
                    <a:pt x="117008" y="42178"/>
                    <a:pt x="116853" y="42064"/>
                    <a:pt x="116679" y="42064"/>
                  </a:cubicBezTo>
                  <a:close/>
                  <a:moveTo>
                    <a:pt x="480" y="42347"/>
                  </a:moveTo>
                  <a:cubicBezTo>
                    <a:pt x="300" y="42347"/>
                    <a:pt x="150" y="42467"/>
                    <a:pt x="67" y="42631"/>
                  </a:cubicBezTo>
                  <a:cubicBezTo>
                    <a:pt x="1" y="42865"/>
                    <a:pt x="101" y="43098"/>
                    <a:pt x="334" y="43165"/>
                  </a:cubicBezTo>
                  <a:lnTo>
                    <a:pt x="434" y="43165"/>
                  </a:lnTo>
                  <a:cubicBezTo>
                    <a:pt x="668" y="43165"/>
                    <a:pt x="835" y="43032"/>
                    <a:pt x="868" y="42865"/>
                  </a:cubicBezTo>
                  <a:cubicBezTo>
                    <a:pt x="935" y="42665"/>
                    <a:pt x="835" y="42465"/>
                    <a:pt x="601" y="42364"/>
                  </a:cubicBezTo>
                  <a:cubicBezTo>
                    <a:pt x="560" y="42353"/>
                    <a:pt x="519" y="42347"/>
                    <a:pt x="480" y="4234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2" name="Google Shape;1892;p67"/>
          <p:cNvSpPr/>
          <p:nvPr/>
        </p:nvSpPr>
        <p:spPr>
          <a:xfrm>
            <a:off x="5318675" y="2855050"/>
            <a:ext cx="20875" cy="20675"/>
          </a:xfrm>
          <a:custGeom>
            <a:rect b="b" l="l" r="r" t="t"/>
            <a:pathLst>
              <a:path extrusionOk="0" h="827" w="835">
                <a:moveTo>
                  <a:pt x="401" y="1"/>
                </a:moveTo>
                <a:cubicBezTo>
                  <a:pt x="292" y="1"/>
                  <a:pt x="184" y="43"/>
                  <a:pt x="101" y="126"/>
                </a:cubicBezTo>
                <a:cubicBezTo>
                  <a:pt x="34" y="193"/>
                  <a:pt x="0" y="259"/>
                  <a:pt x="0" y="393"/>
                </a:cubicBezTo>
                <a:cubicBezTo>
                  <a:pt x="0" y="493"/>
                  <a:pt x="34" y="626"/>
                  <a:pt x="101" y="693"/>
                </a:cubicBezTo>
                <a:cubicBezTo>
                  <a:pt x="201" y="760"/>
                  <a:pt x="267" y="826"/>
                  <a:pt x="401" y="826"/>
                </a:cubicBezTo>
                <a:cubicBezTo>
                  <a:pt x="501" y="826"/>
                  <a:pt x="601" y="793"/>
                  <a:pt x="701" y="693"/>
                </a:cubicBezTo>
                <a:cubicBezTo>
                  <a:pt x="768" y="626"/>
                  <a:pt x="834" y="526"/>
                  <a:pt x="834" y="393"/>
                </a:cubicBezTo>
                <a:cubicBezTo>
                  <a:pt x="834" y="259"/>
                  <a:pt x="768" y="193"/>
                  <a:pt x="701" y="126"/>
                </a:cubicBezTo>
                <a:cubicBezTo>
                  <a:pt x="618" y="43"/>
                  <a:pt x="509" y="1"/>
                  <a:pt x="401" y="1"/>
                </a:cubicBezTo>
                <a:close/>
              </a:path>
            </a:pathLst>
          </a:custGeom>
          <a:solidFill>
            <a:srgbClr val="002B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7"/>
          <p:cNvSpPr txBox="1"/>
          <p:nvPr/>
        </p:nvSpPr>
        <p:spPr>
          <a:xfrm>
            <a:off x="484450" y="1322000"/>
            <a:ext cx="3711600" cy="3459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850">
                <a:solidFill>
                  <a:schemeClr val="dk1"/>
                </a:solidFill>
                <a:latin typeface="Roboto"/>
                <a:ea typeface="Roboto"/>
                <a:cs typeface="Roboto"/>
                <a:sym typeface="Roboto"/>
              </a:rPr>
              <a:t>SINDHU GAYATHRI (20MIS7007)</a:t>
            </a:r>
            <a:endParaRPr sz="1850">
              <a:solidFill>
                <a:schemeClr val="dk1"/>
              </a:solidFill>
              <a:latin typeface="Roboto"/>
              <a:ea typeface="Roboto"/>
              <a:cs typeface="Roboto"/>
              <a:sym typeface="Roboto"/>
            </a:endParaRPr>
          </a:p>
          <a:p>
            <a:pPr indent="0" lvl="0" marL="0" rtl="0" algn="l">
              <a:lnSpc>
                <a:spcPct val="150000"/>
              </a:lnSpc>
              <a:spcBef>
                <a:spcPts val="0"/>
              </a:spcBef>
              <a:spcAft>
                <a:spcPts val="0"/>
              </a:spcAft>
              <a:buNone/>
            </a:pPr>
            <a:r>
              <a:rPr lang="en" sz="1850">
                <a:solidFill>
                  <a:schemeClr val="dk1"/>
                </a:solidFill>
                <a:latin typeface="Roboto"/>
                <a:ea typeface="Roboto"/>
                <a:cs typeface="Roboto"/>
                <a:sym typeface="Roboto"/>
              </a:rPr>
              <a:t>GVMJ DEEPTHI(20mis7046)</a:t>
            </a:r>
            <a:endParaRPr sz="1850">
              <a:solidFill>
                <a:schemeClr val="dk1"/>
              </a:solidFill>
              <a:latin typeface="Roboto"/>
              <a:ea typeface="Roboto"/>
              <a:cs typeface="Roboto"/>
              <a:sym typeface="Roboto"/>
            </a:endParaRPr>
          </a:p>
          <a:p>
            <a:pPr indent="0" lvl="0" marL="0" rtl="0" algn="l">
              <a:lnSpc>
                <a:spcPct val="150000"/>
              </a:lnSpc>
              <a:spcBef>
                <a:spcPts val="0"/>
              </a:spcBef>
              <a:spcAft>
                <a:spcPts val="0"/>
              </a:spcAft>
              <a:buNone/>
            </a:pPr>
            <a:r>
              <a:rPr lang="en" sz="1850">
                <a:solidFill>
                  <a:schemeClr val="dk1"/>
                </a:solidFill>
                <a:latin typeface="Roboto"/>
                <a:ea typeface="Roboto"/>
                <a:cs typeface="Roboto"/>
                <a:sym typeface="Roboto"/>
              </a:rPr>
              <a:t>NSS AARTHI(20MIS7067)</a:t>
            </a:r>
            <a:endParaRPr sz="1850">
              <a:solidFill>
                <a:schemeClr val="dk1"/>
              </a:solidFill>
              <a:latin typeface="Roboto"/>
              <a:ea typeface="Roboto"/>
              <a:cs typeface="Roboto"/>
              <a:sym typeface="Roboto"/>
            </a:endParaRPr>
          </a:p>
          <a:p>
            <a:pPr indent="0" lvl="0" marL="0" rtl="0" algn="l">
              <a:lnSpc>
                <a:spcPct val="150000"/>
              </a:lnSpc>
              <a:spcBef>
                <a:spcPts val="0"/>
              </a:spcBef>
              <a:spcAft>
                <a:spcPts val="0"/>
              </a:spcAft>
              <a:buNone/>
            </a:pPr>
            <a:r>
              <a:rPr lang="en" sz="1850">
                <a:solidFill>
                  <a:schemeClr val="dk1"/>
                </a:solidFill>
                <a:latin typeface="Roboto"/>
                <a:ea typeface="Roboto"/>
                <a:cs typeface="Roboto"/>
                <a:sym typeface="Roboto"/>
              </a:rPr>
              <a:t>SAIPU MOUNIKA(21MIS7083 )</a:t>
            </a:r>
            <a:endParaRPr sz="1850">
              <a:solidFill>
                <a:schemeClr val="dk1"/>
              </a:solidFill>
              <a:latin typeface="Roboto"/>
              <a:ea typeface="Roboto"/>
              <a:cs typeface="Roboto"/>
              <a:sym typeface="Roboto"/>
            </a:endParaRPr>
          </a:p>
          <a:p>
            <a:pPr indent="0" lvl="0" marL="0" rtl="0" algn="l">
              <a:lnSpc>
                <a:spcPct val="150000"/>
              </a:lnSpc>
              <a:spcBef>
                <a:spcPts val="0"/>
              </a:spcBef>
              <a:spcAft>
                <a:spcPts val="0"/>
              </a:spcAft>
              <a:buNone/>
            </a:pPr>
            <a:r>
              <a:rPr lang="en" sz="1850">
                <a:solidFill>
                  <a:schemeClr val="dk1"/>
                </a:solidFill>
                <a:latin typeface="Roboto"/>
                <a:ea typeface="Roboto"/>
                <a:cs typeface="Roboto"/>
                <a:sym typeface="Roboto"/>
              </a:rPr>
              <a:t>B.TEJASWI(21MIS7102)</a:t>
            </a:r>
            <a:endParaRPr sz="1850">
              <a:solidFill>
                <a:schemeClr val="dk1"/>
              </a:solidFill>
              <a:latin typeface="Roboto"/>
              <a:ea typeface="Roboto"/>
              <a:cs typeface="Roboto"/>
              <a:sym typeface="Roboto"/>
            </a:endParaRPr>
          </a:p>
          <a:p>
            <a:pPr indent="0" lvl="0" marL="0" rtl="0" algn="l">
              <a:lnSpc>
                <a:spcPct val="150000"/>
              </a:lnSpc>
              <a:spcBef>
                <a:spcPts val="0"/>
              </a:spcBef>
              <a:spcAft>
                <a:spcPts val="0"/>
              </a:spcAft>
              <a:buNone/>
            </a:pPr>
            <a:r>
              <a:rPr lang="en" sz="1850">
                <a:solidFill>
                  <a:schemeClr val="dk1"/>
                </a:solidFill>
                <a:latin typeface="Roboto"/>
                <a:ea typeface="Roboto"/>
                <a:cs typeface="Roboto"/>
                <a:sym typeface="Roboto"/>
              </a:rPr>
              <a:t>N.GANESH (21MIS7111)</a:t>
            </a:r>
            <a:endParaRPr sz="1850">
              <a:solidFill>
                <a:schemeClr val="dk1"/>
              </a:solidFill>
              <a:latin typeface="Roboto"/>
              <a:ea typeface="Roboto"/>
              <a:cs typeface="Roboto"/>
              <a:sym typeface="Roboto"/>
            </a:endParaRPr>
          </a:p>
          <a:p>
            <a:pPr indent="0" lvl="0" marL="0" rtl="0" algn="l">
              <a:lnSpc>
                <a:spcPct val="150000"/>
              </a:lnSpc>
              <a:spcBef>
                <a:spcPts val="0"/>
              </a:spcBef>
              <a:spcAft>
                <a:spcPts val="0"/>
              </a:spcAft>
              <a:buNone/>
            </a:pPr>
            <a:r>
              <a:rPr lang="en" sz="1850">
                <a:solidFill>
                  <a:schemeClr val="dk1"/>
                </a:solidFill>
                <a:latin typeface="Roboto"/>
                <a:ea typeface="Roboto"/>
                <a:cs typeface="Roboto"/>
                <a:sym typeface="Roboto"/>
              </a:rPr>
              <a:t>B.GREESHMA(21MIS7124)</a:t>
            </a:r>
            <a:endParaRPr sz="1850">
              <a:solidFill>
                <a:schemeClr val="dk1"/>
              </a:solidFill>
              <a:latin typeface="Roboto"/>
              <a:ea typeface="Roboto"/>
              <a:cs typeface="Roboto"/>
              <a:sym typeface="Roboto"/>
            </a:endParaRPr>
          </a:p>
          <a:p>
            <a:pPr indent="0" lvl="0" marL="0" rtl="0" algn="l">
              <a:lnSpc>
                <a:spcPct val="150000"/>
              </a:lnSpc>
              <a:spcBef>
                <a:spcPts val="0"/>
              </a:spcBef>
              <a:spcAft>
                <a:spcPts val="0"/>
              </a:spcAft>
              <a:buNone/>
            </a:pPr>
            <a:r>
              <a:rPr lang="en" sz="1850">
                <a:solidFill>
                  <a:schemeClr val="dk1"/>
                </a:solidFill>
                <a:latin typeface="Roboto"/>
                <a:ea typeface="Roboto"/>
                <a:cs typeface="Roboto"/>
                <a:sym typeface="Roboto"/>
              </a:rPr>
              <a:t>B.AMULYA(21MIS7138)</a:t>
            </a:r>
            <a:endParaRPr sz="1850">
              <a:solidFill>
                <a:schemeClr val="dk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1800"/>
                                        </p:tgtEl>
                                        <p:attrNameLst>
                                          <p:attrName>style.visibility</p:attrName>
                                        </p:attrNameLst>
                                      </p:cBhvr>
                                      <p:to>
                                        <p:strVal val="visible"/>
                                      </p:to>
                                    </p:set>
                                    <p:anim calcmode="lin" valueType="num">
                                      <p:cBhvr additive="base">
                                        <p:cTn dur="1000"/>
                                        <p:tgtEl>
                                          <p:spTgt spid="1800"/>
                                        </p:tgtEl>
                                        <p:attrNameLst>
                                          <p:attrName>ppt_y</p:attrName>
                                        </p:attrNameLst>
                                      </p:cBhvr>
                                      <p:tavLst>
                                        <p:tav fmla="" tm="0">
                                          <p:val>
                                            <p:strVal val="#ppt_y+1"/>
                                          </p:val>
                                        </p:tav>
                                        <p:tav fmla="" tm="100000">
                                          <p:val>
                                            <p:strVal val="#ppt_y"/>
                                          </p:val>
                                        </p:tav>
                                      </p:tavLst>
                                    </p:anim>
                                  </p:childTnLst>
                                </p:cTn>
                              </p:par>
                              <p:par>
                                <p:cTn fill="hold" nodeType="withEffect" presetClass="emph" presetID="8" presetSubtype="0">
                                  <p:stCondLst>
                                    <p:cond delay="0"/>
                                  </p:stCondLst>
                                  <p:childTnLst>
                                    <p:animRot by="-21600000">
                                      <p:cBhvr>
                                        <p:cTn dur="1000" fill="hold"/>
                                        <p:tgtEl>
                                          <p:spTgt spid="1879"/>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7" name="Shape 1897"/>
        <p:cNvGrpSpPr/>
        <p:nvPr/>
      </p:nvGrpSpPr>
      <p:grpSpPr>
        <a:xfrm>
          <a:off x="0" y="0"/>
          <a:ext cx="0" cy="0"/>
          <a:chOff x="0" y="0"/>
          <a:chExt cx="0" cy="0"/>
        </a:xfrm>
      </p:grpSpPr>
      <p:sp>
        <p:nvSpPr>
          <p:cNvPr id="1898" name="Google Shape;1898;p68"/>
          <p:cNvSpPr/>
          <p:nvPr/>
        </p:nvSpPr>
        <p:spPr>
          <a:xfrm flipH="1" rot="-883532">
            <a:off x="165250" y="1379288"/>
            <a:ext cx="4847718" cy="2845432"/>
          </a:xfrm>
          <a:custGeom>
            <a:rect b="b" l="l" r="r" t="t"/>
            <a:pathLst>
              <a:path extrusionOk="0" h="174408" w="307291">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8"/>
          <p:cNvSpPr txBox="1"/>
          <p:nvPr>
            <p:ph idx="1" type="subTitle"/>
          </p:nvPr>
        </p:nvSpPr>
        <p:spPr>
          <a:xfrm>
            <a:off x="5520450" y="2435775"/>
            <a:ext cx="2737200" cy="12783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500">
                <a:solidFill>
                  <a:srgbClr val="202124"/>
                </a:solidFill>
              </a:rPr>
              <a:t>It's time to enjoy the finer things in life.</a:t>
            </a:r>
            <a:endParaRPr sz="1500">
              <a:solidFill>
                <a:srgbClr val="202124"/>
              </a:solidFill>
            </a:endParaRPr>
          </a:p>
          <a:p>
            <a:pPr indent="0" lvl="0" marL="0" rtl="0" algn="r">
              <a:spcBef>
                <a:spcPts val="300"/>
              </a:spcBef>
              <a:spcAft>
                <a:spcPts val="0"/>
              </a:spcAft>
              <a:buClr>
                <a:schemeClr val="dk1"/>
              </a:buClr>
              <a:buSzPts val="1100"/>
              <a:buFont typeface="Arial"/>
              <a:buNone/>
            </a:pPr>
            <a:r>
              <a:t/>
            </a:r>
            <a:endParaRPr/>
          </a:p>
        </p:txBody>
      </p:sp>
      <p:grpSp>
        <p:nvGrpSpPr>
          <p:cNvPr id="1900" name="Google Shape;1900;p68"/>
          <p:cNvGrpSpPr/>
          <p:nvPr/>
        </p:nvGrpSpPr>
        <p:grpSpPr>
          <a:xfrm flipH="1">
            <a:off x="713225" y="1475541"/>
            <a:ext cx="2737217" cy="2292038"/>
            <a:chOff x="4682075" y="1371800"/>
            <a:chExt cx="3265200" cy="2734150"/>
          </a:xfrm>
        </p:grpSpPr>
        <p:sp>
          <p:nvSpPr>
            <p:cNvPr id="1901" name="Google Shape;1901;p68"/>
            <p:cNvSpPr/>
            <p:nvPr/>
          </p:nvSpPr>
          <p:spPr>
            <a:xfrm>
              <a:off x="5831525" y="3974850"/>
              <a:ext cx="966300" cy="1311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8"/>
            <p:cNvSpPr/>
            <p:nvPr/>
          </p:nvSpPr>
          <p:spPr>
            <a:xfrm>
              <a:off x="4682075" y="1371800"/>
              <a:ext cx="3265200" cy="22002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8"/>
            <p:cNvSpPr/>
            <p:nvPr/>
          </p:nvSpPr>
          <p:spPr>
            <a:xfrm>
              <a:off x="5981675" y="3446100"/>
              <a:ext cx="666000" cy="5289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04" name="Google Shape;1904;p68"/>
          <p:cNvPicPr preferRelativeResize="0"/>
          <p:nvPr/>
        </p:nvPicPr>
        <p:blipFill rotWithShape="1">
          <a:blip r:embed="rId3">
            <a:alphaModFix/>
          </a:blip>
          <a:srcRect b="6362" l="0" r="0" t="6354"/>
          <a:stretch/>
        </p:blipFill>
        <p:spPr>
          <a:xfrm>
            <a:off x="783927" y="1603748"/>
            <a:ext cx="2595907" cy="1397307"/>
          </a:xfrm>
          <a:prstGeom prst="rect">
            <a:avLst/>
          </a:prstGeom>
          <a:noFill/>
          <a:ln>
            <a:noFill/>
          </a:ln>
        </p:spPr>
      </p:pic>
      <p:sp>
        <p:nvSpPr>
          <p:cNvPr id="1905" name="Google Shape;1905;p68"/>
          <p:cNvSpPr/>
          <p:nvPr/>
        </p:nvSpPr>
        <p:spPr>
          <a:xfrm flipH="1">
            <a:off x="2468476" y="2761963"/>
            <a:ext cx="2073900" cy="12198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06" name="Google Shape;1906;p68"/>
          <p:cNvPicPr preferRelativeResize="0"/>
          <p:nvPr/>
        </p:nvPicPr>
        <p:blipFill rotWithShape="1">
          <a:blip r:embed="rId4">
            <a:alphaModFix/>
          </a:blip>
          <a:srcRect b="6362" l="0" r="0" t="6354"/>
          <a:stretch/>
        </p:blipFill>
        <p:spPr>
          <a:xfrm>
            <a:off x="2553424" y="2854111"/>
            <a:ext cx="1904118" cy="1024940"/>
          </a:xfrm>
          <a:prstGeom prst="rect">
            <a:avLst/>
          </a:prstGeom>
          <a:noFill/>
          <a:ln>
            <a:noFill/>
          </a:ln>
        </p:spPr>
      </p:pic>
      <p:sp>
        <p:nvSpPr>
          <p:cNvPr id="1907" name="Google Shape;1907;p68"/>
          <p:cNvSpPr/>
          <p:nvPr/>
        </p:nvSpPr>
        <p:spPr>
          <a:xfrm flipH="1">
            <a:off x="2293015" y="4025871"/>
            <a:ext cx="2424900" cy="1275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8"/>
          <p:cNvSpPr txBox="1"/>
          <p:nvPr>
            <p:ph type="title"/>
          </p:nvPr>
        </p:nvSpPr>
        <p:spPr>
          <a:xfrm>
            <a:off x="4846475" y="1698363"/>
            <a:ext cx="34113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a:t>
            </a:r>
            <a:r>
              <a:rPr lang="en"/>
              <a:t> You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900"/>
                                        </p:tgtEl>
                                        <p:attrNameLst>
                                          <p:attrName>style.visibility</p:attrName>
                                        </p:attrNameLst>
                                      </p:cBhvr>
                                      <p:to>
                                        <p:strVal val="visible"/>
                                      </p:to>
                                    </p:set>
                                    <p:anim calcmode="lin" valueType="num">
                                      <p:cBhvr additive="base">
                                        <p:cTn dur="1000"/>
                                        <p:tgtEl>
                                          <p:spTgt spid="190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904"/>
                                        </p:tgtEl>
                                        <p:attrNameLst>
                                          <p:attrName>style.visibility</p:attrName>
                                        </p:attrNameLst>
                                      </p:cBhvr>
                                      <p:to>
                                        <p:strVal val="visible"/>
                                      </p:to>
                                    </p:set>
                                    <p:anim calcmode="lin" valueType="num">
                                      <p:cBhvr additive="base">
                                        <p:cTn dur="1000"/>
                                        <p:tgtEl>
                                          <p:spTgt spid="190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905"/>
                                        </p:tgtEl>
                                        <p:attrNameLst>
                                          <p:attrName>style.visibility</p:attrName>
                                        </p:attrNameLst>
                                      </p:cBhvr>
                                      <p:to>
                                        <p:strVal val="visible"/>
                                      </p:to>
                                    </p:set>
                                    <p:anim calcmode="lin" valueType="num">
                                      <p:cBhvr additive="base">
                                        <p:cTn dur="1000"/>
                                        <p:tgtEl>
                                          <p:spTgt spid="190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906"/>
                                        </p:tgtEl>
                                        <p:attrNameLst>
                                          <p:attrName>style.visibility</p:attrName>
                                        </p:attrNameLst>
                                      </p:cBhvr>
                                      <p:to>
                                        <p:strVal val="visible"/>
                                      </p:to>
                                    </p:set>
                                    <p:anim calcmode="lin" valueType="num">
                                      <p:cBhvr additive="base">
                                        <p:cTn dur="1000"/>
                                        <p:tgtEl>
                                          <p:spTgt spid="190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907"/>
                                        </p:tgtEl>
                                        <p:attrNameLst>
                                          <p:attrName>style.visibility</p:attrName>
                                        </p:attrNameLst>
                                      </p:cBhvr>
                                      <p:to>
                                        <p:strVal val="visible"/>
                                      </p:to>
                                    </p:set>
                                    <p:anim calcmode="lin" valueType="num">
                                      <p:cBhvr additive="base">
                                        <p:cTn dur="1000"/>
                                        <p:tgtEl>
                                          <p:spTgt spid="190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3"/>
          <p:cNvSpPr/>
          <p:nvPr/>
        </p:nvSpPr>
        <p:spPr>
          <a:xfrm rot="-2902423">
            <a:off x="4964621" y="1043240"/>
            <a:ext cx="3526169" cy="3218155"/>
          </a:xfrm>
          <a:custGeom>
            <a:rect b="b" l="l" r="r" t="t"/>
            <a:pathLst>
              <a:path extrusionOk="0" h="174408" w="307291">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3"/>
          <p:cNvSpPr txBox="1"/>
          <p:nvPr>
            <p:ph type="title"/>
          </p:nvPr>
        </p:nvSpPr>
        <p:spPr>
          <a:xfrm>
            <a:off x="436075" y="548650"/>
            <a:ext cx="4398000" cy="62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Abstract</a:t>
            </a:r>
            <a:endParaRPr/>
          </a:p>
        </p:txBody>
      </p:sp>
      <p:sp>
        <p:nvSpPr>
          <p:cNvPr id="374" name="Google Shape;374;p43"/>
          <p:cNvSpPr txBox="1"/>
          <p:nvPr>
            <p:ph idx="1" type="subTitle"/>
          </p:nvPr>
        </p:nvSpPr>
        <p:spPr>
          <a:xfrm>
            <a:off x="378700" y="1354150"/>
            <a:ext cx="4455300" cy="3156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t>The online food order and delivery system </a:t>
            </a:r>
            <a:r>
              <a:rPr lang="en" sz="1400"/>
              <a:t>has provided consumers with unprecedented convenience, allowing them to browse menus, choose from a variety of restaurants, and place orders from the comfort of their own homes. By aggregating supply from multiple restaurants onto a single platform, these aggregator businesses have simplified the process of browsing, choosing, and ordering food for consumers. They have also benefited the restaurant industry by providing them with a new channel for reaching customers and increasing their sales. Thus we prepared a system where you can order from your favorite restaurant from anywhere and you can get it delivered anywhere.</a:t>
            </a:r>
            <a:endParaRPr sz="1400"/>
          </a:p>
        </p:txBody>
      </p:sp>
      <p:grpSp>
        <p:nvGrpSpPr>
          <p:cNvPr id="375" name="Google Shape;375;p43"/>
          <p:cNvGrpSpPr/>
          <p:nvPr/>
        </p:nvGrpSpPr>
        <p:grpSpPr>
          <a:xfrm>
            <a:off x="5126561" y="889649"/>
            <a:ext cx="2857917" cy="3500968"/>
            <a:chOff x="3301900" y="1427675"/>
            <a:chExt cx="1578175" cy="1933275"/>
          </a:xfrm>
        </p:grpSpPr>
        <p:sp>
          <p:nvSpPr>
            <p:cNvPr id="376" name="Google Shape;376;p43"/>
            <p:cNvSpPr/>
            <p:nvPr/>
          </p:nvSpPr>
          <p:spPr>
            <a:xfrm>
              <a:off x="3745400" y="1427675"/>
              <a:ext cx="996275" cy="1508850"/>
            </a:xfrm>
            <a:custGeom>
              <a:rect b="b" l="l" r="r" t="t"/>
              <a:pathLst>
                <a:path extrusionOk="0" h="60354" w="39851">
                  <a:moveTo>
                    <a:pt x="7466" y="1"/>
                  </a:moveTo>
                  <a:lnTo>
                    <a:pt x="5132" y="3489"/>
                  </a:lnTo>
                  <a:lnTo>
                    <a:pt x="2739" y="25"/>
                  </a:lnTo>
                  <a:cubicBezTo>
                    <a:pt x="2739" y="25"/>
                    <a:pt x="0" y="16753"/>
                    <a:pt x="0" y="60354"/>
                  </a:cubicBezTo>
                  <a:lnTo>
                    <a:pt x="39851" y="60354"/>
                  </a:lnTo>
                  <a:lnTo>
                    <a:pt x="39851" y="25"/>
                  </a:lnTo>
                  <a:lnTo>
                    <a:pt x="37517" y="3489"/>
                  </a:lnTo>
                  <a:lnTo>
                    <a:pt x="35183" y="1"/>
                  </a:lnTo>
                  <a:lnTo>
                    <a:pt x="32838" y="3489"/>
                  </a:lnTo>
                  <a:lnTo>
                    <a:pt x="30504" y="1"/>
                  </a:lnTo>
                  <a:lnTo>
                    <a:pt x="28171" y="3489"/>
                  </a:lnTo>
                  <a:lnTo>
                    <a:pt x="25825" y="1"/>
                  </a:lnTo>
                  <a:lnTo>
                    <a:pt x="23491" y="3489"/>
                  </a:lnTo>
                  <a:lnTo>
                    <a:pt x="21324" y="263"/>
                  </a:lnTo>
                  <a:lnTo>
                    <a:pt x="19146" y="3489"/>
                  </a:lnTo>
                  <a:lnTo>
                    <a:pt x="16812" y="1"/>
                  </a:lnTo>
                  <a:lnTo>
                    <a:pt x="14478" y="3489"/>
                  </a:lnTo>
                  <a:lnTo>
                    <a:pt x="12133" y="1"/>
                  </a:lnTo>
                  <a:lnTo>
                    <a:pt x="9799" y="3489"/>
                  </a:lnTo>
                  <a:lnTo>
                    <a:pt x="746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3"/>
            <p:cNvSpPr/>
            <p:nvPr/>
          </p:nvSpPr>
          <p:spPr>
            <a:xfrm>
              <a:off x="4273450" y="1428275"/>
              <a:ext cx="8350" cy="5975"/>
            </a:xfrm>
            <a:custGeom>
              <a:rect b="b" l="l" r="r" t="t"/>
              <a:pathLst>
                <a:path extrusionOk="0" h="239" w="334">
                  <a:moveTo>
                    <a:pt x="0" y="1"/>
                  </a:moveTo>
                  <a:lnTo>
                    <a:pt x="167" y="239"/>
                  </a:lnTo>
                  <a:lnTo>
                    <a:pt x="333" y="1"/>
                  </a:lnTo>
                  <a:close/>
                </a:path>
              </a:pathLst>
            </a:custGeom>
            <a:solidFill>
              <a:srgbClr val="D7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3"/>
            <p:cNvSpPr/>
            <p:nvPr/>
          </p:nvSpPr>
          <p:spPr>
            <a:xfrm>
              <a:off x="4673200" y="1428275"/>
              <a:ext cx="136925" cy="1508250"/>
            </a:xfrm>
            <a:custGeom>
              <a:rect b="b" l="l" r="r" t="t"/>
              <a:pathLst>
                <a:path extrusionOk="0" h="60330" w="5477">
                  <a:moveTo>
                    <a:pt x="2739" y="1"/>
                  </a:moveTo>
                  <a:cubicBezTo>
                    <a:pt x="2739" y="1"/>
                    <a:pt x="0" y="16729"/>
                    <a:pt x="0" y="60330"/>
                  </a:cubicBezTo>
                  <a:lnTo>
                    <a:pt x="5477" y="60330"/>
                  </a:lnTo>
                  <a:cubicBezTo>
                    <a:pt x="5477" y="16717"/>
                    <a:pt x="2739" y="1"/>
                    <a:pt x="27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3"/>
            <p:cNvSpPr/>
            <p:nvPr/>
          </p:nvSpPr>
          <p:spPr>
            <a:xfrm>
              <a:off x="3702825" y="1771400"/>
              <a:ext cx="273275" cy="359375"/>
            </a:xfrm>
            <a:custGeom>
              <a:rect b="b" l="l" r="r" t="t"/>
              <a:pathLst>
                <a:path extrusionOk="0" h="14375" w="10931">
                  <a:moveTo>
                    <a:pt x="6305" y="1"/>
                  </a:moveTo>
                  <a:cubicBezTo>
                    <a:pt x="6007" y="1"/>
                    <a:pt x="5709" y="44"/>
                    <a:pt x="5418" y="135"/>
                  </a:cubicBezTo>
                  <a:lnTo>
                    <a:pt x="1" y="1694"/>
                  </a:lnTo>
                  <a:lnTo>
                    <a:pt x="429" y="3159"/>
                  </a:lnTo>
                  <a:lnTo>
                    <a:pt x="5847" y="1599"/>
                  </a:lnTo>
                  <a:cubicBezTo>
                    <a:pt x="5997" y="1557"/>
                    <a:pt x="6150" y="1536"/>
                    <a:pt x="6301" y="1536"/>
                  </a:cubicBezTo>
                  <a:cubicBezTo>
                    <a:pt x="6617" y="1536"/>
                    <a:pt x="6926" y="1628"/>
                    <a:pt x="7192" y="1813"/>
                  </a:cubicBezTo>
                  <a:cubicBezTo>
                    <a:pt x="7597" y="2063"/>
                    <a:pt x="7847" y="2492"/>
                    <a:pt x="7918" y="2956"/>
                  </a:cubicBezTo>
                  <a:lnTo>
                    <a:pt x="9407" y="14374"/>
                  </a:lnTo>
                  <a:lnTo>
                    <a:pt x="10931" y="14184"/>
                  </a:lnTo>
                  <a:lnTo>
                    <a:pt x="9419" y="2754"/>
                  </a:lnTo>
                  <a:cubicBezTo>
                    <a:pt x="9300" y="1837"/>
                    <a:pt x="8788" y="1028"/>
                    <a:pt x="8026" y="516"/>
                  </a:cubicBezTo>
                  <a:cubicBezTo>
                    <a:pt x="7507" y="181"/>
                    <a:pt x="6908" y="1"/>
                    <a:pt x="6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3"/>
            <p:cNvSpPr/>
            <p:nvPr/>
          </p:nvSpPr>
          <p:spPr>
            <a:xfrm>
              <a:off x="3668600" y="2002150"/>
              <a:ext cx="577175" cy="59575"/>
            </a:xfrm>
            <a:custGeom>
              <a:rect b="b" l="l" r="r" t="t"/>
              <a:pathLst>
                <a:path extrusionOk="0" h="2383" w="23087">
                  <a:moveTo>
                    <a:pt x="1" y="1"/>
                  </a:moveTo>
                  <a:lnTo>
                    <a:pt x="1" y="2382"/>
                  </a:lnTo>
                  <a:lnTo>
                    <a:pt x="23087" y="2382"/>
                  </a:lnTo>
                  <a:lnTo>
                    <a:pt x="230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3"/>
            <p:cNvSpPr/>
            <p:nvPr/>
          </p:nvSpPr>
          <p:spPr>
            <a:xfrm>
              <a:off x="3678125" y="1989950"/>
              <a:ext cx="557525" cy="11950"/>
            </a:xfrm>
            <a:custGeom>
              <a:rect b="b" l="l" r="r" t="t"/>
              <a:pathLst>
                <a:path extrusionOk="0" h="478" w="22301">
                  <a:moveTo>
                    <a:pt x="1" y="1"/>
                  </a:moveTo>
                  <a:lnTo>
                    <a:pt x="1" y="477"/>
                  </a:lnTo>
                  <a:lnTo>
                    <a:pt x="22301" y="477"/>
                  </a:lnTo>
                  <a:lnTo>
                    <a:pt x="22301" y="1"/>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3"/>
            <p:cNvSpPr/>
            <p:nvPr/>
          </p:nvSpPr>
          <p:spPr>
            <a:xfrm>
              <a:off x="3678425" y="2061400"/>
              <a:ext cx="557225" cy="875125"/>
            </a:xfrm>
            <a:custGeom>
              <a:rect b="b" l="l" r="r" t="t"/>
              <a:pathLst>
                <a:path extrusionOk="0" h="35005" w="22289">
                  <a:moveTo>
                    <a:pt x="0" y="0"/>
                  </a:moveTo>
                  <a:lnTo>
                    <a:pt x="3989" y="35005"/>
                  </a:lnTo>
                  <a:lnTo>
                    <a:pt x="18300" y="35005"/>
                  </a:lnTo>
                  <a:lnTo>
                    <a:pt x="222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3"/>
            <p:cNvSpPr/>
            <p:nvPr/>
          </p:nvSpPr>
          <p:spPr>
            <a:xfrm>
              <a:off x="3301900" y="2832025"/>
              <a:ext cx="865600" cy="104500"/>
            </a:xfrm>
            <a:custGeom>
              <a:rect b="b" l="l" r="r" t="t"/>
              <a:pathLst>
                <a:path extrusionOk="0" h="4180" w="34624">
                  <a:moveTo>
                    <a:pt x="0" y="1"/>
                  </a:moveTo>
                  <a:cubicBezTo>
                    <a:pt x="0" y="1"/>
                    <a:pt x="655" y="2501"/>
                    <a:pt x="5751" y="4180"/>
                  </a:cubicBezTo>
                  <a:lnTo>
                    <a:pt x="28885" y="4180"/>
                  </a:lnTo>
                  <a:cubicBezTo>
                    <a:pt x="33969" y="2501"/>
                    <a:pt x="34623" y="1"/>
                    <a:pt x="346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3"/>
            <p:cNvSpPr/>
            <p:nvPr/>
          </p:nvSpPr>
          <p:spPr>
            <a:xfrm>
              <a:off x="3406075" y="2318575"/>
              <a:ext cx="658425" cy="268800"/>
            </a:xfrm>
            <a:custGeom>
              <a:rect b="b" l="l" r="r" t="t"/>
              <a:pathLst>
                <a:path extrusionOk="0" h="10752" w="26337">
                  <a:moveTo>
                    <a:pt x="12883" y="0"/>
                  </a:moveTo>
                  <a:cubicBezTo>
                    <a:pt x="6275" y="0"/>
                    <a:pt x="679" y="4537"/>
                    <a:pt x="24" y="10537"/>
                  </a:cubicBezTo>
                  <a:cubicBezTo>
                    <a:pt x="0" y="10668"/>
                    <a:pt x="0" y="10752"/>
                    <a:pt x="0" y="10752"/>
                  </a:cubicBezTo>
                  <a:lnTo>
                    <a:pt x="26337" y="10752"/>
                  </a:lnTo>
                  <a:cubicBezTo>
                    <a:pt x="26337" y="10752"/>
                    <a:pt x="26337" y="10668"/>
                    <a:pt x="26325" y="10537"/>
                  </a:cubicBezTo>
                  <a:cubicBezTo>
                    <a:pt x="25670" y="4537"/>
                    <a:pt x="20086" y="0"/>
                    <a:pt x="134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3"/>
            <p:cNvSpPr/>
            <p:nvPr/>
          </p:nvSpPr>
          <p:spPr>
            <a:xfrm>
              <a:off x="3391175" y="2775775"/>
              <a:ext cx="688225" cy="56575"/>
            </a:xfrm>
            <a:custGeom>
              <a:rect b="b" l="l" r="r" t="t"/>
              <a:pathLst>
                <a:path extrusionOk="0" h="2263" w="27529">
                  <a:moveTo>
                    <a:pt x="739" y="0"/>
                  </a:moveTo>
                  <a:cubicBezTo>
                    <a:pt x="739" y="0"/>
                    <a:pt x="1" y="1048"/>
                    <a:pt x="1049" y="2262"/>
                  </a:cubicBezTo>
                  <a:lnTo>
                    <a:pt x="26492" y="2262"/>
                  </a:lnTo>
                  <a:cubicBezTo>
                    <a:pt x="27528" y="1036"/>
                    <a:pt x="26790" y="0"/>
                    <a:pt x="267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3"/>
            <p:cNvSpPr/>
            <p:nvPr/>
          </p:nvSpPr>
          <p:spPr>
            <a:xfrm>
              <a:off x="3402800" y="2640325"/>
              <a:ext cx="664375" cy="114625"/>
            </a:xfrm>
            <a:custGeom>
              <a:rect b="b" l="l" r="r" t="t"/>
              <a:pathLst>
                <a:path extrusionOk="0" h="4585" w="26575">
                  <a:moveTo>
                    <a:pt x="334" y="1"/>
                  </a:moveTo>
                  <a:cubicBezTo>
                    <a:pt x="155" y="1"/>
                    <a:pt x="0" y="156"/>
                    <a:pt x="0" y="334"/>
                  </a:cubicBezTo>
                  <a:lnTo>
                    <a:pt x="0" y="4263"/>
                  </a:lnTo>
                  <a:cubicBezTo>
                    <a:pt x="12" y="4442"/>
                    <a:pt x="155" y="4585"/>
                    <a:pt x="334" y="4585"/>
                  </a:cubicBezTo>
                  <a:lnTo>
                    <a:pt x="26242" y="4585"/>
                  </a:lnTo>
                  <a:cubicBezTo>
                    <a:pt x="26420" y="4585"/>
                    <a:pt x="26575" y="4442"/>
                    <a:pt x="26575" y="4263"/>
                  </a:cubicBezTo>
                  <a:lnTo>
                    <a:pt x="26575" y="334"/>
                  </a:lnTo>
                  <a:cubicBezTo>
                    <a:pt x="26575" y="156"/>
                    <a:pt x="26420" y="1"/>
                    <a:pt x="262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3"/>
            <p:cNvSpPr/>
            <p:nvPr/>
          </p:nvSpPr>
          <p:spPr>
            <a:xfrm>
              <a:off x="3406075" y="2752550"/>
              <a:ext cx="658425" cy="23250"/>
            </a:xfrm>
            <a:custGeom>
              <a:rect b="b" l="l" r="r" t="t"/>
              <a:pathLst>
                <a:path extrusionOk="0" h="930" w="26337">
                  <a:moveTo>
                    <a:pt x="0" y="1"/>
                  </a:moveTo>
                  <a:lnTo>
                    <a:pt x="0" y="929"/>
                  </a:lnTo>
                  <a:lnTo>
                    <a:pt x="26337" y="929"/>
                  </a:lnTo>
                  <a:lnTo>
                    <a:pt x="2633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3"/>
            <p:cNvSpPr/>
            <p:nvPr/>
          </p:nvSpPr>
          <p:spPr>
            <a:xfrm>
              <a:off x="3406075" y="2587050"/>
              <a:ext cx="658425" cy="23550"/>
            </a:xfrm>
            <a:custGeom>
              <a:rect b="b" l="l" r="r" t="t"/>
              <a:pathLst>
                <a:path extrusionOk="0" h="942" w="26337">
                  <a:moveTo>
                    <a:pt x="0" y="1"/>
                  </a:moveTo>
                  <a:lnTo>
                    <a:pt x="0" y="941"/>
                  </a:lnTo>
                  <a:lnTo>
                    <a:pt x="26337" y="941"/>
                  </a:lnTo>
                  <a:lnTo>
                    <a:pt x="263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3"/>
            <p:cNvSpPr/>
            <p:nvPr/>
          </p:nvSpPr>
          <p:spPr>
            <a:xfrm>
              <a:off x="3397725" y="2610575"/>
              <a:ext cx="675125" cy="29775"/>
            </a:xfrm>
            <a:custGeom>
              <a:rect b="b" l="l" r="r" t="t"/>
              <a:pathLst>
                <a:path extrusionOk="0" h="1191" w="27005">
                  <a:moveTo>
                    <a:pt x="1" y="0"/>
                  </a:moveTo>
                  <a:lnTo>
                    <a:pt x="1" y="1191"/>
                  </a:lnTo>
                  <a:lnTo>
                    <a:pt x="27004" y="1191"/>
                  </a:lnTo>
                  <a:lnTo>
                    <a:pt x="270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3"/>
            <p:cNvSpPr/>
            <p:nvPr/>
          </p:nvSpPr>
          <p:spPr>
            <a:xfrm>
              <a:off x="3310500" y="2550075"/>
              <a:ext cx="850600" cy="125775"/>
            </a:xfrm>
            <a:custGeom>
              <a:rect b="b" l="l" r="r" t="t"/>
              <a:pathLst>
                <a:path extrusionOk="0" h="5031" w="34024">
                  <a:moveTo>
                    <a:pt x="5049" y="0"/>
                  </a:moveTo>
                  <a:cubicBezTo>
                    <a:pt x="5029" y="0"/>
                    <a:pt x="5010" y="1"/>
                    <a:pt x="4990" y="3"/>
                  </a:cubicBezTo>
                  <a:cubicBezTo>
                    <a:pt x="4085" y="87"/>
                    <a:pt x="4502" y="2051"/>
                    <a:pt x="4502" y="2051"/>
                  </a:cubicBezTo>
                  <a:cubicBezTo>
                    <a:pt x="4502" y="2051"/>
                    <a:pt x="3657" y="849"/>
                    <a:pt x="2549" y="718"/>
                  </a:cubicBezTo>
                  <a:cubicBezTo>
                    <a:pt x="2488" y="710"/>
                    <a:pt x="2428" y="707"/>
                    <a:pt x="2368" y="707"/>
                  </a:cubicBezTo>
                  <a:cubicBezTo>
                    <a:pt x="983" y="707"/>
                    <a:pt x="1" y="2631"/>
                    <a:pt x="1644" y="3659"/>
                  </a:cubicBezTo>
                  <a:cubicBezTo>
                    <a:pt x="2293" y="4064"/>
                    <a:pt x="2876" y="4190"/>
                    <a:pt x="3352" y="4190"/>
                  </a:cubicBezTo>
                  <a:cubicBezTo>
                    <a:pt x="4133" y="4190"/>
                    <a:pt x="4621" y="3849"/>
                    <a:pt x="4621" y="3849"/>
                  </a:cubicBezTo>
                  <a:cubicBezTo>
                    <a:pt x="4621" y="3849"/>
                    <a:pt x="4788" y="4706"/>
                    <a:pt x="6181" y="5004"/>
                  </a:cubicBezTo>
                  <a:cubicBezTo>
                    <a:pt x="6265" y="5022"/>
                    <a:pt x="6349" y="5030"/>
                    <a:pt x="6430" y="5030"/>
                  </a:cubicBezTo>
                  <a:cubicBezTo>
                    <a:pt x="7704" y="5030"/>
                    <a:pt x="8598" y="2980"/>
                    <a:pt x="8598" y="2980"/>
                  </a:cubicBezTo>
                  <a:cubicBezTo>
                    <a:pt x="8598" y="2980"/>
                    <a:pt x="9110" y="4182"/>
                    <a:pt x="10538" y="4778"/>
                  </a:cubicBezTo>
                  <a:cubicBezTo>
                    <a:pt x="10818" y="4893"/>
                    <a:pt x="11077" y="4940"/>
                    <a:pt x="11313" y="4940"/>
                  </a:cubicBezTo>
                  <a:cubicBezTo>
                    <a:pt x="12296" y="4940"/>
                    <a:pt x="12884" y="4135"/>
                    <a:pt x="12884" y="4135"/>
                  </a:cubicBezTo>
                  <a:cubicBezTo>
                    <a:pt x="13405" y="4341"/>
                    <a:pt x="13904" y="4420"/>
                    <a:pt x="14363" y="4420"/>
                  </a:cubicBezTo>
                  <a:cubicBezTo>
                    <a:pt x="15864" y="4420"/>
                    <a:pt x="16932" y="3575"/>
                    <a:pt x="16932" y="3575"/>
                  </a:cubicBezTo>
                  <a:cubicBezTo>
                    <a:pt x="16932" y="3575"/>
                    <a:pt x="17637" y="3901"/>
                    <a:pt x="18480" y="3901"/>
                  </a:cubicBezTo>
                  <a:cubicBezTo>
                    <a:pt x="19174" y="3901"/>
                    <a:pt x="19963" y="3680"/>
                    <a:pt x="20528" y="2873"/>
                  </a:cubicBezTo>
                  <a:cubicBezTo>
                    <a:pt x="21094" y="3931"/>
                    <a:pt x="21813" y="4225"/>
                    <a:pt x="22437" y="4225"/>
                  </a:cubicBezTo>
                  <a:cubicBezTo>
                    <a:pt x="23217" y="4225"/>
                    <a:pt x="23850" y="3766"/>
                    <a:pt x="23850" y="3766"/>
                  </a:cubicBezTo>
                  <a:cubicBezTo>
                    <a:pt x="23850" y="3766"/>
                    <a:pt x="24246" y="4133"/>
                    <a:pt x="24920" y="4133"/>
                  </a:cubicBezTo>
                  <a:cubicBezTo>
                    <a:pt x="25531" y="4133"/>
                    <a:pt x="26371" y="3831"/>
                    <a:pt x="27350" y="2682"/>
                  </a:cubicBezTo>
                  <a:cubicBezTo>
                    <a:pt x="28064" y="3826"/>
                    <a:pt x="28905" y="4258"/>
                    <a:pt x="29719" y="4258"/>
                  </a:cubicBezTo>
                  <a:cubicBezTo>
                    <a:pt x="31975" y="4258"/>
                    <a:pt x="34023" y="944"/>
                    <a:pt x="32589" y="253"/>
                  </a:cubicBezTo>
                  <a:cubicBezTo>
                    <a:pt x="32237" y="85"/>
                    <a:pt x="31911" y="16"/>
                    <a:pt x="31614" y="16"/>
                  </a:cubicBezTo>
                  <a:cubicBezTo>
                    <a:pt x="30251" y="16"/>
                    <a:pt x="29481" y="1468"/>
                    <a:pt x="29481" y="1468"/>
                  </a:cubicBezTo>
                  <a:cubicBezTo>
                    <a:pt x="28909" y="877"/>
                    <a:pt x="28227" y="659"/>
                    <a:pt x="27534" y="659"/>
                  </a:cubicBezTo>
                  <a:cubicBezTo>
                    <a:pt x="25601" y="659"/>
                    <a:pt x="23576" y="2349"/>
                    <a:pt x="23576" y="2349"/>
                  </a:cubicBezTo>
                  <a:cubicBezTo>
                    <a:pt x="23576" y="2349"/>
                    <a:pt x="24528" y="658"/>
                    <a:pt x="22826" y="241"/>
                  </a:cubicBezTo>
                  <a:cubicBezTo>
                    <a:pt x="22683" y="205"/>
                    <a:pt x="22539" y="188"/>
                    <a:pt x="22394" y="188"/>
                  </a:cubicBezTo>
                  <a:cubicBezTo>
                    <a:pt x="20800" y="188"/>
                    <a:pt x="19158" y="2230"/>
                    <a:pt x="19158" y="2230"/>
                  </a:cubicBezTo>
                  <a:cubicBezTo>
                    <a:pt x="19158" y="2230"/>
                    <a:pt x="18861" y="1170"/>
                    <a:pt x="17432" y="956"/>
                  </a:cubicBezTo>
                  <a:cubicBezTo>
                    <a:pt x="17341" y="941"/>
                    <a:pt x="17252" y="935"/>
                    <a:pt x="17164" y="935"/>
                  </a:cubicBezTo>
                  <a:cubicBezTo>
                    <a:pt x="15871" y="935"/>
                    <a:pt x="14932" y="2396"/>
                    <a:pt x="14932" y="2396"/>
                  </a:cubicBezTo>
                  <a:cubicBezTo>
                    <a:pt x="14932" y="2396"/>
                    <a:pt x="14515" y="1396"/>
                    <a:pt x="13146" y="1396"/>
                  </a:cubicBezTo>
                  <a:cubicBezTo>
                    <a:pt x="11777" y="1396"/>
                    <a:pt x="11157" y="2396"/>
                    <a:pt x="11157" y="2396"/>
                  </a:cubicBezTo>
                  <a:cubicBezTo>
                    <a:pt x="11157" y="2396"/>
                    <a:pt x="10503" y="634"/>
                    <a:pt x="8860" y="420"/>
                  </a:cubicBezTo>
                  <a:cubicBezTo>
                    <a:pt x="8765" y="407"/>
                    <a:pt x="8674" y="401"/>
                    <a:pt x="8588" y="401"/>
                  </a:cubicBezTo>
                  <a:cubicBezTo>
                    <a:pt x="7171" y="401"/>
                    <a:pt x="6907" y="2051"/>
                    <a:pt x="6907" y="2051"/>
                  </a:cubicBezTo>
                  <a:cubicBezTo>
                    <a:pt x="6907" y="2051"/>
                    <a:pt x="5938" y="0"/>
                    <a:pt x="5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3"/>
            <p:cNvSpPr/>
            <p:nvPr/>
          </p:nvSpPr>
          <p:spPr>
            <a:xfrm>
              <a:off x="3666525" y="2393550"/>
              <a:ext cx="29775" cy="36575"/>
            </a:xfrm>
            <a:custGeom>
              <a:rect b="b" l="l" r="r" t="t"/>
              <a:pathLst>
                <a:path extrusionOk="0" h="1463" w="1191">
                  <a:moveTo>
                    <a:pt x="979" y="0"/>
                  </a:moveTo>
                  <a:cubicBezTo>
                    <a:pt x="835" y="0"/>
                    <a:pt x="603" y="173"/>
                    <a:pt x="393" y="466"/>
                  </a:cubicBezTo>
                  <a:cubicBezTo>
                    <a:pt x="131" y="847"/>
                    <a:pt x="0" y="1264"/>
                    <a:pt x="95" y="1407"/>
                  </a:cubicBezTo>
                  <a:cubicBezTo>
                    <a:pt x="121" y="1444"/>
                    <a:pt x="159" y="1462"/>
                    <a:pt x="206" y="1462"/>
                  </a:cubicBezTo>
                  <a:cubicBezTo>
                    <a:pt x="351" y="1462"/>
                    <a:pt x="579" y="1287"/>
                    <a:pt x="786" y="990"/>
                  </a:cubicBezTo>
                  <a:cubicBezTo>
                    <a:pt x="1048" y="621"/>
                    <a:pt x="1191" y="204"/>
                    <a:pt x="1084" y="49"/>
                  </a:cubicBezTo>
                  <a:cubicBezTo>
                    <a:pt x="1059" y="16"/>
                    <a:pt x="1023" y="0"/>
                    <a:pt x="9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3"/>
            <p:cNvSpPr/>
            <p:nvPr/>
          </p:nvSpPr>
          <p:spPr>
            <a:xfrm>
              <a:off x="3774275" y="2343675"/>
              <a:ext cx="29775" cy="36400"/>
            </a:xfrm>
            <a:custGeom>
              <a:rect b="b" l="l" r="r" t="t"/>
              <a:pathLst>
                <a:path extrusionOk="0" h="1456" w="1191">
                  <a:moveTo>
                    <a:pt x="218" y="0"/>
                  </a:moveTo>
                  <a:cubicBezTo>
                    <a:pt x="171" y="0"/>
                    <a:pt x="133" y="18"/>
                    <a:pt x="107" y="56"/>
                  </a:cubicBezTo>
                  <a:cubicBezTo>
                    <a:pt x="0" y="199"/>
                    <a:pt x="131" y="616"/>
                    <a:pt x="405" y="997"/>
                  </a:cubicBezTo>
                  <a:cubicBezTo>
                    <a:pt x="609" y="1284"/>
                    <a:pt x="849" y="1456"/>
                    <a:pt x="991" y="1456"/>
                  </a:cubicBezTo>
                  <a:cubicBezTo>
                    <a:pt x="1031" y="1456"/>
                    <a:pt x="1063" y="1442"/>
                    <a:pt x="1084" y="1413"/>
                  </a:cubicBezTo>
                  <a:cubicBezTo>
                    <a:pt x="1191" y="1258"/>
                    <a:pt x="1060" y="842"/>
                    <a:pt x="786" y="473"/>
                  </a:cubicBezTo>
                  <a:cubicBezTo>
                    <a:pt x="588" y="175"/>
                    <a:pt x="362"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3"/>
            <p:cNvSpPr/>
            <p:nvPr/>
          </p:nvSpPr>
          <p:spPr>
            <a:xfrm>
              <a:off x="3670100" y="2340550"/>
              <a:ext cx="35725" cy="20950"/>
            </a:xfrm>
            <a:custGeom>
              <a:rect b="b" l="l" r="r" t="t"/>
              <a:pathLst>
                <a:path extrusionOk="0" h="838" w="1429">
                  <a:moveTo>
                    <a:pt x="993" y="1"/>
                  </a:moveTo>
                  <a:cubicBezTo>
                    <a:pt x="891" y="1"/>
                    <a:pt x="777" y="17"/>
                    <a:pt x="655" y="50"/>
                  </a:cubicBezTo>
                  <a:cubicBezTo>
                    <a:pt x="286" y="145"/>
                    <a:pt x="0" y="407"/>
                    <a:pt x="36" y="610"/>
                  </a:cubicBezTo>
                  <a:cubicBezTo>
                    <a:pt x="52" y="758"/>
                    <a:pt x="216" y="837"/>
                    <a:pt x="442" y="837"/>
                  </a:cubicBezTo>
                  <a:cubicBezTo>
                    <a:pt x="543" y="837"/>
                    <a:pt x="656" y="821"/>
                    <a:pt x="774" y="788"/>
                  </a:cubicBezTo>
                  <a:cubicBezTo>
                    <a:pt x="1143" y="681"/>
                    <a:pt x="1429" y="431"/>
                    <a:pt x="1405" y="229"/>
                  </a:cubicBezTo>
                  <a:cubicBezTo>
                    <a:pt x="1380" y="81"/>
                    <a:pt x="1219" y="1"/>
                    <a:pt x="9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3"/>
            <p:cNvSpPr/>
            <p:nvPr/>
          </p:nvSpPr>
          <p:spPr>
            <a:xfrm>
              <a:off x="3740050" y="2417225"/>
              <a:ext cx="29775" cy="36075"/>
            </a:xfrm>
            <a:custGeom>
              <a:rect b="b" l="l" r="r" t="t"/>
              <a:pathLst>
                <a:path extrusionOk="0" h="1443" w="1191">
                  <a:moveTo>
                    <a:pt x="205" y="0"/>
                  </a:moveTo>
                  <a:cubicBezTo>
                    <a:pt x="164" y="0"/>
                    <a:pt x="131" y="14"/>
                    <a:pt x="107" y="43"/>
                  </a:cubicBezTo>
                  <a:cubicBezTo>
                    <a:pt x="0" y="198"/>
                    <a:pt x="131" y="614"/>
                    <a:pt x="405" y="983"/>
                  </a:cubicBezTo>
                  <a:cubicBezTo>
                    <a:pt x="609" y="1271"/>
                    <a:pt x="849" y="1443"/>
                    <a:pt x="990" y="1443"/>
                  </a:cubicBezTo>
                  <a:cubicBezTo>
                    <a:pt x="1030" y="1443"/>
                    <a:pt x="1062" y="1429"/>
                    <a:pt x="1084" y="1400"/>
                  </a:cubicBezTo>
                  <a:cubicBezTo>
                    <a:pt x="1191" y="1245"/>
                    <a:pt x="1060" y="829"/>
                    <a:pt x="786" y="460"/>
                  </a:cubicBezTo>
                  <a:cubicBezTo>
                    <a:pt x="582" y="172"/>
                    <a:pt x="349" y="0"/>
                    <a:pt x="2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3"/>
            <p:cNvSpPr/>
            <p:nvPr/>
          </p:nvSpPr>
          <p:spPr>
            <a:xfrm>
              <a:off x="3853450" y="2369150"/>
              <a:ext cx="35150" cy="19100"/>
            </a:xfrm>
            <a:custGeom>
              <a:rect b="b" l="l" r="r" t="t"/>
              <a:pathLst>
                <a:path extrusionOk="0" h="764" w="1406">
                  <a:moveTo>
                    <a:pt x="664" y="1"/>
                  </a:moveTo>
                  <a:cubicBezTo>
                    <a:pt x="300" y="1"/>
                    <a:pt x="0" y="163"/>
                    <a:pt x="0" y="359"/>
                  </a:cubicBezTo>
                  <a:cubicBezTo>
                    <a:pt x="0" y="561"/>
                    <a:pt x="322" y="751"/>
                    <a:pt x="703" y="763"/>
                  </a:cubicBezTo>
                  <a:cubicBezTo>
                    <a:pt x="716" y="764"/>
                    <a:pt x="729" y="764"/>
                    <a:pt x="742" y="764"/>
                  </a:cubicBezTo>
                  <a:cubicBezTo>
                    <a:pt x="1116" y="764"/>
                    <a:pt x="1405" y="602"/>
                    <a:pt x="1405" y="406"/>
                  </a:cubicBezTo>
                  <a:cubicBezTo>
                    <a:pt x="1405" y="192"/>
                    <a:pt x="1096" y="13"/>
                    <a:pt x="703" y="1"/>
                  </a:cubicBezTo>
                  <a:cubicBezTo>
                    <a:pt x="690" y="1"/>
                    <a:pt x="677" y="1"/>
                    <a:pt x="6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3"/>
            <p:cNvSpPr/>
            <p:nvPr/>
          </p:nvSpPr>
          <p:spPr>
            <a:xfrm>
              <a:off x="3511725" y="2425700"/>
              <a:ext cx="34850" cy="19125"/>
            </a:xfrm>
            <a:custGeom>
              <a:rect b="b" l="l" r="r" t="t"/>
              <a:pathLst>
                <a:path extrusionOk="0" h="765" w="1394">
                  <a:moveTo>
                    <a:pt x="653" y="1"/>
                  </a:moveTo>
                  <a:cubicBezTo>
                    <a:pt x="290" y="1"/>
                    <a:pt x="1" y="163"/>
                    <a:pt x="1" y="359"/>
                  </a:cubicBezTo>
                  <a:cubicBezTo>
                    <a:pt x="1" y="573"/>
                    <a:pt x="311" y="752"/>
                    <a:pt x="692" y="764"/>
                  </a:cubicBezTo>
                  <a:cubicBezTo>
                    <a:pt x="705" y="764"/>
                    <a:pt x="718" y="764"/>
                    <a:pt x="731" y="764"/>
                  </a:cubicBezTo>
                  <a:cubicBezTo>
                    <a:pt x="1105" y="764"/>
                    <a:pt x="1394" y="602"/>
                    <a:pt x="1394" y="406"/>
                  </a:cubicBezTo>
                  <a:cubicBezTo>
                    <a:pt x="1394" y="192"/>
                    <a:pt x="1084" y="13"/>
                    <a:pt x="692" y="2"/>
                  </a:cubicBezTo>
                  <a:cubicBezTo>
                    <a:pt x="679" y="1"/>
                    <a:pt x="666" y="1"/>
                    <a:pt x="6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3"/>
            <p:cNvSpPr/>
            <p:nvPr/>
          </p:nvSpPr>
          <p:spPr>
            <a:xfrm>
              <a:off x="3903450" y="2420600"/>
              <a:ext cx="34850" cy="18900"/>
            </a:xfrm>
            <a:custGeom>
              <a:rect b="b" l="l" r="r" t="t"/>
              <a:pathLst>
                <a:path extrusionOk="0" h="756" w="1394">
                  <a:moveTo>
                    <a:pt x="629" y="1"/>
                  </a:moveTo>
                  <a:cubicBezTo>
                    <a:pt x="272" y="1"/>
                    <a:pt x="1" y="160"/>
                    <a:pt x="1" y="360"/>
                  </a:cubicBezTo>
                  <a:cubicBezTo>
                    <a:pt x="1" y="563"/>
                    <a:pt x="310" y="741"/>
                    <a:pt x="703" y="753"/>
                  </a:cubicBezTo>
                  <a:cubicBezTo>
                    <a:pt x="727" y="755"/>
                    <a:pt x="752" y="755"/>
                    <a:pt x="775" y="755"/>
                  </a:cubicBezTo>
                  <a:cubicBezTo>
                    <a:pt x="1122" y="755"/>
                    <a:pt x="1394" y="597"/>
                    <a:pt x="1394" y="396"/>
                  </a:cubicBezTo>
                  <a:cubicBezTo>
                    <a:pt x="1394" y="194"/>
                    <a:pt x="1084" y="15"/>
                    <a:pt x="703" y="3"/>
                  </a:cubicBezTo>
                  <a:cubicBezTo>
                    <a:pt x="678" y="2"/>
                    <a:pt x="653" y="1"/>
                    <a:pt x="6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3"/>
            <p:cNvSpPr/>
            <p:nvPr/>
          </p:nvSpPr>
          <p:spPr>
            <a:xfrm>
              <a:off x="3594475" y="2369150"/>
              <a:ext cx="35150" cy="19100"/>
            </a:xfrm>
            <a:custGeom>
              <a:rect b="b" l="l" r="r" t="t"/>
              <a:pathLst>
                <a:path extrusionOk="0" h="764" w="1406">
                  <a:moveTo>
                    <a:pt x="665" y="1"/>
                  </a:moveTo>
                  <a:cubicBezTo>
                    <a:pt x="301" y="1"/>
                    <a:pt x="1" y="163"/>
                    <a:pt x="1" y="359"/>
                  </a:cubicBezTo>
                  <a:cubicBezTo>
                    <a:pt x="1" y="561"/>
                    <a:pt x="322" y="751"/>
                    <a:pt x="703" y="763"/>
                  </a:cubicBezTo>
                  <a:cubicBezTo>
                    <a:pt x="716" y="764"/>
                    <a:pt x="728" y="764"/>
                    <a:pt x="741" y="764"/>
                  </a:cubicBezTo>
                  <a:cubicBezTo>
                    <a:pt x="1095" y="764"/>
                    <a:pt x="1406" y="602"/>
                    <a:pt x="1406" y="406"/>
                  </a:cubicBezTo>
                  <a:cubicBezTo>
                    <a:pt x="1406" y="192"/>
                    <a:pt x="1096" y="13"/>
                    <a:pt x="703" y="1"/>
                  </a:cubicBezTo>
                  <a:cubicBezTo>
                    <a:pt x="690" y="1"/>
                    <a:pt x="678" y="1"/>
                    <a:pt x="6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3"/>
            <p:cNvSpPr/>
            <p:nvPr/>
          </p:nvSpPr>
          <p:spPr>
            <a:xfrm>
              <a:off x="3841250" y="2411825"/>
              <a:ext cx="30075" cy="36450"/>
            </a:xfrm>
            <a:custGeom>
              <a:rect b="b" l="l" r="r" t="t"/>
              <a:pathLst>
                <a:path extrusionOk="0" h="1458" w="1203">
                  <a:moveTo>
                    <a:pt x="978" y="1"/>
                  </a:moveTo>
                  <a:cubicBezTo>
                    <a:pt x="836" y="1"/>
                    <a:pt x="603" y="176"/>
                    <a:pt x="405" y="473"/>
                  </a:cubicBezTo>
                  <a:cubicBezTo>
                    <a:pt x="131" y="842"/>
                    <a:pt x="0" y="1259"/>
                    <a:pt x="107" y="1402"/>
                  </a:cubicBezTo>
                  <a:cubicBezTo>
                    <a:pt x="133" y="1439"/>
                    <a:pt x="171" y="1457"/>
                    <a:pt x="218" y="1457"/>
                  </a:cubicBezTo>
                  <a:cubicBezTo>
                    <a:pt x="362" y="1457"/>
                    <a:pt x="588" y="1283"/>
                    <a:pt x="786" y="985"/>
                  </a:cubicBezTo>
                  <a:cubicBezTo>
                    <a:pt x="1072" y="628"/>
                    <a:pt x="1203" y="199"/>
                    <a:pt x="1084" y="56"/>
                  </a:cubicBezTo>
                  <a:cubicBezTo>
                    <a:pt x="1061" y="19"/>
                    <a:pt x="1024" y="1"/>
                    <a:pt x="9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3"/>
            <p:cNvSpPr/>
            <p:nvPr/>
          </p:nvSpPr>
          <p:spPr>
            <a:xfrm>
              <a:off x="3591500" y="2427100"/>
              <a:ext cx="33675" cy="30975"/>
            </a:xfrm>
            <a:custGeom>
              <a:rect b="b" l="l" r="r" t="t"/>
              <a:pathLst>
                <a:path extrusionOk="0" h="1239" w="1347">
                  <a:moveTo>
                    <a:pt x="243" y="0"/>
                  </a:moveTo>
                  <a:cubicBezTo>
                    <a:pt x="172" y="0"/>
                    <a:pt x="120" y="25"/>
                    <a:pt x="96" y="76"/>
                  </a:cubicBezTo>
                  <a:cubicBezTo>
                    <a:pt x="1" y="255"/>
                    <a:pt x="203" y="636"/>
                    <a:pt x="525" y="934"/>
                  </a:cubicBezTo>
                  <a:cubicBezTo>
                    <a:pt x="729" y="1130"/>
                    <a:pt x="948" y="1238"/>
                    <a:pt x="1094" y="1238"/>
                  </a:cubicBezTo>
                  <a:cubicBezTo>
                    <a:pt x="1170" y="1238"/>
                    <a:pt x="1227" y="1209"/>
                    <a:pt x="1251" y="1148"/>
                  </a:cubicBezTo>
                  <a:cubicBezTo>
                    <a:pt x="1346" y="969"/>
                    <a:pt x="1156" y="600"/>
                    <a:pt x="822" y="303"/>
                  </a:cubicBezTo>
                  <a:cubicBezTo>
                    <a:pt x="607" y="103"/>
                    <a:pt x="387" y="0"/>
                    <a:pt x="2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3"/>
            <p:cNvSpPr/>
            <p:nvPr/>
          </p:nvSpPr>
          <p:spPr>
            <a:xfrm>
              <a:off x="4480000" y="2291775"/>
              <a:ext cx="165225" cy="197375"/>
            </a:xfrm>
            <a:custGeom>
              <a:rect b="b" l="l" r="r" t="t"/>
              <a:pathLst>
                <a:path extrusionOk="0" h="7895" w="6609">
                  <a:moveTo>
                    <a:pt x="1419" y="0"/>
                  </a:moveTo>
                  <a:cubicBezTo>
                    <a:pt x="1387" y="0"/>
                    <a:pt x="1370" y="1"/>
                    <a:pt x="1370" y="1"/>
                  </a:cubicBezTo>
                  <a:cubicBezTo>
                    <a:pt x="1" y="870"/>
                    <a:pt x="3716" y="3620"/>
                    <a:pt x="3716" y="7895"/>
                  </a:cubicBezTo>
                  <a:cubicBezTo>
                    <a:pt x="4728" y="7442"/>
                    <a:pt x="6609" y="5609"/>
                    <a:pt x="5418" y="2739"/>
                  </a:cubicBezTo>
                  <a:cubicBezTo>
                    <a:pt x="4308" y="101"/>
                    <a:pt x="1798" y="0"/>
                    <a:pt x="1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3"/>
            <p:cNvSpPr/>
            <p:nvPr/>
          </p:nvSpPr>
          <p:spPr>
            <a:xfrm>
              <a:off x="4041575" y="3007025"/>
              <a:ext cx="684925" cy="246425"/>
            </a:xfrm>
            <a:custGeom>
              <a:rect b="b" l="l" r="r" t="t"/>
              <a:pathLst>
                <a:path extrusionOk="0" h="9857" w="27397">
                  <a:moveTo>
                    <a:pt x="19722" y="0"/>
                  </a:moveTo>
                  <a:cubicBezTo>
                    <a:pt x="19171" y="0"/>
                    <a:pt x="18607" y="44"/>
                    <a:pt x="18038" y="144"/>
                  </a:cubicBezTo>
                  <a:cubicBezTo>
                    <a:pt x="14609" y="751"/>
                    <a:pt x="5715" y="3776"/>
                    <a:pt x="1762" y="5157"/>
                  </a:cubicBezTo>
                  <a:cubicBezTo>
                    <a:pt x="655" y="5550"/>
                    <a:pt x="0" y="6669"/>
                    <a:pt x="214" y="7776"/>
                  </a:cubicBezTo>
                  <a:cubicBezTo>
                    <a:pt x="428" y="8832"/>
                    <a:pt x="1383" y="9570"/>
                    <a:pt x="2481" y="9570"/>
                  </a:cubicBezTo>
                  <a:cubicBezTo>
                    <a:pt x="2546" y="9570"/>
                    <a:pt x="2612" y="9567"/>
                    <a:pt x="2679" y="9562"/>
                  </a:cubicBezTo>
                  <a:cubicBezTo>
                    <a:pt x="3269" y="9518"/>
                    <a:pt x="3922" y="9501"/>
                    <a:pt x="4620" y="9501"/>
                  </a:cubicBezTo>
                  <a:cubicBezTo>
                    <a:pt x="7734" y="9501"/>
                    <a:pt x="11722" y="9856"/>
                    <a:pt x="14788" y="9856"/>
                  </a:cubicBezTo>
                  <a:cubicBezTo>
                    <a:pt x="15903" y="9856"/>
                    <a:pt x="16896" y="9809"/>
                    <a:pt x="17681" y="9681"/>
                  </a:cubicBezTo>
                  <a:cubicBezTo>
                    <a:pt x="27396" y="8110"/>
                    <a:pt x="26670" y="2049"/>
                    <a:pt x="26670" y="2049"/>
                  </a:cubicBezTo>
                  <a:cubicBezTo>
                    <a:pt x="26670" y="2049"/>
                    <a:pt x="23497" y="0"/>
                    <a:pt x="197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3"/>
            <p:cNvSpPr/>
            <p:nvPr/>
          </p:nvSpPr>
          <p:spPr>
            <a:xfrm>
              <a:off x="4044850" y="2618100"/>
              <a:ext cx="382400" cy="114950"/>
            </a:xfrm>
            <a:custGeom>
              <a:rect b="b" l="l" r="r" t="t"/>
              <a:pathLst>
                <a:path extrusionOk="0" h="4598" w="15296">
                  <a:moveTo>
                    <a:pt x="12261" y="1"/>
                  </a:moveTo>
                  <a:cubicBezTo>
                    <a:pt x="11961" y="1"/>
                    <a:pt x="11630" y="26"/>
                    <a:pt x="11263" y="80"/>
                  </a:cubicBezTo>
                  <a:cubicBezTo>
                    <a:pt x="7989" y="545"/>
                    <a:pt x="3143" y="1164"/>
                    <a:pt x="1143" y="1438"/>
                  </a:cubicBezTo>
                  <a:cubicBezTo>
                    <a:pt x="476" y="1545"/>
                    <a:pt x="0" y="2212"/>
                    <a:pt x="48" y="2985"/>
                  </a:cubicBezTo>
                  <a:cubicBezTo>
                    <a:pt x="83" y="3759"/>
                    <a:pt x="762" y="4569"/>
                    <a:pt x="1429" y="4581"/>
                  </a:cubicBezTo>
                  <a:cubicBezTo>
                    <a:pt x="1849" y="4593"/>
                    <a:pt x="2390" y="4598"/>
                    <a:pt x="3012" y="4598"/>
                  </a:cubicBezTo>
                  <a:cubicBezTo>
                    <a:pt x="4851" y="4598"/>
                    <a:pt x="7404" y="4557"/>
                    <a:pt x="9676" y="4557"/>
                  </a:cubicBezTo>
                  <a:cubicBezTo>
                    <a:pt x="10319" y="4557"/>
                    <a:pt x="10938" y="4561"/>
                    <a:pt x="11513" y="4569"/>
                  </a:cubicBezTo>
                  <a:cubicBezTo>
                    <a:pt x="11549" y="4569"/>
                    <a:pt x="11584" y="4570"/>
                    <a:pt x="11619" y="4570"/>
                  </a:cubicBezTo>
                  <a:cubicBezTo>
                    <a:pt x="15296" y="4570"/>
                    <a:pt x="15097" y="2104"/>
                    <a:pt x="15097" y="2104"/>
                  </a:cubicBezTo>
                  <a:cubicBezTo>
                    <a:pt x="15097" y="2104"/>
                    <a:pt x="15029" y="1"/>
                    <a:pt x="12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3"/>
            <p:cNvSpPr/>
            <p:nvPr/>
          </p:nvSpPr>
          <p:spPr>
            <a:xfrm>
              <a:off x="4749975" y="3147850"/>
              <a:ext cx="130100" cy="87625"/>
            </a:xfrm>
            <a:custGeom>
              <a:rect b="b" l="l" r="r" t="t"/>
              <a:pathLst>
                <a:path extrusionOk="0" h="3505" w="5204">
                  <a:moveTo>
                    <a:pt x="572" y="0"/>
                  </a:moveTo>
                  <a:lnTo>
                    <a:pt x="572" y="0"/>
                  </a:lnTo>
                  <a:cubicBezTo>
                    <a:pt x="1" y="822"/>
                    <a:pt x="203" y="1965"/>
                    <a:pt x="1049" y="2524"/>
                  </a:cubicBezTo>
                  <a:cubicBezTo>
                    <a:pt x="1394" y="2738"/>
                    <a:pt x="1763" y="2953"/>
                    <a:pt x="2108" y="3119"/>
                  </a:cubicBezTo>
                  <a:cubicBezTo>
                    <a:pt x="2575" y="3330"/>
                    <a:pt x="2907" y="3505"/>
                    <a:pt x="3048" y="3505"/>
                  </a:cubicBezTo>
                  <a:cubicBezTo>
                    <a:pt x="3090" y="3505"/>
                    <a:pt x="3115" y="3489"/>
                    <a:pt x="3120" y="3453"/>
                  </a:cubicBezTo>
                  <a:cubicBezTo>
                    <a:pt x="3168" y="3239"/>
                    <a:pt x="1763" y="2203"/>
                    <a:pt x="1763" y="2203"/>
                  </a:cubicBezTo>
                  <a:lnTo>
                    <a:pt x="1763" y="2203"/>
                  </a:lnTo>
                  <a:cubicBezTo>
                    <a:pt x="1763" y="2203"/>
                    <a:pt x="4159" y="3179"/>
                    <a:pt x="4674" y="3179"/>
                  </a:cubicBezTo>
                  <a:cubicBezTo>
                    <a:pt x="4719" y="3179"/>
                    <a:pt x="4750" y="3171"/>
                    <a:pt x="4763" y="3155"/>
                  </a:cubicBezTo>
                  <a:cubicBezTo>
                    <a:pt x="4918" y="2965"/>
                    <a:pt x="2799" y="1893"/>
                    <a:pt x="2799" y="1893"/>
                  </a:cubicBezTo>
                  <a:lnTo>
                    <a:pt x="2799" y="1893"/>
                  </a:lnTo>
                  <a:cubicBezTo>
                    <a:pt x="2799" y="1893"/>
                    <a:pt x="4496" y="2471"/>
                    <a:pt x="4990" y="2471"/>
                  </a:cubicBezTo>
                  <a:cubicBezTo>
                    <a:pt x="5063" y="2471"/>
                    <a:pt x="5110" y="2458"/>
                    <a:pt x="5121" y="2429"/>
                  </a:cubicBezTo>
                  <a:cubicBezTo>
                    <a:pt x="5204" y="2203"/>
                    <a:pt x="2883" y="1286"/>
                    <a:pt x="2882" y="1286"/>
                  </a:cubicBezTo>
                  <a:lnTo>
                    <a:pt x="2882" y="1286"/>
                  </a:lnTo>
                  <a:cubicBezTo>
                    <a:pt x="2883" y="1286"/>
                    <a:pt x="4330" y="1571"/>
                    <a:pt x="4909" y="1571"/>
                  </a:cubicBezTo>
                  <a:cubicBezTo>
                    <a:pt x="5050" y="1571"/>
                    <a:pt x="5140" y="1554"/>
                    <a:pt x="5144" y="1512"/>
                  </a:cubicBezTo>
                  <a:cubicBezTo>
                    <a:pt x="5192" y="1274"/>
                    <a:pt x="2978" y="703"/>
                    <a:pt x="2978" y="702"/>
                  </a:cubicBezTo>
                  <a:lnTo>
                    <a:pt x="2978" y="702"/>
                  </a:lnTo>
                  <a:cubicBezTo>
                    <a:pt x="2978" y="702"/>
                    <a:pt x="3239" y="714"/>
                    <a:pt x="3552" y="714"/>
                  </a:cubicBezTo>
                  <a:cubicBezTo>
                    <a:pt x="4023" y="714"/>
                    <a:pt x="4613" y="688"/>
                    <a:pt x="4621" y="560"/>
                  </a:cubicBezTo>
                  <a:cubicBezTo>
                    <a:pt x="4644" y="333"/>
                    <a:pt x="573" y="0"/>
                    <a:pt x="5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3"/>
            <p:cNvSpPr/>
            <p:nvPr/>
          </p:nvSpPr>
          <p:spPr>
            <a:xfrm>
              <a:off x="4370475" y="2580875"/>
              <a:ext cx="288750" cy="371425"/>
            </a:xfrm>
            <a:custGeom>
              <a:rect b="b" l="l" r="r" t="t"/>
              <a:pathLst>
                <a:path extrusionOk="0" h="14857" w="11550">
                  <a:moveTo>
                    <a:pt x="5748" y="1"/>
                  </a:moveTo>
                  <a:cubicBezTo>
                    <a:pt x="4296" y="1"/>
                    <a:pt x="2846" y="158"/>
                    <a:pt x="1429" y="474"/>
                  </a:cubicBezTo>
                  <a:cubicBezTo>
                    <a:pt x="1322" y="498"/>
                    <a:pt x="1227" y="522"/>
                    <a:pt x="1132" y="557"/>
                  </a:cubicBezTo>
                  <a:cubicBezTo>
                    <a:pt x="786" y="629"/>
                    <a:pt x="512" y="914"/>
                    <a:pt x="453" y="1248"/>
                  </a:cubicBezTo>
                  <a:cubicBezTo>
                    <a:pt x="0" y="3653"/>
                    <a:pt x="1251" y="11487"/>
                    <a:pt x="1405" y="14071"/>
                  </a:cubicBezTo>
                  <a:cubicBezTo>
                    <a:pt x="1441" y="14547"/>
                    <a:pt x="1013" y="14857"/>
                    <a:pt x="1489" y="14857"/>
                  </a:cubicBezTo>
                  <a:lnTo>
                    <a:pt x="10037" y="14857"/>
                  </a:lnTo>
                  <a:cubicBezTo>
                    <a:pt x="10514" y="14857"/>
                    <a:pt x="10907" y="14488"/>
                    <a:pt x="10930" y="14023"/>
                  </a:cubicBezTo>
                  <a:cubicBezTo>
                    <a:pt x="11097" y="11451"/>
                    <a:pt x="11550" y="3653"/>
                    <a:pt x="11073" y="1248"/>
                  </a:cubicBezTo>
                  <a:cubicBezTo>
                    <a:pt x="10990" y="914"/>
                    <a:pt x="10728" y="629"/>
                    <a:pt x="10383" y="557"/>
                  </a:cubicBezTo>
                  <a:cubicBezTo>
                    <a:pt x="10276" y="522"/>
                    <a:pt x="10192" y="510"/>
                    <a:pt x="10085" y="474"/>
                  </a:cubicBezTo>
                  <a:cubicBezTo>
                    <a:pt x="8656" y="158"/>
                    <a:pt x="7201" y="1"/>
                    <a:pt x="5748" y="1"/>
                  </a:cubicBezTo>
                  <a:close/>
                </a:path>
              </a:pathLst>
            </a:custGeom>
            <a:solidFill>
              <a:srgbClr val="F9C6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3"/>
            <p:cNvSpPr/>
            <p:nvPr/>
          </p:nvSpPr>
          <p:spPr>
            <a:xfrm>
              <a:off x="4469000" y="2492100"/>
              <a:ext cx="89925" cy="109275"/>
            </a:xfrm>
            <a:custGeom>
              <a:rect b="b" l="l" r="r" t="t"/>
              <a:pathLst>
                <a:path extrusionOk="0" h="4371" w="3597">
                  <a:moveTo>
                    <a:pt x="0" y="1"/>
                  </a:moveTo>
                  <a:lnTo>
                    <a:pt x="0" y="4370"/>
                  </a:lnTo>
                  <a:lnTo>
                    <a:pt x="3596" y="4370"/>
                  </a:lnTo>
                  <a:lnTo>
                    <a:pt x="35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3"/>
            <p:cNvSpPr/>
            <p:nvPr/>
          </p:nvSpPr>
          <p:spPr>
            <a:xfrm>
              <a:off x="4012700" y="2728300"/>
              <a:ext cx="525375" cy="498575"/>
            </a:xfrm>
            <a:custGeom>
              <a:rect b="b" l="l" r="r" t="t"/>
              <a:pathLst>
                <a:path extrusionOk="0" h="19943" w="21015">
                  <a:moveTo>
                    <a:pt x="2421" y="1"/>
                  </a:moveTo>
                  <a:cubicBezTo>
                    <a:pt x="1801" y="1"/>
                    <a:pt x="1197" y="251"/>
                    <a:pt x="762" y="732"/>
                  </a:cubicBezTo>
                  <a:cubicBezTo>
                    <a:pt x="0" y="1578"/>
                    <a:pt x="0" y="2876"/>
                    <a:pt x="762" y="3769"/>
                  </a:cubicBezTo>
                  <a:cubicBezTo>
                    <a:pt x="3489" y="6959"/>
                    <a:pt x="7072" y="13508"/>
                    <a:pt x="9537" y="15949"/>
                  </a:cubicBezTo>
                  <a:cubicBezTo>
                    <a:pt x="12711" y="19085"/>
                    <a:pt x="15363" y="19943"/>
                    <a:pt x="17315" y="19943"/>
                  </a:cubicBezTo>
                  <a:cubicBezTo>
                    <a:pt x="19677" y="19943"/>
                    <a:pt x="21015" y="18687"/>
                    <a:pt x="21015" y="18687"/>
                  </a:cubicBezTo>
                  <a:cubicBezTo>
                    <a:pt x="21015" y="18687"/>
                    <a:pt x="20717" y="13734"/>
                    <a:pt x="17443" y="10591"/>
                  </a:cubicBezTo>
                  <a:cubicBezTo>
                    <a:pt x="14931" y="8198"/>
                    <a:pt x="7239" y="2816"/>
                    <a:pt x="3786" y="435"/>
                  </a:cubicBezTo>
                  <a:cubicBezTo>
                    <a:pt x="3367" y="143"/>
                    <a:pt x="2889" y="1"/>
                    <a:pt x="24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3"/>
            <p:cNvSpPr/>
            <p:nvPr/>
          </p:nvSpPr>
          <p:spPr>
            <a:xfrm>
              <a:off x="3783025" y="3136825"/>
              <a:ext cx="192775" cy="92725"/>
            </a:xfrm>
            <a:custGeom>
              <a:rect b="b" l="l" r="r" t="t"/>
              <a:pathLst>
                <a:path extrusionOk="0" h="3709" w="7711">
                  <a:moveTo>
                    <a:pt x="3698" y="0"/>
                  </a:moveTo>
                  <a:cubicBezTo>
                    <a:pt x="2567" y="989"/>
                    <a:pt x="769" y="2608"/>
                    <a:pt x="472" y="2882"/>
                  </a:cubicBezTo>
                  <a:cubicBezTo>
                    <a:pt x="120" y="3215"/>
                    <a:pt x="0" y="3708"/>
                    <a:pt x="696" y="3708"/>
                  </a:cubicBezTo>
                  <a:cubicBezTo>
                    <a:pt x="847" y="3708"/>
                    <a:pt x="1036" y="3685"/>
                    <a:pt x="1270" y="3632"/>
                  </a:cubicBezTo>
                  <a:lnTo>
                    <a:pt x="7282" y="2227"/>
                  </a:lnTo>
                  <a:cubicBezTo>
                    <a:pt x="7556" y="2167"/>
                    <a:pt x="7711" y="1882"/>
                    <a:pt x="7663" y="1620"/>
                  </a:cubicBezTo>
                  <a:lnTo>
                    <a:pt x="7389" y="489"/>
                  </a:lnTo>
                  <a:lnTo>
                    <a:pt x="5556" y="1024"/>
                  </a:lnTo>
                  <a:lnTo>
                    <a:pt x="369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3"/>
            <p:cNvSpPr/>
            <p:nvPr/>
          </p:nvSpPr>
          <p:spPr>
            <a:xfrm>
              <a:off x="3875475" y="3103775"/>
              <a:ext cx="92000" cy="58675"/>
            </a:xfrm>
            <a:custGeom>
              <a:rect b="b" l="l" r="r" t="t"/>
              <a:pathLst>
                <a:path extrusionOk="0" h="2347" w="3680">
                  <a:moveTo>
                    <a:pt x="3251" y="1"/>
                  </a:moveTo>
                  <a:lnTo>
                    <a:pt x="881" y="537"/>
                  </a:lnTo>
                  <a:cubicBezTo>
                    <a:pt x="881" y="537"/>
                    <a:pt x="524" y="846"/>
                    <a:pt x="0" y="1322"/>
                  </a:cubicBezTo>
                  <a:lnTo>
                    <a:pt x="1846" y="2346"/>
                  </a:lnTo>
                  <a:lnTo>
                    <a:pt x="3679" y="1811"/>
                  </a:lnTo>
                  <a:lnTo>
                    <a:pt x="32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3"/>
            <p:cNvSpPr/>
            <p:nvPr/>
          </p:nvSpPr>
          <p:spPr>
            <a:xfrm>
              <a:off x="3887375" y="2731150"/>
              <a:ext cx="262275" cy="397075"/>
            </a:xfrm>
            <a:custGeom>
              <a:rect b="b" l="l" r="r" t="t"/>
              <a:pathLst>
                <a:path extrusionOk="0" h="15883" w="10491">
                  <a:moveTo>
                    <a:pt x="7098" y="1"/>
                  </a:moveTo>
                  <a:cubicBezTo>
                    <a:pt x="6499" y="1"/>
                    <a:pt x="5838" y="201"/>
                    <a:pt x="5466" y="952"/>
                  </a:cubicBezTo>
                  <a:cubicBezTo>
                    <a:pt x="4644" y="2559"/>
                    <a:pt x="1" y="15799"/>
                    <a:pt x="1" y="15799"/>
                  </a:cubicBezTo>
                  <a:lnTo>
                    <a:pt x="3025" y="15882"/>
                  </a:lnTo>
                  <a:lnTo>
                    <a:pt x="3025" y="15882"/>
                  </a:lnTo>
                  <a:cubicBezTo>
                    <a:pt x="3026" y="15870"/>
                    <a:pt x="9276" y="4558"/>
                    <a:pt x="9883" y="2857"/>
                  </a:cubicBezTo>
                  <a:cubicBezTo>
                    <a:pt x="10490" y="1166"/>
                    <a:pt x="8383" y="261"/>
                    <a:pt x="8383" y="261"/>
                  </a:cubicBezTo>
                  <a:cubicBezTo>
                    <a:pt x="8383" y="261"/>
                    <a:pt x="7781" y="1"/>
                    <a:pt x="7098" y="1"/>
                  </a:cubicBezTo>
                  <a:close/>
                  <a:moveTo>
                    <a:pt x="3025" y="15882"/>
                  </a:moveTo>
                  <a:lnTo>
                    <a:pt x="3025" y="15882"/>
                  </a:lnTo>
                  <a:cubicBezTo>
                    <a:pt x="3025" y="15882"/>
                    <a:pt x="3025" y="15882"/>
                    <a:pt x="3025" y="15882"/>
                  </a:cubicBezTo>
                  <a:cubicBezTo>
                    <a:pt x="3025" y="15882"/>
                    <a:pt x="3025" y="15882"/>
                    <a:pt x="3025" y="15882"/>
                  </a:cubicBezTo>
                  <a:lnTo>
                    <a:pt x="3025" y="1588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3"/>
            <p:cNvSpPr/>
            <p:nvPr/>
          </p:nvSpPr>
          <p:spPr>
            <a:xfrm>
              <a:off x="4544600" y="2593675"/>
              <a:ext cx="235475" cy="353825"/>
            </a:xfrm>
            <a:custGeom>
              <a:rect b="b" l="l" r="r" t="t"/>
              <a:pathLst>
                <a:path extrusionOk="0" h="14153" w="9419">
                  <a:moveTo>
                    <a:pt x="3152" y="1"/>
                  </a:moveTo>
                  <a:cubicBezTo>
                    <a:pt x="2702" y="1"/>
                    <a:pt x="2394" y="141"/>
                    <a:pt x="2394" y="141"/>
                  </a:cubicBezTo>
                  <a:cubicBezTo>
                    <a:pt x="2394" y="141"/>
                    <a:pt x="1" y="1117"/>
                    <a:pt x="1787" y="4451"/>
                  </a:cubicBezTo>
                  <a:cubicBezTo>
                    <a:pt x="3346" y="7368"/>
                    <a:pt x="5549" y="11737"/>
                    <a:pt x="6501" y="13511"/>
                  </a:cubicBezTo>
                  <a:cubicBezTo>
                    <a:pt x="6716" y="13923"/>
                    <a:pt x="7169" y="14152"/>
                    <a:pt x="7656" y="14152"/>
                  </a:cubicBezTo>
                  <a:cubicBezTo>
                    <a:pt x="7874" y="14152"/>
                    <a:pt x="8098" y="14107"/>
                    <a:pt x="8311" y="14011"/>
                  </a:cubicBezTo>
                  <a:cubicBezTo>
                    <a:pt x="9026" y="13714"/>
                    <a:pt x="9418" y="12987"/>
                    <a:pt x="9204" y="12344"/>
                  </a:cubicBezTo>
                  <a:cubicBezTo>
                    <a:pt x="8585" y="10439"/>
                    <a:pt x="6990" y="5808"/>
                    <a:pt x="5906" y="2677"/>
                  </a:cubicBezTo>
                  <a:cubicBezTo>
                    <a:pt x="5130" y="416"/>
                    <a:pt x="3929" y="1"/>
                    <a:pt x="3152" y="1"/>
                  </a:cubicBezTo>
                  <a:close/>
                </a:path>
              </a:pathLst>
            </a:custGeom>
            <a:solidFill>
              <a:srgbClr val="F9C6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3"/>
            <p:cNvSpPr/>
            <p:nvPr/>
          </p:nvSpPr>
          <p:spPr>
            <a:xfrm>
              <a:off x="4683600" y="2876300"/>
              <a:ext cx="120000" cy="295850"/>
            </a:xfrm>
            <a:custGeom>
              <a:rect b="b" l="l" r="r" t="t"/>
              <a:pathLst>
                <a:path extrusionOk="0" h="11834" w="4800">
                  <a:moveTo>
                    <a:pt x="2136" y="1"/>
                  </a:moveTo>
                  <a:cubicBezTo>
                    <a:pt x="2015" y="1"/>
                    <a:pt x="1942" y="15"/>
                    <a:pt x="1942" y="15"/>
                  </a:cubicBezTo>
                  <a:cubicBezTo>
                    <a:pt x="1942" y="15"/>
                    <a:pt x="1" y="301"/>
                    <a:pt x="715" y="3206"/>
                  </a:cubicBezTo>
                  <a:cubicBezTo>
                    <a:pt x="1346" y="5742"/>
                    <a:pt x="2382" y="9671"/>
                    <a:pt x="2763" y="11219"/>
                  </a:cubicBezTo>
                  <a:cubicBezTo>
                    <a:pt x="2860" y="11643"/>
                    <a:pt x="3097" y="11833"/>
                    <a:pt x="3493" y="11833"/>
                  </a:cubicBezTo>
                  <a:cubicBezTo>
                    <a:pt x="3586" y="11833"/>
                    <a:pt x="3688" y="11823"/>
                    <a:pt x="3799" y="11803"/>
                  </a:cubicBezTo>
                  <a:cubicBezTo>
                    <a:pt x="4382" y="11695"/>
                    <a:pt x="4799" y="11219"/>
                    <a:pt x="4751" y="10683"/>
                  </a:cubicBezTo>
                  <a:cubicBezTo>
                    <a:pt x="4632" y="9088"/>
                    <a:pt x="4299" y="5242"/>
                    <a:pt x="4085" y="2623"/>
                  </a:cubicBezTo>
                  <a:cubicBezTo>
                    <a:pt x="3865" y="238"/>
                    <a:pt x="2621" y="1"/>
                    <a:pt x="2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3"/>
            <p:cNvSpPr/>
            <p:nvPr/>
          </p:nvSpPr>
          <p:spPr>
            <a:xfrm>
              <a:off x="4326725" y="2876375"/>
              <a:ext cx="381900" cy="275650"/>
            </a:xfrm>
            <a:custGeom>
              <a:rect b="b" l="l" r="r" t="t"/>
              <a:pathLst>
                <a:path extrusionOk="0" h="11026" w="15276">
                  <a:moveTo>
                    <a:pt x="12490" y="1"/>
                  </a:moveTo>
                  <a:lnTo>
                    <a:pt x="2953" y="108"/>
                  </a:lnTo>
                  <a:cubicBezTo>
                    <a:pt x="2953" y="108"/>
                    <a:pt x="1489" y="4251"/>
                    <a:pt x="0" y="9252"/>
                  </a:cubicBezTo>
                  <a:lnTo>
                    <a:pt x="6763" y="11026"/>
                  </a:lnTo>
                  <a:lnTo>
                    <a:pt x="15276" y="7263"/>
                  </a:lnTo>
                  <a:lnTo>
                    <a:pt x="15276" y="7263"/>
                  </a:lnTo>
                  <a:cubicBezTo>
                    <a:pt x="15276" y="7263"/>
                    <a:pt x="15276" y="7263"/>
                    <a:pt x="15276" y="7263"/>
                  </a:cubicBezTo>
                  <a:cubicBezTo>
                    <a:pt x="15276" y="7263"/>
                    <a:pt x="15276" y="7263"/>
                    <a:pt x="15276" y="7263"/>
                  </a:cubicBezTo>
                  <a:lnTo>
                    <a:pt x="15276" y="7263"/>
                  </a:lnTo>
                  <a:lnTo>
                    <a:pt x="15276" y="7263"/>
                  </a:lnTo>
                  <a:lnTo>
                    <a:pt x="15276" y="7263"/>
                  </a:lnTo>
                  <a:cubicBezTo>
                    <a:pt x="15264" y="7262"/>
                    <a:pt x="15272" y="2664"/>
                    <a:pt x="124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3"/>
            <p:cNvSpPr/>
            <p:nvPr/>
          </p:nvSpPr>
          <p:spPr>
            <a:xfrm>
              <a:off x="4420475" y="2401625"/>
              <a:ext cx="41700" cy="54200"/>
            </a:xfrm>
            <a:custGeom>
              <a:rect b="b" l="l" r="r" t="t"/>
              <a:pathLst>
                <a:path extrusionOk="0" h="2168" w="1668">
                  <a:moveTo>
                    <a:pt x="834" y="0"/>
                  </a:moveTo>
                  <a:cubicBezTo>
                    <a:pt x="382" y="0"/>
                    <a:pt x="1" y="488"/>
                    <a:pt x="1" y="1084"/>
                  </a:cubicBezTo>
                  <a:cubicBezTo>
                    <a:pt x="1" y="1679"/>
                    <a:pt x="382" y="2167"/>
                    <a:pt x="834" y="2167"/>
                  </a:cubicBezTo>
                  <a:cubicBezTo>
                    <a:pt x="1299" y="2167"/>
                    <a:pt x="1668" y="1679"/>
                    <a:pt x="1668" y="1084"/>
                  </a:cubicBezTo>
                  <a:cubicBezTo>
                    <a:pt x="1668" y="488"/>
                    <a:pt x="1299" y="0"/>
                    <a:pt x="834" y="0"/>
                  </a:cubicBezTo>
                  <a:close/>
                </a:path>
              </a:pathLst>
            </a:custGeom>
            <a:solidFill>
              <a:srgbClr val="F9C6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3"/>
            <p:cNvSpPr/>
            <p:nvPr/>
          </p:nvSpPr>
          <p:spPr>
            <a:xfrm>
              <a:off x="4573475" y="2401625"/>
              <a:ext cx="41700" cy="54200"/>
            </a:xfrm>
            <a:custGeom>
              <a:rect b="b" l="l" r="r" t="t"/>
              <a:pathLst>
                <a:path extrusionOk="0" h="2168" w="1668">
                  <a:moveTo>
                    <a:pt x="834" y="0"/>
                  </a:moveTo>
                  <a:cubicBezTo>
                    <a:pt x="370" y="0"/>
                    <a:pt x="1" y="488"/>
                    <a:pt x="1" y="1084"/>
                  </a:cubicBezTo>
                  <a:cubicBezTo>
                    <a:pt x="1" y="1679"/>
                    <a:pt x="370" y="2167"/>
                    <a:pt x="834" y="2167"/>
                  </a:cubicBezTo>
                  <a:cubicBezTo>
                    <a:pt x="1298" y="2167"/>
                    <a:pt x="1667" y="1679"/>
                    <a:pt x="1667" y="1084"/>
                  </a:cubicBezTo>
                  <a:cubicBezTo>
                    <a:pt x="1667" y="488"/>
                    <a:pt x="1298" y="0"/>
                    <a:pt x="8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3"/>
            <p:cNvSpPr/>
            <p:nvPr/>
          </p:nvSpPr>
          <p:spPr>
            <a:xfrm>
              <a:off x="4129375" y="2532875"/>
              <a:ext cx="672425" cy="431750"/>
            </a:xfrm>
            <a:custGeom>
              <a:rect b="b" l="l" r="r" t="t"/>
              <a:pathLst>
                <a:path extrusionOk="0" h="17270" w="26897">
                  <a:moveTo>
                    <a:pt x="13502" y="1"/>
                  </a:moveTo>
                  <a:lnTo>
                    <a:pt x="13502" y="1501"/>
                  </a:lnTo>
                  <a:lnTo>
                    <a:pt x="1584" y="3846"/>
                  </a:lnTo>
                  <a:cubicBezTo>
                    <a:pt x="1584" y="3846"/>
                    <a:pt x="0" y="8990"/>
                    <a:pt x="8978" y="14110"/>
                  </a:cubicBezTo>
                  <a:cubicBezTo>
                    <a:pt x="13427" y="16631"/>
                    <a:pt x="17851" y="17270"/>
                    <a:pt x="21189" y="17270"/>
                  </a:cubicBezTo>
                  <a:cubicBezTo>
                    <a:pt x="24613" y="17270"/>
                    <a:pt x="26897" y="16598"/>
                    <a:pt x="26897" y="16598"/>
                  </a:cubicBezTo>
                  <a:cubicBezTo>
                    <a:pt x="26897" y="16598"/>
                    <a:pt x="22468" y="3394"/>
                    <a:pt x="21384" y="2751"/>
                  </a:cubicBezTo>
                  <a:cubicBezTo>
                    <a:pt x="20289" y="2096"/>
                    <a:pt x="17372" y="1620"/>
                    <a:pt x="17372" y="1620"/>
                  </a:cubicBezTo>
                  <a:lnTo>
                    <a:pt x="173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3"/>
            <p:cNvSpPr/>
            <p:nvPr/>
          </p:nvSpPr>
          <p:spPr>
            <a:xfrm>
              <a:off x="4335650" y="2291775"/>
              <a:ext cx="202275" cy="369925"/>
            </a:xfrm>
            <a:custGeom>
              <a:rect b="b" l="l" r="r" t="t"/>
              <a:pathLst>
                <a:path extrusionOk="0" h="14797" w="8091">
                  <a:moveTo>
                    <a:pt x="7144" y="1"/>
                  </a:moveTo>
                  <a:cubicBezTo>
                    <a:pt x="7144" y="1"/>
                    <a:pt x="4096" y="132"/>
                    <a:pt x="3132" y="2132"/>
                  </a:cubicBezTo>
                  <a:cubicBezTo>
                    <a:pt x="2144" y="4108"/>
                    <a:pt x="2679" y="5073"/>
                    <a:pt x="1346" y="5775"/>
                  </a:cubicBezTo>
                  <a:cubicBezTo>
                    <a:pt x="0" y="6478"/>
                    <a:pt x="286" y="8430"/>
                    <a:pt x="2096" y="9264"/>
                  </a:cubicBezTo>
                  <a:cubicBezTo>
                    <a:pt x="3918" y="10097"/>
                    <a:pt x="3287" y="11383"/>
                    <a:pt x="2536" y="12109"/>
                  </a:cubicBezTo>
                  <a:cubicBezTo>
                    <a:pt x="1589" y="13006"/>
                    <a:pt x="1911" y="14797"/>
                    <a:pt x="3620" y="14797"/>
                  </a:cubicBezTo>
                  <a:cubicBezTo>
                    <a:pt x="3952" y="14797"/>
                    <a:pt x="4337" y="14729"/>
                    <a:pt x="4775" y="14574"/>
                  </a:cubicBezTo>
                  <a:cubicBezTo>
                    <a:pt x="3115" y="14063"/>
                    <a:pt x="3956" y="12738"/>
                    <a:pt x="5257" y="12738"/>
                  </a:cubicBezTo>
                  <a:cubicBezTo>
                    <a:pt x="5290" y="12738"/>
                    <a:pt x="5324" y="12739"/>
                    <a:pt x="5358" y="12740"/>
                  </a:cubicBezTo>
                  <a:cubicBezTo>
                    <a:pt x="5387" y="12742"/>
                    <a:pt x="5416" y="12743"/>
                    <a:pt x="5445" y="12743"/>
                  </a:cubicBezTo>
                  <a:cubicBezTo>
                    <a:pt x="6775" y="12743"/>
                    <a:pt x="8090" y="11155"/>
                    <a:pt x="5620" y="8871"/>
                  </a:cubicBezTo>
                  <a:cubicBezTo>
                    <a:pt x="3072" y="6537"/>
                    <a:pt x="7180" y="1370"/>
                    <a:pt x="7180" y="1370"/>
                  </a:cubicBezTo>
                  <a:lnTo>
                    <a:pt x="71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3"/>
            <p:cNvSpPr/>
            <p:nvPr/>
          </p:nvSpPr>
          <p:spPr>
            <a:xfrm>
              <a:off x="4441325" y="2303975"/>
              <a:ext cx="149725" cy="225350"/>
            </a:xfrm>
            <a:custGeom>
              <a:rect b="b" l="l" r="r" t="t"/>
              <a:pathLst>
                <a:path extrusionOk="0" h="9014" w="5989">
                  <a:moveTo>
                    <a:pt x="2715" y="1"/>
                  </a:moveTo>
                  <a:cubicBezTo>
                    <a:pt x="1227" y="1"/>
                    <a:pt x="0" y="1227"/>
                    <a:pt x="0" y="2715"/>
                  </a:cubicBezTo>
                  <a:lnTo>
                    <a:pt x="0" y="5716"/>
                  </a:lnTo>
                  <a:cubicBezTo>
                    <a:pt x="0" y="7538"/>
                    <a:pt x="988" y="9014"/>
                    <a:pt x="2786" y="9014"/>
                  </a:cubicBezTo>
                  <a:cubicBezTo>
                    <a:pt x="4608" y="9014"/>
                    <a:pt x="5989" y="7526"/>
                    <a:pt x="5989" y="5716"/>
                  </a:cubicBezTo>
                  <a:lnTo>
                    <a:pt x="5739" y="2715"/>
                  </a:lnTo>
                  <a:cubicBezTo>
                    <a:pt x="5739" y="2715"/>
                    <a:pt x="5703" y="1"/>
                    <a:pt x="2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3"/>
            <p:cNvSpPr/>
            <p:nvPr/>
          </p:nvSpPr>
          <p:spPr>
            <a:xfrm>
              <a:off x="4467800" y="3192900"/>
              <a:ext cx="129900" cy="168050"/>
            </a:xfrm>
            <a:custGeom>
              <a:rect b="b" l="l" r="r" t="t"/>
              <a:pathLst>
                <a:path extrusionOk="0" h="6722" w="5196">
                  <a:moveTo>
                    <a:pt x="1256" y="0"/>
                  </a:moveTo>
                  <a:cubicBezTo>
                    <a:pt x="1173" y="0"/>
                    <a:pt x="1089" y="22"/>
                    <a:pt x="1013" y="67"/>
                  </a:cubicBezTo>
                  <a:lnTo>
                    <a:pt x="1" y="627"/>
                  </a:lnTo>
                  <a:lnTo>
                    <a:pt x="1025" y="2234"/>
                  </a:lnTo>
                  <a:lnTo>
                    <a:pt x="560" y="4306"/>
                  </a:lnTo>
                  <a:cubicBezTo>
                    <a:pt x="1846" y="5092"/>
                    <a:pt x="3882" y="6378"/>
                    <a:pt x="4239" y="6580"/>
                  </a:cubicBezTo>
                  <a:cubicBezTo>
                    <a:pt x="4396" y="6669"/>
                    <a:pt x="4562" y="6722"/>
                    <a:pt x="4700" y="6722"/>
                  </a:cubicBezTo>
                  <a:cubicBezTo>
                    <a:pt x="5024" y="6722"/>
                    <a:pt x="5195" y="6430"/>
                    <a:pt x="4728" y="5628"/>
                  </a:cubicBezTo>
                  <a:lnTo>
                    <a:pt x="1692" y="258"/>
                  </a:lnTo>
                  <a:cubicBezTo>
                    <a:pt x="1603" y="96"/>
                    <a:pt x="1431" y="0"/>
                    <a:pt x="1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3"/>
            <p:cNvSpPr/>
            <p:nvPr/>
          </p:nvSpPr>
          <p:spPr>
            <a:xfrm>
              <a:off x="4427325" y="3207975"/>
              <a:ext cx="66100" cy="92300"/>
            </a:xfrm>
            <a:custGeom>
              <a:rect b="b" l="l" r="r" t="t"/>
              <a:pathLst>
                <a:path extrusionOk="0" h="3692" w="2644">
                  <a:moveTo>
                    <a:pt x="1620" y="0"/>
                  </a:moveTo>
                  <a:lnTo>
                    <a:pt x="1" y="929"/>
                  </a:lnTo>
                  <a:lnTo>
                    <a:pt x="1191" y="3060"/>
                  </a:lnTo>
                  <a:cubicBezTo>
                    <a:pt x="1191" y="3060"/>
                    <a:pt x="1584" y="3310"/>
                    <a:pt x="2179" y="3691"/>
                  </a:cubicBezTo>
                  <a:lnTo>
                    <a:pt x="2644" y="1607"/>
                  </a:lnTo>
                  <a:lnTo>
                    <a:pt x="16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3"/>
            <p:cNvSpPr/>
            <p:nvPr/>
          </p:nvSpPr>
          <p:spPr>
            <a:xfrm>
              <a:off x="4029650" y="3145950"/>
              <a:ext cx="439075" cy="145975"/>
            </a:xfrm>
            <a:custGeom>
              <a:rect b="b" l="l" r="r" t="t"/>
              <a:pathLst>
                <a:path extrusionOk="0" h="5839" w="17563">
                  <a:moveTo>
                    <a:pt x="2237" y="1"/>
                  </a:moveTo>
                  <a:cubicBezTo>
                    <a:pt x="547" y="1"/>
                    <a:pt x="275" y="2183"/>
                    <a:pt x="275" y="2183"/>
                  </a:cubicBezTo>
                  <a:cubicBezTo>
                    <a:pt x="275" y="2183"/>
                    <a:pt x="1" y="4458"/>
                    <a:pt x="1787" y="4779"/>
                  </a:cubicBezTo>
                  <a:cubicBezTo>
                    <a:pt x="3549" y="5112"/>
                    <a:pt x="17563" y="5839"/>
                    <a:pt x="17563" y="5839"/>
                  </a:cubicBezTo>
                  <a:lnTo>
                    <a:pt x="16801" y="2922"/>
                  </a:lnTo>
                  <a:cubicBezTo>
                    <a:pt x="16801" y="2922"/>
                    <a:pt x="4168" y="112"/>
                    <a:pt x="2358" y="5"/>
                  </a:cubicBezTo>
                  <a:cubicBezTo>
                    <a:pt x="2317" y="2"/>
                    <a:pt x="2277" y="1"/>
                    <a:pt x="22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3"/>
            <p:cNvSpPr/>
            <p:nvPr/>
          </p:nvSpPr>
          <p:spPr>
            <a:xfrm>
              <a:off x="4035550" y="2652800"/>
              <a:ext cx="327200" cy="144825"/>
            </a:xfrm>
            <a:custGeom>
              <a:rect b="b" l="l" r="r" t="t"/>
              <a:pathLst>
                <a:path extrusionOk="0" h="5793" w="13088">
                  <a:moveTo>
                    <a:pt x="1952" y="0"/>
                  </a:moveTo>
                  <a:cubicBezTo>
                    <a:pt x="722" y="0"/>
                    <a:pt x="0" y="1694"/>
                    <a:pt x="872" y="2645"/>
                  </a:cubicBezTo>
                  <a:cubicBezTo>
                    <a:pt x="1384" y="3193"/>
                    <a:pt x="2146" y="3431"/>
                    <a:pt x="3194" y="3705"/>
                  </a:cubicBezTo>
                  <a:cubicBezTo>
                    <a:pt x="5920" y="4372"/>
                    <a:pt x="10099" y="5384"/>
                    <a:pt x="11766" y="5765"/>
                  </a:cubicBezTo>
                  <a:cubicBezTo>
                    <a:pt x="11848" y="5783"/>
                    <a:pt x="11926" y="5792"/>
                    <a:pt x="12001" y="5792"/>
                  </a:cubicBezTo>
                  <a:cubicBezTo>
                    <a:pt x="12449" y="5792"/>
                    <a:pt x="12768" y="5469"/>
                    <a:pt x="12921" y="4979"/>
                  </a:cubicBezTo>
                  <a:cubicBezTo>
                    <a:pt x="13088" y="4419"/>
                    <a:pt x="11981" y="3776"/>
                    <a:pt x="11445" y="3574"/>
                  </a:cubicBezTo>
                  <a:cubicBezTo>
                    <a:pt x="9861" y="2931"/>
                    <a:pt x="8349" y="2097"/>
                    <a:pt x="5742" y="1050"/>
                  </a:cubicBezTo>
                  <a:cubicBezTo>
                    <a:pt x="4206" y="443"/>
                    <a:pt x="3039" y="145"/>
                    <a:pt x="2146" y="14"/>
                  </a:cubicBezTo>
                  <a:cubicBezTo>
                    <a:pt x="2080" y="5"/>
                    <a:pt x="2015" y="0"/>
                    <a:pt x="1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3"/>
            <p:cNvSpPr/>
            <p:nvPr/>
          </p:nvSpPr>
          <p:spPr>
            <a:xfrm>
              <a:off x="4311550" y="2654000"/>
              <a:ext cx="125925" cy="177500"/>
            </a:xfrm>
            <a:custGeom>
              <a:rect b="b" l="l" r="r" t="t"/>
              <a:pathLst>
                <a:path extrusionOk="0" h="7100" w="5037">
                  <a:moveTo>
                    <a:pt x="1517" y="0"/>
                  </a:moveTo>
                  <a:cubicBezTo>
                    <a:pt x="1449" y="0"/>
                    <a:pt x="1368" y="55"/>
                    <a:pt x="1357" y="121"/>
                  </a:cubicBezTo>
                  <a:lnTo>
                    <a:pt x="12" y="6169"/>
                  </a:lnTo>
                  <a:cubicBezTo>
                    <a:pt x="0" y="6240"/>
                    <a:pt x="60" y="6336"/>
                    <a:pt x="131" y="6348"/>
                  </a:cubicBezTo>
                  <a:lnTo>
                    <a:pt x="3500" y="7098"/>
                  </a:lnTo>
                  <a:cubicBezTo>
                    <a:pt x="3507" y="7099"/>
                    <a:pt x="3513" y="7099"/>
                    <a:pt x="3519" y="7099"/>
                  </a:cubicBezTo>
                  <a:cubicBezTo>
                    <a:pt x="3584" y="7099"/>
                    <a:pt x="3646" y="7043"/>
                    <a:pt x="3679" y="6967"/>
                  </a:cubicBezTo>
                  <a:lnTo>
                    <a:pt x="5013" y="930"/>
                  </a:lnTo>
                  <a:cubicBezTo>
                    <a:pt x="5036" y="859"/>
                    <a:pt x="4977" y="764"/>
                    <a:pt x="4894" y="752"/>
                  </a:cubicBezTo>
                  <a:lnTo>
                    <a:pt x="1536" y="2"/>
                  </a:lnTo>
                  <a:cubicBezTo>
                    <a:pt x="1530" y="1"/>
                    <a:pt x="1523" y="0"/>
                    <a:pt x="15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3"/>
            <p:cNvSpPr/>
            <p:nvPr/>
          </p:nvSpPr>
          <p:spPr>
            <a:xfrm>
              <a:off x="4304100" y="2709700"/>
              <a:ext cx="30075" cy="34550"/>
            </a:xfrm>
            <a:custGeom>
              <a:rect b="b" l="l" r="r" t="t"/>
              <a:pathLst>
                <a:path extrusionOk="0" h="1382" w="1203">
                  <a:moveTo>
                    <a:pt x="1203" y="0"/>
                  </a:moveTo>
                  <a:lnTo>
                    <a:pt x="1203" y="0"/>
                  </a:lnTo>
                  <a:cubicBezTo>
                    <a:pt x="643" y="310"/>
                    <a:pt x="0" y="964"/>
                    <a:pt x="0" y="964"/>
                  </a:cubicBezTo>
                  <a:lnTo>
                    <a:pt x="893" y="1381"/>
                  </a:lnTo>
                  <a:cubicBezTo>
                    <a:pt x="893" y="1381"/>
                    <a:pt x="1024" y="762"/>
                    <a:pt x="1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3"/>
            <p:cNvSpPr/>
            <p:nvPr/>
          </p:nvSpPr>
          <p:spPr>
            <a:xfrm>
              <a:off x="4293375" y="2777150"/>
              <a:ext cx="67000" cy="29300"/>
            </a:xfrm>
            <a:custGeom>
              <a:rect b="b" l="l" r="r" t="t"/>
              <a:pathLst>
                <a:path extrusionOk="0" h="1172" w="2680">
                  <a:moveTo>
                    <a:pt x="469" y="1"/>
                  </a:moveTo>
                  <a:cubicBezTo>
                    <a:pt x="248" y="1"/>
                    <a:pt x="51" y="120"/>
                    <a:pt x="25" y="302"/>
                  </a:cubicBezTo>
                  <a:cubicBezTo>
                    <a:pt x="1" y="505"/>
                    <a:pt x="167" y="695"/>
                    <a:pt x="406" y="755"/>
                  </a:cubicBezTo>
                  <a:cubicBezTo>
                    <a:pt x="1371" y="1001"/>
                    <a:pt x="2170" y="1172"/>
                    <a:pt x="2482" y="1172"/>
                  </a:cubicBezTo>
                  <a:cubicBezTo>
                    <a:pt x="2562" y="1172"/>
                    <a:pt x="2610" y="1160"/>
                    <a:pt x="2620" y="1136"/>
                  </a:cubicBezTo>
                  <a:cubicBezTo>
                    <a:pt x="2680" y="957"/>
                    <a:pt x="1477" y="398"/>
                    <a:pt x="715" y="52"/>
                  </a:cubicBezTo>
                  <a:cubicBezTo>
                    <a:pt x="635" y="17"/>
                    <a:pt x="550" y="1"/>
                    <a:pt x="4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3"/>
            <p:cNvSpPr/>
            <p:nvPr/>
          </p:nvSpPr>
          <p:spPr>
            <a:xfrm>
              <a:off x="4294875" y="2763225"/>
              <a:ext cx="82475" cy="25825"/>
            </a:xfrm>
            <a:custGeom>
              <a:rect b="b" l="l" r="r" t="t"/>
              <a:pathLst>
                <a:path extrusionOk="0" h="1033" w="3299">
                  <a:moveTo>
                    <a:pt x="440" y="1"/>
                  </a:moveTo>
                  <a:cubicBezTo>
                    <a:pt x="245" y="1"/>
                    <a:pt x="76" y="136"/>
                    <a:pt x="36" y="347"/>
                  </a:cubicBezTo>
                  <a:cubicBezTo>
                    <a:pt x="0" y="586"/>
                    <a:pt x="155" y="800"/>
                    <a:pt x="405" y="836"/>
                  </a:cubicBezTo>
                  <a:cubicBezTo>
                    <a:pt x="1075" y="921"/>
                    <a:pt x="2055" y="1032"/>
                    <a:pt x="2670" y="1032"/>
                  </a:cubicBezTo>
                  <a:cubicBezTo>
                    <a:pt x="2995" y="1032"/>
                    <a:pt x="3218" y="1001"/>
                    <a:pt x="3239" y="919"/>
                  </a:cubicBezTo>
                  <a:cubicBezTo>
                    <a:pt x="3298" y="669"/>
                    <a:pt x="1524" y="240"/>
                    <a:pt x="548" y="14"/>
                  </a:cubicBezTo>
                  <a:cubicBezTo>
                    <a:pt x="512" y="5"/>
                    <a:pt x="476" y="1"/>
                    <a:pt x="4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3"/>
            <p:cNvSpPr/>
            <p:nvPr/>
          </p:nvSpPr>
          <p:spPr>
            <a:xfrm>
              <a:off x="4297550" y="2747475"/>
              <a:ext cx="90500" cy="22075"/>
            </a:xfrm>
            <a:custGeom>
              <a:rect b="b" l="l" r="r" t="t"/>
              <a:pathLst>
                <a:path extrusionOk="0" h="883" w="3620">
                  <a:moveTo>
                    <a:pt x="487" y="0"/>
                  </a:moveTo>
                  <a:cubicBezTo>
                    <a:pt x="283" y="0"/>
                    <a:pt x="95" y="140"/>
                    <a:pt x="72" y="346"/>
                  </a:cubicBezTo>
                  <a:lnTo>
                    <a:pt x="36" y="394"/>
                  </a:lnTo>
                  <a:cubicBezTo>
                    <a:pt x="0" y="644"/>
                    <a:pt x="191" y="882"/>
                    <a:pt x="453" y="882"/>
                  </a:cubicBezTo>
                  <a:cubicBezTo>
                    <a:pt x="1572" y="882"/>
                    <a:pt x="3596" y="870"/>
                    <a:pt x="3608" y="596"/>
                  </a:cubicBezTo>
                  <a:cubicBezTo>
                    <a:pt x="3620" y="335"/>
                    <a:pt x="1524" y="96"/>
                    <a:pt x="512" y="1"/>
                  </a:cubicBezTo>
                  <a:cubicBezTo>
                    <a:pt x="504" y="1"/>
                    <a:pt x="496" y="0"/>
                    <a:pt x="4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3"/>
            <p:cNvSpPr/>
            <p:nvPr/>
          </p:nvSpPr>
          <p:spPr>
            <a:xfrm>
              <a:off x="4300575" y="2731975"/>
              <a:ext cx="85700" cy="20950"/>
            </a:xfrm>
            <a:custGeom>
              <a:rect b="b" l="l" r="r" t="t"/>
              <a:pathLst>
                <a:path extrusionOk="0" h="838" w="3428">
                  <a:moveTo>
                    <a:pt x="456" y="0"/>
                  </a:moveTo>
                  <a:cubicBezTo>
                    <a:pt x="273" y="0"/>
                    <a:pt x="91" y="49"/>
                    <a:pt x="70" y="240"/>
                  </a:cubicBezTo>
                  <a:lnTo>
                    <a:pt x="34" y="347"/>
                  </a:lnTo>
                  <a:cubicBezTo>
                    <a:pt x="0" y="598"/>
                    <a:pt x="194" y="837"/>
                    <a:pt x="451" y="837"/>
                  </a:cubicBezTo>
                  <a:cubicBezTo>
                    <a:pt x="462" y="837"/>
                    <a:pt x="474" y="837"/>
                    <a:pt x="487" y="835"/>
                  </a:cubicBezTo>
                  <a:cubicBezTo>
                    <a:pt x="1534" y="740"/>
                    <a:pt x="3428" y="550"/>
                    <a:pt x="3356" y="288"/>
                  </a:cubicBezTo>
                  <a:cubicBezTo>
                    <a:pt x="3297" y="73"/>
                    <a:pt x="1832" y="62"/>
                    <a:pt x="522" y="2"/>
                  </a:cubicBezTo>
                  <a:cubicBezTo>
                    <a:pt x="500" y="1"/>
                    <a:pt x="478" y="0"/>
                    <a:pt x="4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3"/>
            <p:cNvSpPr/>
            <p:nvPr/>
          </p:nvSpPr>
          <p:spPr>
            <a:xfrm>
              <a:off x="4392200" y="2290600"/>
              <a:ext cx="245300" cy="111350"/>
            </a:xfrm>
            <a:custGeom>
              <a:rect b="b" l="l" r="r" t="t"/>
              <a:pathLst>
                <a:path extrusionOk="0" h="4454" w="9812">
                  <a:moveTo>
                    <a:pt x="4943" y="0"/>
                  </a:moveTo>
                  <a:cubicBezTo>
                    <a:pt x="4154" y="0"/>
                    <a:pt x="2597" y="154"/>
                    <a:pt x="1501" y="1250"/>
                  </a:cubicBezTo>
                  <a:cubicBezTo>
                    <a:pt x="1" y="2786"/>
                    <a:pt x="655" y="4453"/>
                    <a:pt x="655" y="4453"/>
                  </a:cubicBezTo>
                  <a:lnTo>
                    <a:pt x="7811" y="4453"/>
                  </a:lnTo>
                  <a:cubicBezTo>
                    <a:pt x="7823" y="4453"/>
                    <a:pt x="9811" y="857"/>
                    <a:pt x="5442" y="24"/>
                  </a:cubicBezTo>
                  <a:cubicBezTo>
                    <a:pt x="5442" y="24"/>
                    <a:pt x="5251" y="0"/>
                    <a:pt x="49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375"/>
                                        </p:tgtEl>
                                        <p:attrNameLst>
                                          <p:attrName>style.visibility</p:attrName>
                                        </p:attrNameLst>
                                      </p:cBhvr>
                                      <p:to>
                                        <p:strVal val="visible"/>
                                      </p:to>
                                    </p:set>
                                    <p:anim calcmode="lin" valueType="num">
                                      <p:cBhvr additive="base">
                                        <p:cTn dur="1000"/>
                                        <p:tgtEl>
                                          <p:spTgt spid="37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74"/>
                                        </p:tgtEl>
                                        <p:attrNameLst>
                                          <p:attrName>style.visibility</p:attrName>
                                        </p:attrNameLst>
                                      </p:cBhvr>
                                      <p:to>
                                        <p:strVal val="visible"/>
                                      </p:to>
                                    </p:set>
                                    <p:anim calcmode="lin" valueType="num">
                                      <p:cBhvr additive="base">
                                        <p:cTn dur="1000"/>
                                        <p:tgtEl>
                                          <p:spTgt spid="37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44"/>
          <p:cNvSpPr txBox="1"/>
          <p:nvPr>
            <p:ph type="ctrTitle"/>
          </p:nvPr>
        </p:nvSpPr>
        <p:spPr>
          <a:xfrm>
            <a:off x="4615300" y="614800"/>
            <a:ext cx="2840100" cy="51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Product</a:t>
            </a:r>
            <a:r>
              <a:rPr lang="en" sz="3000"/>
              <a:t> Vision</a:t>
            </a:r>
            <a:endParaRPr sz="3000"/>
          </a:p>
        </p:txBody>
      </p:sp>
      <p:sp>
        <p:nvSpPr>
          <p:cNvPr id="435" name="Google Shape;435;p44"/>
          <p:cNvSpPr txBox="1"/>
          <p:nvPr>
            <p:ph idx="1" type="subTitle"/>
          </p:nvPr>
        </p:nvSpPr>
        <p:spPr>
          <a:xfrm>
            <a:off x="4707025" y="1238250"/>
            <a:ext cx="4229100" cy="345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The objective of our food delivery system for restaurants is to optimize and elevate the dining experience for both customers and restaurant personnel. This application is designed to offer efficient order processing, seamless payment handling, and valuable data analytics. Our goal is to provide a convenient and delightful dining experience for customers, allowing them to savor restaurant-quality food</a:t>
            </a:r>
            <a:endParaRPr sz="1400"/>
          </a:p>
          <a:p>
            <a:pPr indent="0" lvl="0" marL="0" rtl="0" algn="l">
              <a:spcBef>
                <a:spcPts val="0"/>
              </a:spcBef>
              <a:spcAft>
                <a:spcPts val="0"/>
              </a:spcAft>
              <a:buNone/>
            </a:pPr>
            <a:r>
              <a:rPr lang="en" sz="1400"/>
              <a:t>in the comfort of their homes, while ensuring that our restaurant partners can operate seamlessly and effectively in the delivery ecosystem.</a:t>
            </a:r>
            <a:endParaRPr sz="1400"/>
          </a:p>
          <a:p>
            <a:pPr indent="0" lvl="0" marL="0" rtl="0" algn="l">
              <a:spcBef>
                <a:spcPts val="0"/>
              </a:spcBef>
              <a:spcAft>
                <a:spcPts val="0"/>
              </a:spcAft>
              <a:buNone/>
            </a:pPr>
            <a:r>
              <a:t/>
            </a:r>
            <a:endParaRPr sz="1400"/>
          </a:p>
        </p:txBody>
      </p:sp>
      <p:sp>
        <p:nvSpPr>
          <p:cNvPr id="436" name="Google Shape;436;p44"/>
          <p:cNvSpPr/>
          <p:nvPr/>
        </p:nvSpPr>
        <p:spPr>
          <a:xfrm>
            <a:off x="-449032" y="766006"/>
            <a:ext cx="5261828" cy="3282219"/>
          </a:xfrm>
          <a:custGeom>
            <a:rect b="b" l="l" r="r" t="t"/>
            <a:pathLst>
              <a:path extrusionOk="0" h="175262" w="280968">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4"/>
          <p:cNvSpPr/>
          <p:nvPr/>
        </p:nvSpPr>
        <p:spPr>
          <a:xfrm>
            <a:off x="-366069" y="4450023"/>
            <a:ext cx="4884806" cy="239712"/>
          </a:xfrm>
          <a:custGeom>
            <a:rect b="b" l="l" r="r" t="t"/>
            <a:pathLst>
              <a:path extrusionOk="0" h="12800" w="260836">
                <a:moveTo>
                  <a:pt x="130418" y="1"/>
                </a:moveTo>
                <a:cubicBezTo>
                  <a:pt x="95830" y="1"/>
                  <a:pt x="62657" y="674"/>
                  <a:pt x="38199" y="1875"/>
                </a:cubicBezTo>
                <a:cubicBezTo>
                  <a:pt x="13742" y="3075"/>
                  <a:pt x="1" y="4703"/>
                  <a:pt x="1" y="6399"/>
                </a:cubicBezTo>
                <a:cubicBezTo>
                  <a:pt x="1" y="8096"/>
                  <a:pt x="13742" y="9724"/>
                  <a:pt x="38199" y="10924"/>
                </a:cubicBezTo>
                <a:cubicBezTo>
                  <a:pt x="62657" y="12124"/>
                  <a:pt x="95830" y="12799"/>
                  <a:pt x="130419" y="12799"/>
                </a:cubicBezTo>
                <a:cubicBezTo>
                  <a:pt x="165007" y="12799"/>
                  <a:pt x="198180" y="12124"/>
                  <a:pt x="222637" y="10924"/>
                </a:cubicBezTo>
                <a:cubicBezTo>
                  <a:pt x="247095" y="9724"/>
                  <a:pt x="260836" y="8096"/>
                  <a:pt x="260836" y="6399"/>
                </a:cubicBezTo>
                <a:cubicBezTo>
                  <a:pt x="260836" y="4703"/>
                  <a:pt x="247095" y="3075"/>
                  <a:pt x="222637" y="1875"/>
                </a:cubicBezTo>
                <a:cubicBezTo>
                  <a:pt x="198180" y="674"/>
                  <a:pt x="165007" y="1"/>
                  <a:pt x="130418" y="1"/>
                </a:cubicBezTo>
                <a:close/>
              </a:path>
            </a:pathLst>
          </a:custGeom>
          <a:solidFill>
            <a:srgbClr val="CBEC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44"/>
          <p:cNvGrpSpPr/>
          <p:nvPr/>
        </p:nvGrpSpPr>
        <p:grpSpPr>
          <a:xfrm>
            <a:off x="284487" y="828012"/>
            <a:ext cx="3674991" cy="3793236"/>
            <a:chOff x="284487" y="828012"/>
            <a:chExt cx="3674991" cy="3793236"/>
          </a:xfrm>
        </p:grpSpPr>
        <p:sp>
          <p:nvSpPr>
            <p:cNvPr id="439" name="Google Shape;439;p44"/>
            <p:cNvSpPr/>
            <p:nvPr/>
          </p:nvSpPr>
          <p:spPr>
            <a:xfrm>
              <a:off x="1720043" y="2281566"/>
              <a:ext cx="842569" cy="1414413"/>
            </a:xfrm>
            <a:custGeom>
              <a:rect b="b" l="l" r="r" t="t"/>
              <a:pathLst>
                <a:path extrusionOk="0" h="75526" w="44991">
                  <a:moveTo>
                    <a:pt x="22682" y="0"/>
                  </a:moveTo>
                  <a:lnTo>
                    <a:pt x="8861" y="7179"/>
                  </a:lnTo>
                  <a:lnTo>
                    <a:pt x="8380" y="15390"/>
                  </a:lnTo>
                  <a:cubicBezTo>
                    <a:pt x="8152" y="19298"/>
                    <a:pt x="10426" y="22924"/>
                    <a:pt x="14044" y="24420"/>
                  </a:cubicBezTo>
                  <a:lnTo>
                    <a:pt x="24757" y="28850"/>
                  </a:lnTo>
                  <a:cubicBezTo>
                    <a:pt x="25245" y="29052"/>
                    <a:pt x="25403" y="29665"/>
                    <a:pt x="25076" y="30078"/>
                  </a:cubicBezTo>
                  <a:lnTo>
                    <a:pt x="5607" y="54622"/>
                  </a:lnTo>
                  <a:cubicBezTo>
                    <a:pt x="5491" y="54770"/>
                    <a:pt x="5535" y="54987"/>
                    <a:pt x="5701" y="55079"/>
                  </a:cubicBezTo>
                  <a:lnTo>
                    <a:pt x="7154" y="55869"/>
                  </a:lnTo>
                  <a:lnTo>
                    <a:pt x="5404" y="58748"/>
                  </a:lnTo>
                  <a:lnTo>
                    <a:pt x="5409" y="58752"/>
                  </a:lnTo>
                  <a:cubicBezTo>
                    <a:pt x="5175" y="58665"/>
                    <a:pt x="4934" y="58623"/>
                    <a:pt x="4696" y="58623"/>
                  </a:cubicBezTo>
                  <a:cubicBezTo>
                    <a:pt x="4018" y="58623"/>
                    <a:pt x="3365" y="58962"/>
                    <a:pt x="2979" y="59558"/>
                  </a:cubicBezTo>
                  <a:lnTo>
                    <a:pt x="0" y="64165"/>
                  </a:lnTo>
                  <a:lnTo>
                    <a:pt x="17575" y="75526"/>
                  </a:lnTo>
                  <a:cubicBezTo>
                    <a:pt x="18455" y="74167"/>
                    <a:pt x="18065" y="72354"/>
                    <a:pt x="16705" y="71476"/>
                  </a:cubicBezTo>
                  <a:lnTo>
                    <a:pt x="15173" y="70486"/>
                  </a:lnTo>
                  <a:cubicBezTo>
                    <a:pt x="14149" y="69822"/>
                    <a:pt x="13501" y="68708"/>
                    <a:pt x="13435" y="67489"/>
                  </a:cubicBezTo>
                  <a:lnTo>
                    <a:pt x="13294" y="64926"/>
                  </a:lnTo>
                  <a:cubicBezTo>
                    <a:pt x="13252" y="64185"/>
                    <a:pt x="12859" y="63507"/>
                    <a:pt x="12236" y="63104"/>
                  </a:cubicBezTo>
                  <a:lnTo>
                    <a:pt x="12040" y="62977"/>
                  </a:lnTo>
                  <a:lnTo>
                    <a:pt x="13602" y="59372"/>
                  </a:lnTo>
                  <a:lnTo>
                    <a:pt x="14396" y="59804"/>
                  </a:lnTo>
                  <a:cubicBezTo>
                    <a:pt x="14614" y="59922"/>
                    <a:pt x="14852" y="59980"/>
                    <a:pt x="15088" y="59980"/>
                  </a:cubicBezTo>
                  <a:cubicBezTo>
                    <a:pt x="15473" y="59980"/>
                    <a:pt x="15854" y="59826"/>
                    <a:pt x="16135" y="59532"/>
                  </a:cubicBezTo>
                  <a:lnTo>
                    <a:pt x="40884" y="33644"/>
                  </a:lnTo>
                  <a:cubicBezTo>
                    <a:pt x="44904" y="29931"/>
                    <a:pt x="44990" y="23607"/>
                    <a:pt x="41074" y="19786"/>
                  </a:cubicBezTo>
                  <a:lnTo>
                    <a:pt x="2268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4"/>
            <p:cNvSpPr/>
            <p:nvPr/>
          </p:nvSpPr>
          <p:spPr>
            <a:xfrm>
              <a:off x="1703057" y="3483197"/>
              <a:ext cx="349418" cy="247840"/>
            </a:xfrm>
            <a:custGeom>
              <a:rect b="b" l="l" r="r" t="t"/>
              <a:pathLst>
                <a:path extrusionOk="0" h="13234" w="18658">
                  <a:moveTo>
                    <a:pt x="907" y="1"/>
                  </a:moveTo>
                  <a:lnTo>
                    <a:pt x="284" y="963"/>
                  </a:lnTo>
                  <a:cubicBezTo>
                    <a:pt x="0" y="1402"/>
                    <a:pt x="126" y="1988"/>
                    <a:pt x="566" y="2273"/>
                  </a:cubicBezTo>
                  <a:lnTo>
                    <a:pt x="17522" y="13234"/>
                  </a:lnTo>
                  <a:lnTo>
                    <a:pt x="18658" y="11475"/>
                  </a:lnTo>
                  <a:lnTo>
                    <a:pt x="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4"/>
            <p:cNvSpPr/>
            <p:nvPr/>
          </p:nvSpPr>
          <p:spPr>
            <a:xfrm>
              <a:off x="655497" y="2970644"/>
              <a:ext cx="871746" cy="249825"/>
            </a:xfrm>
            <a:custGeom>
              <a:rect b="b" l="l" r="r" t="t"/>
              <a:pathLst>
                <a:path extrusionOk="0" h="13340" w="46549">
                  <a:moveTo>
                    <a:pt x="902" y="1"/>
                  </a:moveTo>
                  <a:cubicBezTo>
                    <a:pt x="402" y="7"/>
                    <a:pt x="1" y="414"/>
                    <a:pt x="1" y="915"/>
                  </a:cubicBezTo>
                  <a:cubicBezTo>
                    <a:pt x="1" y="1414"/>
                    <a:pt x="402" y="1821"/>
                    <a:pt x="902" y="1829"/>
                  </a:cubicBezTo>
                  <a:lnTo>
                    <a:pt x="29998" y="1829"/>
                  </a:lnTo>
                  <a:cubicBezTo>
                    <a:pt x="32369" y="1829"/>
                    <a:pt x="34597" y="2751"/>
                    <a:pt x="36274" y="4428"/>
                  </a:cubicBezTo>
                  <a:lnTo>
                    <a:pt x="44916" y="13071"/>
                  </a:lnTo>
                  <a:cubicBezTo>
                    <a:pt x="45087" y="13243"/>
                    <a:pt x="45321" y="13339"/>
                    <a:pt x="45562" y="13339"/>
                  </a:cubicBezTo>
                  <a:cubicBezTo>
                    <a:pt x="45932" y="13339"/>
                    <a:pt x="46266" y="13116"/>
                    <a:pt x="46407" y="12775"/>
                  </a:cubicBezTo>
                  <a:cubicBezTo>
                    <a:pt x="46548" y="12432"/>
                    <a:pt x="46471" y="12040"/>
                    <a:pt x="46209" y="11778"/>
                  </a:cubicBezTo>
                  <a:lnTo>
                    <a:pt x="37566" y="3135"/>
                  </a:lnTo>
                  <a:cubicBezTo>
                    <a:pt x="35544" y="1113"/>
                    <a:pt x="32856" y="1"/>
                    <a:pt x="299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4"/>
            <p:cNvSpPr/>
            <p:nvPr/>
          </p:nvSpPr>
          <p:spPr>
            <a:xfrm>
              <a:off x="2471952" y="3196479"/>
              <a:ext cx="1424769" cy="1424769"/>
            </a:xfrm>
            <a:custGeom>
              <a:rect b="b" l="l" r="r" t="t"/>
              <a:pathLst>
                <a:path extrusionOk="0" h="76079" w="76079">
                  <a:moveTo>
                    <a:pt x="38039" y="6094"/>
                  </a:moveTo>
                  <a:cubicBezTo>
                    <a:pt x="55655" y="6094"/>
                    <a:pt x="69985" y="20426"/>
                    <a:pt x="69985" y="38040"/>
                  </a:cubicBezTo>
                  <a:cubicBezTo>
                    <a:pt x="69985" y="55654"/>
                    <a:pt x="55655" y="69984"/>
                    <a:pt x="38039" y="69984"/>
                  </a:cubicBezTo>
                  <a:cubicBezTo>
                    <a:pt x="20425" y="69984"/>
                    <a:pt x="6095" y="55654"/>
                    <a:pt x="6095" y="38040"/>
                  </a:cubicBezTo>
                  <a:cubicBezTo>
                    <a:pt x="6095" y="20426"/>
                    <a:pt x="20425" y="6094"/>
                    <a:pt x="38039" y="6094"/>
                  </a:cubicBezTo>
                  <a:close/>
                  <a:moveTo>
                    <a:pt x="38039" y="1"/>
                  </a:moveTo>
                  <a:cubicBezTo>
                    <a:pt x="17065" y="1"/>
                    <a:pt x="0" y="17065"/>
                    <a:pt x="0" y="38040"/>
                  </a:cubicBezTo>
                  <a:cubicBezTo>
                    <a:pt x="0" y="59014"/>
                    <a:pt x="17065" y="76079"/>
                    <a:pt x="38039" y="76079"/>
                  </a:cubicBezTo>
                  <a:cubicBezTo>
                    <a:pt x="59014" y="76079"/>
                    <a:pt x="76078" y="59014"/>
                    <a:pt x="76078" y="38040"/>
                  </a:cubicBezTo>
                  <a:cubicBezTo>
                    <a:pt x="76078" y="17065"/>
                    <a:pt x="59014" y="1"/>
                    <a:pt x="380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4"/>
            <p:cNvSpPr/>
            <p:nvPr/>
          </p:nvSpPr>
          <p:spPr>
            <a:xfrm>
              <a:off x="3093780" y="3818289"/>
              <a:ext cx="189710" cy="189747"/>
            </a:xfrm>
            <a:custGeom>
              <a:rect b="b" l="l" r="r" t="t"/>
              <a:pathLst>
                <a:path extrusionOk="0" h="10132" w="10130">
                  <a:moveTo>
                    <a:pt x="5065" y="1"/>
                  </a:moveTo>
                  <a:cubicBezTo>
                    <a:pt x="2260" y="1"/>
                    <a:pt x="1" y="2260"/>
                    <a:pt x="1" y="5067"/>
                  </a:cubicBezTo>
                  <a:cubicBezTo>
                    <a:pt x="1" y="7872"/>
                    <a:pt x="2260" y="10131"/>
                    <a:pt x="5065" y="10131"/>
                  </a:cubicBezTo>
                  <a:cubicBezTo>
                    <a:pt x="7872" y="10131"/>
                    <a:pt x="10130" y="7872"/>
                    <a:pt x="10130" y="5067"/>
                  </a:cubicBezTo>
                  <a:cubicBezTo>
                    <a:pt x="10130" y="2260"/>
                    <a:pt x="7872" y="1"/>
                    <a:pt x="50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4"/>
            <p:cNvSpPr/>
            <p:nvPr/>
          </p:nvSpPr>
          <p:spPr>
            <a:xfrm>
              <a:off x="2413523" y="3126626"/>
              <a:ext cx="826501" cy="826501"/>
            </a:xfrm>
            <a:custGeom>
              <a:rect b="b" l="l" r="r" t="t"/>
              <a:pathLst>
                <a:path extrusionOk="0" h="44133" w="44133">
                  <a:moveTo>
                    <a:pt x="37414" y="0"/>
                  </a:moveTo>
                  <a:cubicBezTo>
                    <a:pt x="16784" y="0"/>
                    <a:pt x="0" y="16784"/>
                    <a:pt x="0" y="37415"/>
                  </a:cubicBezTo>
                  <a:lnTo>
                    <a:pt x="0" y="42609"/>
                  </a:lnTo>
                  <a:cubicBezTo>
                    <a:pt x="0" y="43451"/>
                    <a:pt x="682" y="44133"/>
                    <a:pt x="1523" y="44133"/>
                  </a:cubicBezTo>
                  <a:cubicBezTo>
                    <a:pt x="2365" y="44133"/>
                    <a:pt x="3047" y="43451"/>
                    <a:pt x="3047" y="42609"/>
                  </a:cubicBezTo>
                  <a:lnTo>
                    <a:pt x="3047" y="37415"/>
                  </a:lnTo>
                  <a:cubicBezTo>
                    <a:pt x="3047" y="18464"/>
                    <a:pt x="18463" y="3047"/>
                    <a:pt x="37414" y="3047"/>
                  </a:cubicBezTo>
                  <a:lnTo>
                    <a:pt x="42608" y="3047"/>
                  </a:lnTo>
                  <a:cubicBezTo>
                    <a:pt x="43450" y="3047"/>
                    <a:pt x="44132" y="2365"/>
                    <a:pt x="44132" y="1523"/>
                  </a:cubicBezTo>
                  <a:cubicBezTo>
                    <a:pt x="44132" y="683"/>
                    <a:pt x="43450" y="0"/>
                    <a:pt x="426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4"/>
            <p:cNvSpPr/>
            <p:nvPr/>
          </p:nvSpPr>
          <p:spPr>
            <a:xfrm>
              <a:off x="368030" y="3196479"/>
              <a:ext cx="1424788" cy="1424769"/>
            </a:xfrm>
            <a:custGeom>
              <a:rect b="b" l="l" r="r" t="t"/>
              <a:pathLst>
                <a:path extrusionOk="0" h="76079" w="76080">
                  <a:moveTo>
                    <a:pt x="38041" y="6094"/>
                  </a:moveTo>
                  <a:cubicBezTo>
                    <a:pt x="55655" y="6094"/>
                    <a:pt x="69985" y="20426"/>
                    <a:pt x="69985" y="38040"/>
                  </a:cubicBezTo>
                  <a:cubicBezTo>
                    <a:pt x="69985" y="55654"/>
                    <a:pt x="55655" y="69984"/>
                    <a:pt x="38041" y="69984"/>
                  </a:cubicBezTo>
                  <a:cubicBezTo>
                    <a:pt x="20425" y="69984"/>
                    <a:pt x="6096" y="55654"/>
                    <a:pt x="6096" y="38040"/>
                  </a:cubicBezTo>
                  <a:cubicBezTo>
                    <a:pt x="6096" y="20426"/>
                    <a:pt x="20425" y="6094"/>
                    <a:pt x="38041" y="6094"/>
                  </a:cubicBezTo>
                  <a:close/>
                  <a:moveTo>
                    <a:pt x="38041" y="1"/>
                  </a:moveTo>
                  <a:cubicBezTo>
                    <a:pt x="17066" y="1"/>
                    <a:pt x="1" y="17065"/>
                    <a:pt x="1" y="38040"/>
                  </a:cubicBezTo>
                  <a:cubicBezTo>
                    <a:pt x="1" y="59014"/>
                    <a:pt x="17066" y="76079"/>
                    <a:pt x="38041" y="76079"/>
                  </a:cubicBezTo>
                  <a:cubicBezTo>
                    <a:pt x="59016" y="76079"/>
                    <a:pt x="76080" y="59014"/>
                    <a:pt x="76080" y="38040"/>
                  </a:cubicBezTo>
                  <a:cubicBezTo>
                    <a:pt x="76080" y="17065"/>
                    <a:pt x="59016" y="1"/>
                    <a:pt x="38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4"/>
            <p:cNvSpPr/>
            <p:nvPr/>
          </p:nvSpPr>
          <p:spPr>
            <a:xfrm>
              <a:off x="284487" y="3115202"/>
              <a:ext cx="1430669" cy="826501"/>
            </a:xfrm>
            <a:custGeom>
              <a:rect b="b" l="l" r="r" t="t"/>
              <a:pathLst>
                <a:path extrusionOk="0" h="44133" w="76394">
                  <a:moveTo>
                    <a:pt x="38582" y="0"/>
                  </a:moveTo>
                  <a:cubicBezTo>
                    <a:pt x="17306" y="0"/>
                    <a:pt x="0" y="16784"/>
                    <a:pt x="0" y="37414"/>
                  </a:cubicBezTo>
                  <a:lnTo>
                    <a:pt x="0" y="42610"/>
                  </a:lnTo>
                  <a:cubicBezTo>
                    <a:pt x="0" y="43450"/>
                    <a:pt x="682" y="44133"/>
                    <a:pt x="1524" y="44133"/>
                  </a:cubicBezTo>
                  <a:cubicBezTo>
                    <a:pt x="2366" y="44133"/>
                    <a:pt x="3048" y="43450"/>
                    <a:pt x="3048" y="42610"/>
                  </a:cubicBezTo>
                  <a:lnTo>
                    <a:pt x="3048" y="37414"/>
                  </a:lnTo>
                  <a:cubicBezTo>
                    <a:pt x="3048" y="18465"/>
                    <a:pt x="18989" y="3047"/>
                    <a:pt x="38582" y="3047"/>
                  </a:cubicBezTo>
                  <a:lnTo>
                    <a:pt x="43944" y="3047"/>
                  </a:lnTo>
                  <a:cubicBezTo>
                    <a:pt x="55777" y="3047"/>
                    <a:pt x="66797" y="8719"/>
                    <a:pt x="73423" y="18220"/>
                  </a:cubicBezTo>
                  <a:cubicBezTo>
                    <a:pt x="73720" y="18637"/>
                    <a:pt x="74188" y="18859"/>
                    <a:pt x="74664" y="18859"/>
                  </a:cubicBezTo>
                  <a:cubicBezTo>
                    <a:pt x="74965" y="18859"/>
                    <a:pt x="75270" y="18770"/>
                    <a:pt x="75535" y="18584"/>
                  </a:cubicBezTo>
                  <a:cubicBezTo>
                    <a:pt x="76220" y="18106"/>
                    <a:pt x="76393" y="17167"/>
                    <a:pt x="75923" y="16476"/>
                  </a:cubicBezTo>
                  <a:cubicBezTo>
                    <a:pt x="68727" y="6160"/>
                    <a:pt x="56771" y="0"/>
                    <a:pt x="439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4"/>
            <p:cNvSpPr/>
            <p:nvPr/>
          </p:nvSpPr>
          <p:spPr>
            <a:xfrm>
              <a:off x="989896" y="3818289"/>
              <a:ext cx="189710" cy="189747"/>
            </a:xfrm>
            <a:custGeom>
              <a:rect b="b" l="l" r="r" t="t"/>
              <a:pathLst>
                <a:path extrusionOk="0" h="10132" w="10130">
                  <a:moveTo>
                    <a:pt x="5065" y="1"/>
                  </a:moveTo>
                  <a:cubicBezTo>
                    <a:pt x="2268" y="1"/>
                    <a:pt x="1" y="2269"/>
                    <a:pt x="1" y="5067"/>
                  </a:cubicBezTo>
                  <a:cubicBezTo>
                    <a:pt x="1" y="7863"/>
                    <a:pt x="2268" y="10131"/>
                    <a:pt x="5065" y="10131"/>
                  </a:cubicBezTo>
                  <a:cubicBezTo>
                    <a:pt x="7862" y="10131"/>
                    <a:pt x="10130" y="7863"/>
                    <a:pt x="10130" y="5067"/>
                  </a:cubicBezTo>
                  <a:cubicBezTo>
                    <a:pt x="10130" y="2269"/>
                    <a:pt x="7862" y="1"/>
                    <a:pt x="50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4"/>
            <p:cNvSpPr/>
            <p:nvPr/>
          </p:nvSpPr>
          <p:spPr>
            <a:xfrm>
              <a:off x="1053400" y="2463410"/>
              <a:ext cx="2177184" cy="1558727"/>
            </a:xfrm>
            <a:custGeom>
              <a:rect b="b" l="l" r="r" t="t"/>
              <a:pathLst>
                <a:path extrusionOk="0" h="83232" w="116256">
                  <a:moveTo>
                    <a:pt x="91950" y="26828"/>
                  </a:moveTo>
                  <a:lnTo>
                    <a:pt x="45697" y="74629"/>
                  </a:lnTo>
                  <a:cubicBezTo>
                    <a:pt x="45653" y="74560"/>
                    <a:pt x="45621" y="74482"/>
                    <a:pt x="45604" y="74402"/>
                  </a:cubicBezTo>
                  <a:lnTo>
                    <a:pt x="34477" y="27590"/>
                  </a:lnTo>
                  <a:cubicBezTo>
                    <a:pt x="35563" y="27093"/>
                    <a:pt x="36725" y="26828"/>
                    <a:pt x="37916" y="26828"/>
                  </a:cubicBezTo>
                  <a:close/>
                  <a:moveTo>
                    <a:pt x="30803" y="30576"/>
                  </a:moveTo>
                  <a:lnTo>
                    <a:pt x="41455" y="75389"/>
                  </a:lnTo>
                  <a:cubicBezTo>
                    <a:pt x="41855" y="77071"/>
                    <a:pt x="43068" y="78382"/>
                    <a:pt x="44621" y="78807"/>
                  </a:cubicBezTo>
                  <a:cubicBezTo>
                    <a:pt x="44673" y="78821"/>
                    <a:pt x="44723" y="78834"/>
                    <a:pt x="44775" y="78847"/>
                  </a:cubicBezTo>
                  <a:lnTo>
                    <a:pt x="5169" y="74996"/>
                  </a:lnTo>
                  <a:lnTo>
                    <a:pt x="29935" y="31877"/>
                  </a:lnTo>
                  <a:cubicBezTo>
                    <a:pt x="30196" y="31425"/>
                    <a:pt x="30485" y="30990"/>
                    <a:pt x="30803" y="30576"/>
                  </a:cubicBezTo>
                  <a:close/>
                  <a:moveTo>
                    <a:pt x="89153" y="1"/>
                  </a:moveTo>
                  <a:cubicBezTo>
                    <a:pt x="88930" y="1"/>
                    <a:pt x="88703" y="36"/>
                    <a:pt x="88480" y="110"/>
                  </a:cubicBezTo>
                  <a:cubicBezTo>
                    <a:pt x="87361" y="483"/>
                    <a:pt x="86757" y="1690"/>
                    <a:pt x="87130" y="2808"/>
                  </a:cubicBezTo>
                  <a:lnTo>
                    <a:pt x="93708" y="22563"/>
                  </a:lnTo>
                  <a:lnTo>
                    <a:pt x="37916" y="22563"/>
                  </a:lnTo>
                  <a:cubicBezTo>
                    <a:pt x="36399" y="22563"/>
                    <a:pt x="34895" y="22840"/>
                    <a:pt x="33477" y="23381"/>
                  </a:cubicBezTo>
                  <a:lnTo>
                    <a:pt x="31375" y="14532"/>
                  </a:lnTo>
                  <a:cubicBezTo>
                    <a:pt x="31141" y="13552"/>
                    <a:pt x="30265" y="12892"/>
                    <a:pt x="29300" y="12892"/>
                  </a:cubicBezTo>
                  <a:cubicBezTo>
                    <a:pt x="29137" y="12892"/>
                    <a:pt x="28971" y="12911"/>
                    <a:pt x="28806" y="12950"/>
                  </a:cubicBezTo>
                  <a:cubicBezTo>
                    <a:pt x="27659" y="13224"/>
                    <a:pt x="26952" y="14374"/>
                    <a:pt x="27224" y="15519"/>
                  </a:cubicBezTo>
                  <a:lnTo>
                    <a:pt x="29633" y="25655"/>
                  </a:lnTo>
                  <a:cubicBezTo>
                    <a:pt x="28316" y="26762"/>
                    <a:pt x="27162" y="28141"/>
                    <a:pt x="26237" y="29753"/>
                  </a:cubicBezTo>
                  <a:lnTo>
                    <a:pt x="550" y="74475"/>
                  </a:lnTo>
                  <a:cubicBezTo>
                    <a:pt x="25" y="75389"/>
                    <a:pt x="1" y="76537"/>
                    <a:pt x="486" y="77476"/>
                  </a:cubicBezTo>
                  <a:cubicBezTo>
                    <a:pt x="945" y="78367"/>
                    <a:pt x="1798" y="78955"/>
                    <a:pt x="2767" y="79049"/>
                  </a:cubicBezTo>
                  <a:lnTo>
                    <a:pt x="45668" y="83221"/>
                  </a:lnTo>
                  <a:cubicBezTo>
                    <a:pt x="45738" y="83227"/>
                    <a:pt x="45807" y="83231"/>
                    <a:pt x="45877" y="83231"/>
                  </a:cubicBezTo>
                  <a:cubicBezTo>
                    <a:pt x="47016" y="83230"/>
                    <a:pt x="47952" y="82336"/>
                    <a:pt x="48006" y="81199"/>
                  </a:cubicBezTo>
                  <a:cubicBezTo>
                    <a:pt x="48060" y="80063"/>
                    <a:pt x="47214" y="79083"/>
                    <a:pt x="46082" y="78974"/>
                  </a:cubicBezTo>
                  <a:lnTo>
                    <a:pt x="45863" y="78954"/>
                  </a:lnTo>
                  <a:cubicBezTo>
                    <a:pt x="46919" y="78914"/>
                    <a:pt x="47935" y="78459"/>
                    <a:pt x="48724" y="77643"/>
                  </a:cubicBezTo>
                  <a:lnTo>
                    <a:pt x="95834" y="28948"/>
                  </a:lnTo>
                  <a:lnTo>
                    <a:pt x="111993" y="77473"/>
                  </a:lnTo>
                  <a:cubicBezTo>
                    <a:pt x="112284" y="78345"/>
                    <a:pt x="113098" y="78932"/>
                    <a:pt x="114016" y="78932"/>
                  </a:cubicBezTo>
                  <a:cubicBezTo>
                    <a:pt x="114701" y="78932"/>
                    <a:pt x="115345" y="78603"/>
                    <a:pt x="115745" y="78047"/>
                  </a:cubicBezTo>
                  <a:cubicBezTo>
                    <a:pt x="116146" y="77492"/>
                    <a:pt x="116256" y="76776"/>
                    <a:pt x="116040" y="76126"/>
                  </a:cubicBezTo>
                  <a:lnTo>
                    <a:pt x="91178" y="1460"/>
                  </a:lnTo>
                  <a:cubicBezTo>
                    <a:pt x="90880" y="566"/>
                    <a:pt x="90047" y="1"/>
                    <a:pt x="891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4"/>
            <p:cNvSpPr/>
            <p:nvPr/>
          </p:nvSpPr>
          <p:spPr>
            <a:xfrm>
              <a:off x="2680146" y="2456537"/>
              <a:ext cx="495324" cy="300651"/>
            </a:xfrm>
            <a:custGeom>
              <a:rect b="b" l="l" r="r" t="t"/>
              <a:pathLst>
                <a:path extrusionOk="0" h="16054" w="26449">
                  <a:moveTo>
                    <a:pt x="1830" y="1"/>
                  </a:moveTo>
                  <a:cubicBezTo>
                    <a:pt x="820" y="1"/>
                    <a:pt x="1" y="819"/>
                    <a:pt x="1" y="1828"/>
                  </a:cubicBezTo>
                  <a:cubicBezTo>
                    <a:pt x="1" y="2839"/>
                    <a:pt x="820" y="3657"/>
                    <a:pt x="1830" y="3657"/>
                  </a:cubicBezTo>
                  <a:lnTo>
                    <a:pt x="19002" y="3657"/>
                  </a:lnTo>
                  <a:cubicBezTo>
                    <a:pt x="21092" y="3657"/>
                    <a:pt x="22792" y="5357"/>
                    <a:pt x="22792" y="7447"/>
                  </a:cubicBezTo>
                  <a:lnTo>
                    <a:pt x="22792" y="9528"/>
                  </a:lnTo>
                  <a:cubicBezTo>
                    <a:pt x="22792" y="11110"/>
                    <a:pt x="21505" y="12396"/>
                    <a:pt x="19923" y="12396"/>
                  </a:cubicBezTo>
                  <a:lnTo>
                    <a:pt x="17763" y="12396"/>
                  </a:lnTo>
                  <a:cubicBezTo>
                    <a:pt x="16753" y="12396"/>
                    <a:pt x="15934" y="13215"/>
                    <a:pt x="15934" y="14224"/>
                  </a:cubicBezTo>
                  <a:cubicBezTo>
                    <a:pt x="15934" y="15234"/>
                    <a:pt x="16753" y="16053"/>
                    <a:pt x="17763" y="16053"/>
                  </a:cubicBezTo>
                  <a:lnTo>
                    <a:pt x="19923" y="16053"/>
                  </a:lnTo>
                  <a:cubicBezTo>
                    <a:pt x="23521" y="16053"/>
                    <a:pt x="26449" y="13126"/>
                    <a:pt x="26449" y="9528"/>
                  </a:cubicBezTo>
                  <a:lnTo>
                    <a:pt x="26449" y="7447"/>
                  </a:lnTo>
                  <a:cubicBezTo>
                    <a:pt x="26449" y="3341"/>
                    <a:pt x="23108" y="1"/>
                    <a:pt x="190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4"/>
            <p:cNvSpPr/>
            <p:nvPr/>
          </p:nvSpPr>
          <p:spPr>
            <a:xfrm>
              <a:off x="1722815" y="3783830"/>
              <a:ext cx="362152" cy="362152"/>
            </a:xfrm>
            <a:custGeom>
              <a:rect b="b" l="l" r="r" t="t"/>
              <a:pathLst>
                <a:path extrusionOk="0" h="19338" w="19338">
                  <a:moveTo>
                    <a:pt x="9669" y="0"/>
                  </a:moveTo>
                  <a:cubicBezTo>
                    <a:pt x="7104" y="0"/>
                    <a:pt x="4645" y="1019"/>
                    <a:pt x="2831" y="2831"/>
                  </a:cubicBezTo>
                  <a:cubicBezTo>
                    <a:pt x="1019" y="4644"/>
                    <a:pt x="0" y="7104"/>
                    <a:pt x="0" y="9669"/>
                  </a:cubicBezTo>
                  <a:cubicBezTo>
                    <a:pt x="0" y="12233"/>
                    <a:pt x="1019" y="14693"/>
                    <a:pt x="2831" y="16506"/>
                  </a:cubicBezTo>
                  <a:cubicBezTo>
                    <a:pt x="4645" y="18320"/>
                    <a:pt x="7104" y="19337"/>
                    <a:pt x="9669" y="19337"/>
                  </a:cubicBezTo>
                  <a:cubicBezTo>
                    <a:pt x="12233" y="19337"/>
                    <a:pt x="14693" y="18320"/>
                    <a:pt x="16506" y="16506"/>
                  </a:cubicBezTo>
                  <a:cubicBezTo>
                    <a:pt x="18320" y="14693"/>
                    <a:pt x="19337" y="12233"/>
                    <a:pt x="19337" y="9669"/>
                  </a:cubicBezTo>
                  <a:cubicBezTo>
                    <a:pt x="19337" y="7104"/>
                    <a:pt x="18320" y="4644"/>
                    <a:pt x="16506" y="2831"/>
                  </a:cubicBezTo>
                  <a:cubicBezTo>
                    <a:pt x="14693" y="1019"/>
                    <a:pt x="12233" y="0"/>
                    <a:pt x="96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4"/>
            <p:cNvSpPr/>
            <p:nvPr/>
          </p:nvSpPr>
          <p:spPr>
            <a:xfrm>
              <a:off x="1374427" y="2583996"/>
              <a:ext cx="513620" cy="228269"/>
            </a:xfrm>
            <a:custGeom>
              <a:rect b="b" l="l" r="r" t="t"/>
              <a:pathLst>
                <a:path extrusionOk="0" h="12189" w="27426">
                  <a:moveTo>
                    <a:pt x="6095" y="0"/>
                  </a:moveTo>
                  <a:cubicBezTo>
                    <a:pt x="2744" y="0"/>
                    <a:pt x="1" y="2743"/>
                    <a:pt x="1" y="6095"/>
                  </a:cubicBezTo>
                  <a:cubicBezTo>
                    <a:pt x="1" y="9447"/>
                    <a:pt x="2744" y="12189"/>
                    <a:pt x="6095" y="12189"/>
                  </a:cubicBezTo>
                  <a:lnTo>
                    <a:pt x="21331" y="12189"/>
                  </a:lnTo>
                  <a:cubicBezTo>
                    <a:pt x="24682" y="12189"/>
                    <a:pt x="27424" y="9447"/>
                    <a:pt x="27426" y="6095"/>
                  </a:cubicBezTo>
                  <a:cubicBezTo>
                    <a:pt x="27426" y="2743"/>
                    <a:pt x="24682" y="0"/>
                    <a:pt x="21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4"/>
            <p:cNvSpPr/>
            <p:nvPr/>
          </p:nvSpPr>
          <p:spPr>
            <a:xfrm>
              <a:off x="1788174" y="828012"/>
              <a:ext cx="1331862" cy="1278302"/>
            </a:xfrm>
            <a:custGeom>
              <a:rect b="b" l="l" r="r" t="t"/>
              <a:pathLst>
                <a:path extrusionOk="0" h="68258" w="71118">
                  <a:moveTo>
                    <a:pt x="27369" y="42439"/>
                  </a:moveTo>
                  <a:cubicBezTo>
                    <a:pt x="27378" y="42567"/>
                    <a:pt x="27389" y="42695"/>
                    <a:pt x="27402" y="42823"/>
                  </a:cubicBezTo>
                  <a:cubicBezTo>
                    <a:pt x="27327" y="42735"/>
                    <a:pt x="27251" y="42652"/>
                    <a:pt x="27175" y="42567"/>
                  </a:cubicBezTo>
                  <a:cubicBezTo>
                    <a:pt x="27241" y="42525"/>
                    <a:pt x="27304" y="42482"/>
                    <a:pt x="27369" y="42439"/>
                  </a:cubicBezTo>
                  <a:close/>
                  <a:moveTo>
                    <a:pt x="54505" y="1"/>
                  </a:moveTo>
                  <a:cubicBezTo>
                    <a:pt x="50081" y="1"/>
                    <a:pt x="46059" y="1808"/>
                    <a:pt x="43151" y="4735"/>
                  </a:cubicBezTo>
                  <a:cubicBezTo>
                    <a:pt x="43151" y="4735"/>
                    <a:pt x="43151" y="4735"/>
                    <a:pt x="43151" y="4735"/>
                  </a:cubicBezTo>
                  <a:cubicBezTo>
                    <a:pt x="43099" y="4735"/>
                    <a:pt x="33482" y="14373"/>
                    <a:pt x="26232" y="14373"/>
                  </a:cubicBezTo>
                  <a:cubicBezTo>
                    <a:pt x="26159" y="14373"/>
                    <a:pt x="26087" y="14372"/>
                    <a:pt x="26015" y="14370"/>
                  </a:cubicBezTo>
                  <a:cubicBezTo>
                    <a:pt x="23593" y="14306"/>
                    <a:pt x="19085" y="13023"/>
                    <a:pt x="19061" y="13017"/>
                  </a:cubicBezTo>
                  <a:cubicBezTo>
                    <a:pt x="18070" y="12773"/>
                    <a:pt x="17107" y="12657"/>
                    <a:pt x="16175" y="12657"/>
                  </a:cubicBezTo>
                  <a:cubicBezTo>
                    <a:pt x="8394" y="12657"/>
                    <a:pt x="2834" y="20697"/>
                    <a:pt x="2621" y="28592"/>
                  </a:cubicBezTo>
                  <a:cubicBezTo>
                    <a:pt x="2621" y="28604"/>
                    <a:pt x="2621" y="28615"/>
                    <a:pt x="2621" y="28627"/>
                  </a:cubicBezTo>
                  <a:cubicBezTo>
                    <a:pt x="2581" y="30349"/>
                    <a:pt x="3142" y="32030"/>
                    <a:pt x="4207" y="33385"/>
                  </a:cubicBezTo>
                  <a:cubicBezTo>
                    <a:pt x="5583" y="35133"/>
                    <a:pt x="6736" y="38023"/>
                    <a:pt x="6661" y="40788"/>
                  </a:cubicBezTo>
                  <a:cubicBezTo>
                    <a:pt x="6560" y="44520"/>
                    <a:pt x="4653" y="47969"/>
                    <a:pt x="1547" y="50039"/>
                  </a:cubicBezTo>
                  <a:cubicBezTo>
                    <a:pt x="785" y="50548"/>
                    <a:pt x="268" y="51363"/>
                    <a:pt x="235" y="52280"/>
                  </a:cubicBezTo>
                  <a:cubicBezTo>
                    <a:pt x="232" y="52323"/>
                    <a:pt x="232" y="52366"/>
                    <a:pt x="231" y="52411"/>
                  </a:cubicBezTo>
                  <a:cubicBezTo>
                    <a:pt x="0" y="60929"/>
                    <a:pt x="6720" y="68021"/>
                    <a:pt x="15238" y="68252"/>
                  </a:cubicBezTo>
                  <a:cubicBezTo>
                    <a:pt x="15380" y="68256"/>
                    <a:pt x="15522" y="68257"/>
                    <a:pt x="15663" y="68257"/>
                  </a:cubicBezTo>
                  <a:cubicBezTo>
                    <a:pt x="23991" y="68257"/>
                    <a:pt x="30853" y="61620"/>
                    <a:pt x="31079" y="53244"/>
                  </a:cubicBezTo>
                  <a:cubicBezTo>
                    <a:pt x="31094" y="52688"/>
                    <a:pt x="31079" y="52133"/>
                    <a:pt x="31035" y="51579"/>
                  </a:cubicBezTo>
                  <a:lnTo>
                    <a:pt x="31035" y="51579"/>
                  </a:lnTo>
                  <a:cubicBezTo>
                    <a:pt x="33965" y="55100"/>
                    <a:pt x="38379" y="57355"/>
                    <a:pt x="43351" y="57355"/>
                  </a:cubicBezTo>
                  <a:cubicBezTo>
                    <a:pt x="43750" y="57355"/>
                    <a:pt x="44152" y="57341"/>
                    <a:pt x="44557" y="57311"/>
                  </a:cubicBezTo>
                  <a:cubicBezTo>
                    <a:pt x="52040" y="56768"/>
                    <a:pt x="58235" y="50927"/>
                    <a:pt x="59214" y="43489"/>
                  </a:cubicBezTo>
                  <a:cubicBezTo>
                    <a:pt x="59782" y="39167"/>
                    <a:pt x="58608" y="35109"/>
                    <a:pt x="56291" y="31927"/>
                  </a:cubicBezTo>
                  <a:cubicBezTo>
                    <a:pt x="64637" y="31003"/>
                    <a:pt x="71117" y="23644"/>
                    <a:pt x="70483" y="14811"/>
                  </a:cubicBezTo>
                  <a:cubicBezTo>
                    <a:pt x="69949" y="7383"/>
                    <a:pt x="64202" y="1212"/>
                    <a:pt x="56828" y="166"/>
                  </a:cubicBezTo>
                  <a:cubicBezTo>
                    <a:pt x="56044" y="54"/>
                    <a:pt x="55268" y="1"/>
                    <a:pt x="545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4"/>
            <p:cNvSpPr/>
            <p:nvPr/>
          </p:nvSpPr>
          <p:spPr>
            <a:xfrm>
              <a:off x="1859245" y="3742423"/>
              <a:ext cx="171469" cy="114163"/>
            </a:xfrm>
            <a:custGeom>
              <a:rect b="b" l="l" r="r" t="t"/>
              <a:pathLst>
                <a:path extrusionOk="0" h="6096" w="9156">
                  <a:moveTo>
                    <a:pt x="622" y="1"/>
                  </a:moveTo>
                  <a:lnTo>
                    <a:pt x="0" y="4497"/>
                  </a:lnTo>
                  <a:lnTo>
                    <a:pt x="9155" y="6096"/>
                  </a:lnTo>
                  <a:lnTo>
                    <a:pt x="91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4"/>
            <p:cNvSpPr/>
            <p:nvPr/>
          </p:nvSpPr>
          <p:spPr>
            <a:xfrm>
              <a:off x="1789653" y="3983521"/>
              <a:ext cx="467588" cy="122216"/>
            </a:xfrm>
            <a:custGeom>
              <a:rect b="b" l="l" r="r" t="t"/>
              <a:pathLst>
                <a:path extrusionOk="0" h="6526" w="24968">
                  <a:moveTo>
                    <a:pt x="405" y="0"/>
                  </a:moveTo>
                  <a:lnTo>
                    <a:pt x="1" y="2432"/>
                  </a:lnTo>
                  <a:lnTo>
                    <a:pt x="24563" y="6525"/>
                  </a:lnTo>
                  <a:lnTo>
                    <a:pt x="24967" y="4093"/>
                  </a:lnTo>
                  <a:lnTo>
                    <a:pt x="40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4"/>
            <p:cNvSpPr/>
            <p:nvPr/>
          </p:nvSpPr>
          <p:spPr>
            <a:xfrm>
              <a:off x="1797313" y="3826529"/>
              <a:ext cx="461333" cy="233082"/>
            </a:xfrm>
            <a:custGeom>
              <a:rect b="b" l="l" r="r" t="t"/>
              <a:pathLst>
                <a:path extrusionOk="0" h="12446" w="24634">
                  <a:moveTo>
                    <a:pt x="3437" y="1"/>
                  </a:moveTo>
                  <a:cubicBezTo>
                    <a:pt x="2280" y="1"/>
                    <a:pt x="1260" y="837"/>
                    <a:pt x="1064" y="2016"/>
                  </a:cubicBezTo>
                  <a:lnTo>
                    <a:pt x="0" y="8392"/>
                  </a:lnTo>
                  <a:lnTo>
                    <a:pt x="24319" y="12446"/>
                  </a:lnTo>
                  <a:cubicBezTo>
                    <a:pt x="24633" y="10565"/>
                    <a:pt x="23364" y="8786"/>
                    <a:pt x="21483" y="8474"/>
                  </a:cubicBezTo>
                  <a:lnTo>
                    <a:pt x="19364" y="8120"/>
                  </a:lnTo>
                  <a:cubicBezTo>
                    <a:pt x="17945" y="7884"/>
                    <a:pt x="16725" y="6983"/>
                    <a:pt x="16082" y="5695"/>
                  </a:cubicBezTo>
                  <a:lnTo>
                    <a:pt x="14729" y="2991"/>
                  </a:lnTo>
                  <a:cubicBezTo>
                    <a:pt x="14337" y="2208"/>
                    <a:pt x="13595" y="1659"/>
                    <a:pt x="12733" y="1515"/>
                  </a:cubicBezTo>
                  <a:lnTo>
                    <a:pt x="3839" y="34"/>
                  </a:lnTo>
                  <a:cubicBezTo>
                    <a:pt x="3704" y="12"/>
                    <a:pt x="3570" y="1"/>
                    <a:pt x="3437"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4"/>
            <p:cNvSpPr/>
            <p:nvPr/>
          </p:nvSpPr>
          <p:spPr>
            <a:xfrm>
              <a:off x="1408474" y="2041873"/>
              <a:ext cx="735504" cy="1771959"/>
            </a:xfrm>
            <a:custGeom>
              <a:rect b="b" l="l" r="r" t="t"/>
              <a:pathLst>
                <a:path extrusionOk="0" h="94618" w="39274">
                  <a:moveTo>
                    <a:pt x="8238" y="1"/>
                  </a:moveTo>
                  <a:lnTo>
                    <a:pt x="4791" y="4259"/>
                  </a:lnTo>
                  <a:cubicBezTo>
                    <a:pt x="615" y="9417"/>
                    <a:pt x="0" y="16597"/>
                    <a:pt x="3237" y="22390"/>
                  </a:cubicBezTo>
                  <a:lnTo>
                    <a:pt x="24692" y="57896"/>
                  </a:lnTo>
                  <a:lnTo>
                    <a:pt x="24026" y="91245"/>
                  </a:lnTo>
                  <a:cubicBezTo>
                    <a:pt x="24006" y="92304"/>
                    <a:pt x="24760" y="93222"/>
                    <a:pt x="25806" y="93405"/>
                  </a:cubicBezTo>
                  <a:lnTo>
                    <a:pt x="32559" y="94586"/>
                  </a:lnTo>
                  <a:cubicBezTo>
                    <a:pt x="32678" y="94607"/>
                    <a:pt x="32796" y="94617"/>
                    <a:pt x="32913" y="94617"/>
                  </a:cubicBezTo>
                  <a:cubicBezTo>
                    <a:pt x="33922" y="94617"/>
                    <a:pt x="34806" y="93868"/>
                    <a:pt x="34939" y="92831"/>
                  </a:cubicBezTo>
                  <a:lnTo>
                    <a:pt x="39185" y="59560"/>
                  </a:lnTo>
                  <a:cubicBezTo>
                    <a:pt x="39274" y="58865"/>
                    <a:pt x="39226" y="58158"/>
                    <a:pt x="39047" y="57479"/>
                  </a:cubicBezTo>
                  <a:lnTo>
                    <a:pt x="30645" y="25902"/>
                  </a:lnTo>
                  <a:lnTo>
                    <a:pt x="32006" y="20722"/>
                  </a:lnTo>
                  <a:lnTo>
                    <a:pt x="82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4"/>
            <p:cNvSpPr/>
            <p:nvPr/>
          </p:nvSpPr>
          <p:spPr>
            <a:xfrm>
              <a:off x="1877186" y="4045565"/>
              <a:ext cx="298067" cy="134089"/>
            </a:xfrm>
            <a:custGeom>
              <a:rect b="b" l="l" r="r" t="t"/>
              <a:pathLst>
                <a:path extrusionOk="0" h="7160" w="15916">
                  <a:moveTo>
                    <a:pt x="1257" y="0"/>
                  </a:moveTo>
                  <a:cubicBezTo>
                    <a:pt x="965" y="0"/>
                    <a:pt x="708" y="211"/>
                    <a:pt x="657" y="510"/>
                  </a:cubicBezTo>
                  <a:lnTo>
                    <a:pt x="57" y="4116"/>
                  </a:lnTo>
                  <a:cubicBezTo>
                    <a:pt x="1" y="4449"/>
                    <a:pt x="225" y="4762"/>
                    <a:pt x="558" y="4818"/>
                  </a:cubicBezTo>
                  <a:lnTo>
                    <a:pt x="14557" y="7151"/>
                  </a:lnTo>
                  <a:cubicBezTo>
                    <a:pt x="14591" y="7157"/>
                    <a:pt x="14624" y="7160"/>
                    <a:pt x="14657" y="7160"/>
                  </a:cubicBezTo>
                  <a:cubicBezTo>
                    <a:pt x="14950" y="7160"/>
                    <a:pt x="15209" y="6949"/>
                    <a:pt x="15259" y="6651"/>
                  </a:cubicBezTo>
                  <a:lnTo>
                    <a:pt x="15861" y="3044"/>
                  </a:lnTo>
                  <a:cubicBezTo>
                    <a:pt x="15915" y="2712"/>
                    <a:pt x="15691" y="2398"/>
                    <a:pt x="15358" y="2342"/>
                  </a:cubicBezTo>
                  <a:lnTo>
                    <a:pt x="1360" y="9"/>
                  </a:lnTo>
                  <a:cubicBezTo>
                    <a:pt x="1325" y="3"/>
                    <a:pt x="1291" y="0"/>
                    <a:pt x="1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4"/>
            <p:cNvSpPr/>
            <p:nvPr/>
          </p:nvSpPr>
          <p:spPr>
            <a:xfrm>
              <a:off x="2444460" y="1904937"/>
              <a:ext cx="545158" cy="616303"/>
            </a:xfrm>
            <a:custGeom>
              <a:rect b="b" l="l" r="r" t="t"/>
              <a:pathLst>
                <a:path extrusionOk="0" h="32909" w="29110">
                  <a:moveTo>
                    <a:pt x="4718" y="1"/>
                  </a:moveTo>
                  <a:cubicBezTo>
                    <a:pt x="3668" y="1"/>
                    <a:pt x="2617" y="386"/>
                    <a:pt x="1794" y="1162"/>
                  </a:cubicBezTo>
                  <a:cubicBezTo>
                    <a:pt x="81" y="2778"/>
                    <a:pt x="0" y="5478"/>
                    <a:pt x="1617" y="7192"/>
                  </a:cubicBezTo>
                  <a:lnTo>
                    <a:pt x="21728" y="28522"/>
                  </a:lnTo>
                  <a:cubicBezTo>
                    <a:pt x="21989" y="28800"/>
                    <a:pt x="22220" y="28916"/>
                    <a:pt x="22449" y="28944"/>
                  </a:cubicBezTo>
                  <a:lnTo>
                    <a:pt x="22394" y="29008"/>
                  </a:lnTo>
                  <a:cubicBezTo>
                    <a:pt x="22394" y="29008"/>
                    <a:pt x="24832" y="29008"/>
                    <a:pt x="24832" y="29983"/>
                  </a:cubicBezTo>
                  <a:lnTo>
                    <a:pt x="24832" y="31989"/>
                  </a:lnTo>
                  <a:cubicBezTo>
                    <a:pt x="24832" y="32497"/>
                    <a:pt x="25243" y="32909"/>
                    <a:pt x="25751" y="32909"/>
                  </a:cubicBezTo>
                  <a:cubicBezTo>
                    <a:pt x="27432" y="32909"/>
                    <a:pt x="28831" y="31613"/>
                    <a:pt x="28961" y="29937"/>
                  </a:cubicBezTo>
                  <a:cubicBezTo>
                    <a:pt x="29109" y="27997"/>
                    <a:pt x="27840" y="26232"/>
                    <a:pt x="25954" y="25756"/>
                  </a:cubicBezTo>
                  <a:lnTo>
                    <a:pt x="26049" y="25596"/>
                  </a:lnTo>
                  <a:lnTo>
                    <a:pt x="7824" y="1340"/>
                  </a:lnTo>
                  <a:cubicBezTo>
                    <a:pt x="6984" y="450"/>
                    <a:pt x="5852" y="1"/>
                    <a:pt x="4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4"/>
            <p:cNvSpPr/>
            <p:nvPr/>
          </p:nvSpPr>
          <p:spPr>
            <a:xfrm>
              <a:off x="1509696" y="1425382"/>
              <a:ext cx="1158839" cy="1016341"/>
            </a:xfrm>
            <a:custGeom>
              <a:rect b="b" l="l" r="r" t="t"/>
              <a:pathLst>
                <a:path extrusionOk="0" h="54270" w="61879">
                  <a:moveTo>
                    <a:pt x="50439" y="1"/>
                  </a:moveTo>
                  <a:cubicBezTo>
                    <a:pt x="48123" y="1"/>
                    <a:pt x="45813" y="680"/>
                    <a:pt x="43746" y="2047"/>
                  </a:cubicBezTo>
                  <a:lnTo>
                    <a:pt x="2141" y="29552"/>
                  </a:lnTo>
                  <a:cubicBezTo>
                    <a:pt x="218" y="30823"/>
                    <a:pt x="1" y="33897"/>
                    <a:pt x="1716" y="35564"/>
                  </a:cubicBezTo>
                  <a:lnTo>
                    <a:pt x="18775" y="52136"/>
                  </a:lnTo>
                  <a:cubicBezTo>
                    <a:pt x="20237" y="53556"/>
                    <a:pt x="22041" y="54269"/>
                    <a:pt x="23839" y="54269"/>
                  </a:cubicBezTo>
                  <a:cubicBezTo>
                    <a:pt x="25532" y="54269"/>
                    <a:pt x="27220" y="53636"/>
                    <a:pt x="28610" y="52362"/>
                  </a:cubicBezTo>
                  <a:lnTo>
                    <a:pt x="44476" y="35604"/>
                  </a:lnTo>
                  <a:lnTo>
                    <a:pt x="52532" y="32946"/>
                  </a:lnTo>
                  <a:cubicBezTo>
                    <a:pt x="55395" y="32002"/>
                    <a:pt x="57473" y="29418"/>
                    <a:pt x="57872" y="26310"/>
                  </a:cubicBezTo>
                  <a:lnTo>
                    <a:pt x="59499" y="15670"/>
                  </a:lnTo>
                  <a:cubicBezTo>
                    <a:pt x="61472" y="13848"/>
                    <a:pt x="61878" y="9771"/>
                    <a:pt x="60639" y="7199"/>
                  </a:cubicBezTo>
                  <a:lnTo>
                    <a:pt x="57876" y="2526"/>
                  </a:lnTo>
                  <a:cubicBezTo>
                    <a:pt x="55612" y="846"/>
                    <a:pt x="53022" y="1"/>
                    <a:pt x="504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4"/>
            <p:cNvSpPr/>
            <p:nvPr/>
          </p:nvSpPr>
          <p:spPr>
            <a:xfrm>
              <a:off x="2050527" y="1836807"/>
              <a:ext cx="822156" cy="752939"/>
            </a:xfrm>
            <a:custGeom>
              <a:rect b="b" l="l" r="r" t="t"/>
              <a:pathLst>
                <a:path extrusionOk="0" h="40205" w="43901">
                  <a:moveTo>
                    <a:pt x="4008" y="0"/>
                  </a:moveTo>
                  <a:cubicBezTo>
                    <a:pt x="2585" y="2589"/>
                    <a:pt x="0" y="10810"/>
                    <a:pt x="187" y="12425"/>
                  </a:cubicBezTo>
                  <a:cubicBezTo>
                    <a:pt x="504" y="15165"/>
                    <a:pt x="2964" y="18908"/>
                    <a:pt x="6862" y="21311"/>
                  </a:cubicBezTo>
                  <a:lnTo>
                    <a:pt x="35912" y="36033"/>
                  </a:lnTo>
                  <a:cubicBezTo>
                    <a:pt x="36004" y="36083"/>
                    <a:pt x="36098" y="36104"/>
                    <a:pt x="36192" y="36104"/>
                  </a:cubicBezTo>
                  <a:cubicBezTo>
                    <a:pt x="36560" y="36104"/>
                    <a:pt x="36942" y="35778"/>
                    <a:pt x="37325" y="35549"/>
                  </a:cubicBezTo>
                  <a:cubicBezTo>
                    <a:pt x="37976" y="35719"/>
                    <a:pt x="38553" y="36017"/>
                    <a:pt x="38553" y="36548"/>
                  </a:cubicBezTo>
                  <a:lnTo>
                    <a:pt x="38553" y="39055"/>
                  </a:lnTo>
                  <a:cubicBezTo>
                    <a:pt x="38553" y="39690"/>
                    <a:pt x="39067" y="40204"/>
                    <a:pt x="39701" y="40205"/>
                  </a:cubicBezTo>
                  <a:cubicBezTo>
                    <a:pt x="41804" y="40204"/>
                    <a:pt x="43553" y="38586"/>
                    <a:pt x="43714" y="36489"/>
                  </a:cubicBezTo>
                  <a:cubicBezTo>
                    <a:pt x="43901" y="34060"/>
                    <a:pt x="42308" y="31849"/>
                    <a:pt x="39945" y="31258"/>
                  </a:cubicBezTo>
                  <a:lnTo>
                    <a:pt x="39163" y="31063"/>
                  </a:lnTo>
                  <a:lnTo>
                    <a:pt x="10833" y="12745"/>
                  </a:lnTo>
                  <a:cubicBezTo>
                    <a:pt x="10211" y="12355"/>
                    <a:pt x="9733" y="12007"/>
                    <a:pt x="9375" y="11716"/>
                  </a:cubicBezTo>
                  <a:lnTo>
                    <a:pt x="16018" y="3212"/>
                  </a:lnTo>
                  <a:cubicBezTo>
                    <a:pt x="15994" y="3207"/>
                    <a:pt x="15969" y="3205"/>
                    <a:pt x="15945" y="3199"/>
                  </a:cubicBezTo>
                  <a:lnTo>
                    <a:pt x="4584" y="227"/>
                  </a:lnTo>
                  <a:cubicBezTo>
                    <a:pt x="4384" y="174"/>
                    <a:pt x="4191" y="99"/>
                    <a:pt x="4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4"/>
            <p:cNvSpPr/>
            <p:nvPr/>
          </p:nvSpPr>
          <p:spPr>
            <a:xfrm>
              <a:off x="2095717" y="1538946"/>
              <a:ext cx="464348" cy="359325"/>
            </a:xfrm>
            <a:custGeom>
              <a:rect b="b" l="l" r="r" t="t"/>
              <a:pathLst>
                <a:path extrusionOk="0" h="19187" w="24795">
                  <a:moveTo>
                    <a:pt x="15388" y="0"/>
                  </a:moveTo>
                  <a:cubicBezTo>
                    <a:pt x="13275" y="0"/>
                    <a:pt x="11272" y="877"/>
                    <a:pt x="9901" y="2365"/>
                  </a:cubicBezTo>
                  <a:lnTo>
                    <a:pt x="995" y="12499"/>
                  </a:lnTo>
                  <a:cubicBezTo>
                    <a:pt x="1" y="13630"/>
                    <a:pt x="352" y="15230"/>
                    <a:pt x="1597" y="15905"/>
                  </a:cubicBezTo>
                  <a:cubicBezTo>
                    <a:pt x="1778" y="16004"/>
                    <a:pt x="1971" y="16081"/>
                    <a:pt x="2173" y="16132"/>
                  </a:cubicBezTo>
                  <a:lnTo>
                    <a:pt x="13532" y="19104"/>
                  </a:lnTo>
                  <a:cubicBezTo>
                    <a:pt x="13556" y="19110"/>
                    <a:pt x="13581" y="19112"/>
                    <a:pt x="13605" y="19117"/>
                  </a:cubicBezTo>
                  <a:cubicBezTo>
                    <a:pt x="13806" y="19164"/>
                    <a:pt x="14010" y="19186"/>
                    <a:pt x="14212" y="19186"/>
                  </a:cubicBezTo>
                  <a:cubicBezTo>
                    <a:pt x="15000" y="19186"/>
                    <a:pt x="15769" y="18844"/>
                    <a:pt x="16263" y="18234"/>
                  </a:cubicBezTo>
                  <a:cubicBezTo>
                    <a:pt x="18824" y="15070"/>
                    <a:pt x="24795" y="6963"/>
                    <a:pt x="21918" y="3357"/>
                  </a:cubicBezTo>
                  <a:cubicBezTo>
                    <a:pt x="20046" y="1010"/>
                    <a:pt x="17654" y="0"/>
                    <a:pt x="153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4"/>
            <p:cNvSpPr/>
            <p:nvPr/>
          </p:nvSpPr>
          <p:spPr>
            <a:xfrm>
              <a:off x="2502216" y="1108363"/>
              <a:ext cx="505905" cy="457794"/>
            </a:xfrm>
            <a:custGeom>
              <a:rect b="b" l="l" r="r" t="t"/>
              <a:pathLst>
                <a:path extrusionOk="0" h="24445" w="27014">
                  <a:moveTo>
                    <a:pt x="27014" y="0"/>
                  </a:moveTo>
                  <a:cubicBezTo>
                    <a:pt x="25588" y="3944"/>
                    <a:pt x="15510" y="4560"/>
                    <a:pt x="11736" y="4652"/>
                  </a:cubicBezTo>
                  <a:cubicBezTo>
                    <a:pt x="11274" y="3474"/>
                    <a:pt x="10134" y="2636"/>
                    <a:pt x="8793" y="2636"/>
                  </a:cubicBezTo>
                  <a:cubicBezTo>
                    <a:pt x="8573" y="2636"/>
                    <a:pt x="8348" y="2659"/>
                    <a:pt x="8119" y="2706"/>
                  </a:cubicBezTo>
                  <a:cubicBezTo>
                    <a:pt x="6932" y="2952"/>
                    <a:pt x="5967" y="3901"/>
                    <a:pt x="5708" y="5084"/>
                  </a:cubicBezTo>
                  <a:cubicBezTo>
                    <a:pt x="5405" y="6458"/>
                    <a:pt x="5998" y="7723"/>
                    <a:pt x="7011" y="8415"/>
                  </a:cubicBezTo>
                  <a:lnTo>
                    <a:pt x="6586" y="9901"/>
                  </a:lnTo>
                  <a:cubicBezTo>
                    <a:pt x="6344" y="11456"/>
                    <a:pt x="6408" y="12770"/>
                    <a:pt x="6683" y="13893"/>
                  </a:cubicBezTo>
                  <a:lnTo>
                    <a:pt x="6331" y="13893"/>
                  </a:lnTo>
                  <a:lnTo>
                    <a:pt x="0" y="18114"/>
                  </a:lnTo>
                  <a:lnTo>
                    <a:pt x="6331" y="24445"/>
                  </a:lnTo>
                  <a:lnTo>
                    <a:pt x="12616" y="20225"/>
                  </a:lnTo>
                  <a:cubicBezTo>
                    <a:pt x="13039" y="20481"/>
                    <a:pt x="13467" y="20732"/>
                    <a:pt x="13893" y="20972"/>
                  </a:cubicBezTo>
                  <a:cubicBezTo>
                    <a:pt x="14870" y="21519"/>
                    <a:pt x="15917" y="21774"/>
                    <a:pt x="16944" y="21774"/>
                  </a:cubicBezTo>
                  <a:cubicBezTo>
                    <a:pt x="19636" y="21774"/>
                    <a:pt x="22185" y="20021"/>
                    <a:pt x="22942" y="17186"/>
                  </a:cubicBezTo>
                  <a:cubicBezTo>
                    <a:pt x="24856" y="10018"/>
                    <a:pt x="27014" y="2"/>
                    <a:pt x="27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4"/>
            <p:cNvSpPr/>
            <p:nvPr/>
          </p:nvSpPr>
          <p:spPr>
            <a:xfrm>
              <a:off x="2723069" y="2498393"/>
              <a:ext cx="38073" cy="14551"/>
            </a:xfrm>
            <a:custGeom>
              <a:rect b="b" l="l" r="r" t="t"/>
              <a:pathLst>
                <a:path extrusionOk="0" h="777" w="2033">
                  <a:moveTo>
                    <a:pt x="2032" y="1"/>
                  </a:moveTo>
                  <a:cubicBezTo>
                    <a:pt x="1831" y="1"/>
                    <a:pt x="1628" y="91"/>
                    <a:pt x="1426" y="211"/>
                  </a:cubicBezTo>
                  <a:lnTo>
                    <a:pt x="1426" y="211"/>
                  </a:lnTo>
                  <a:lnTo>
                    <a:pt x="2032" y="1"/>
                  </a:lnTo>
                  <a:close/>
                  <a:moveTo>
                    <a:pt x="1426" y="211"/>
                  </a:moveTo>
                  <a:lnTo>
                    <a:pt x="0" y="706"/>
                  </a:lnTo>
                  <a:cubicBezTo>
                    <a:pt x="92" y="755"/>
                    <a:pt x="185" y="777"/>
                    <a:pt x="279" y="777"/>
                  </a:cubicBezTo>
                  <a:cubicBezTo>
                    <a:pt x="651" y="777"/>
                    <a:pt x="1038" y="441"/>
                    <a:pt x="1426" y="211"/>
                  </a:cubicBezTo>
                  <a:close/>
                </a:path>
              </a:pathLst>
            </a:custGeom>
            <a:solidFill>
              <a:srgbClr val="FFC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4"/>
            <p:cNvSpPr/>
            <p:nvPr/>
          </p:nvSpPr>
          <p:spPr>
            <a:xfrm>
              <a:off x="469908" y="2156017"/>
              <a:ext cx="850341" cy="810339"/>
            </a:xfrm>
            <a:custGeom>
              <a:rect b="b" l="l" r="r" t="t"/>
              <a:pathLst>
                <a:path extrusionOk="0" h="43270" w="45406">
                  <a:moveTo>
                    <a:pt x="2240" y="1"/>
                  </a:moveTo>
                  <a:cubicBezTo>
                    <a:pt x="1004" y="1"/>
                    <a:pt x="1" y="1004"/>
                    <a:pt x="1" y="2242"/>
                  </a:cubicBezTo>
                  <a:lnTo>
                    <a:pt x="1" y="41029"/>
                  </a:lnTo>
                  <a:cubicBezTo>
                    <a:pt x="1" y="42266"/>
                    <a:pt x="1002" y="43270"/>
                    <a:pt x="2240" y="43270"/>
                  </a:cubicBezTo>
                  <a:lnTo>
                    <a:pt x="43166" y="43270"/>
                  </a:lnTo>
                  <a:cubicBezTo>
                    <a:pt x="44402" y="43268"/>
                    <a:pt x="45405" y="42266"/>
                    <a:pt x="45405" y="41029"/>
                  </a:cubicBezTo>
                  <a:lnTo>
                    <a:pt x="45405" y="2242"/>
                  </a:lnTo>
                  <a:cubicBezTo>
                    <a:pt x="45405" y="1004"/>
                    <a:pt x="44402" y="1"/>
                    <a:pt x="431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4"/>
            <p:cNvSpPr/>
            <p:nvPr/>
          </p:nvSpPr>
          <p:spPr>
            <a:xfrm>
              <a:off x="800916" y="2144593"/>
              <a:ext cx="188324" cy="247372"/>
            </a:xfrm>
            <a:custGeom>
              <a:rect b="b" l="l" r="r" t="t"/>
              <a:pathLst>
                <a:path extrusionOk="0" h="13209" w="10056">
                  <a:moveTo>
                    <a:pt x="573" y="0"/>
                  </a:moveTo>
                  <a:cubicBezTo>
                    <a:pt x="256" y="0"/>
                    <a:pt x="0" y="258"/>
                    <a:pt x="0" y="575"/>
                  </a:cubicBezTo>
                  <a:lnTo>
                    <a:pt x="0" y="12634"/>
                  </a:lnTo>
                  <a:cubicBezTo>
                    <a:pt x="0" y="12979"/>
                    <a:pt x="283" y="13208"/>
                    <a:pt x="578" y="13208"/>
                  </a:cubicBezTo>
                  <a:cubicBezTo>
                    <a:pt x="719" y="13208"/>
                    <a:pt x="862" y="13156"/>
                    <a:pt x="979" y="13039"/>
                  </a:cubicBezTo>
                  <a:lnTo>
                    <a:pt x="4775" y="9243"/>
                  </a:lnTo>
                  <a:cubicBezTo>
                    <a:pt x="4887" y="9131"/>
                    <a:pt x="5034" y="9075"/>
                    <a:pt x="5181" y="9075"/>
                  </a:cubicBezTo>
                  <a:cubicBezTo>
                    <a:pt x="5328" y="9075"/>
                    <a:pt x="5475" y="9131"/>
                    <a:pt x="5587" y="9243"/>
                  </a:cubicBezTo>
                  <a:lnTo>
                    <a:pt x="9076" y="12733"/>
                  </a:lnTo>
                  <a:cubicBezTo>
                    <a:pt x="9193" y="12850"/>
                    <a:pt x="9337" y="12902"/>
                    <a:pt x="9478" y="12902"/>
                  </a:cubicBezTo>
                  <a:cubicBezTo>
                    <a:pt x="9773" y="12902"/>
                    <a:pt x="10056" y="12673"/>
                    <a:pt x="10056" y="12327"/>
                  </a:cubicBezTo>
                  <a:lnTo>
                    <a:pt x="10056" y="575"/>
                  </a:lnTo>
                  <a:cubicBezTo>
                    <a:pt x="10056" y="258"/>
                    <a:pt x="9798" y="0"/>
                    <a:pt x="94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4"/>
            <p:cNvSpPr/>
            <p:nvPr/>
          </p:nvSpPr>
          <p:spPr>
            <a:xfrm>
              <a:off x="554631" y="2669600"/>
              <a:ext cx="273908" cy="171207"/>
            </a:xfrm>
            <a:custGeom>
              <a:rect b="b" l="l" r="r" t="t"/>
              <a:pathLst>
                <a:path extrusionOk="0" h="9142" w="14626">
                  <a:moveTo>
                    <a:pt x="11882" y="2440"/>
                  </a:moveTo>
                  <a:cubicBezTo>
                    <a:pt x="12219" y="2440"/>
                    <a:pt x="12492" y="2712"/>
                    <a:pt x="12492" y="3048"/>
                  </a:cubicBezTo>
                  <a:cubicBezTo>
                    <a:pt x="12492" y="3385"/>
                    <a:pt x="12219" y="3659"/>
                    <a:pt x="11882" y="3659"/>
                  </a:cubicBezTo>
                  <a:lnTo>
                    <a:pt x="2742" y="3659"/>
                  </a:lnTo>
                  <a:cubicBezTo>
                    <a:pt x="2405" y="3659"/>
                    <a:pt x="2132" y="3385"/>
                    <a:pt x="2132" y="3048"/>
                  </a:cubicBezTo>
                  <a:cubicBezTo>
                    <a:pt x="2132" y="2712"/>
                    <a:pt x="2405" y="2440"/>
                    <a:pt x="2742" y="2440"/>
                  </a:cubicBezTo>
                  <a:close/>
                  <a:moveTo>
                    <a:pt x="10370" y="5181"/>
                  </a:moveTo>
                  <a:cubicBezTo>
                    <a:pt x="10705" y="5181"/>
                    <a:pt x="10978" y="5454"/>
                    <a:pt x="10978" y="5791"/>
                  </a:cubicBezTo>
                  <a:cubicBezTo>
                    <a:pt x="10978" y="6128"/>
                    <a:pt x="10705" y="6400"/>
                    <a:pt x="10370" y="6400"/>
                  </a:cubicBezTo>
                  <a:cubicBezTo>
                    <a:pt x="10366" y="6400"/>
                    <a:pt x="10363" y="6400"/>
                    <a:pt x="10359" y="6400"/>
                  </a:cubicBezTo>
                  <a:lnTo>
                    <a:pt x="4264" y="6400"/>
                  </a:lnTo>
                  <a:cubicBezTo>
                    <a:pt x="4261" y="6400"/>
                    <a:pt x="4257" y="6400"/>
                    <a:pt x="4254" y="6400"/>
                  </a:cubicBezTo>
                  <a:cubicBezTo>
                    <a:pt x="3918" y="6400"/>
                    <a:pt x="3644" y="6128"/>
                    <a:pt x="3644" y="5791"/>
                  </a:cubicBezTo>
                  <a:cubicBezTo>
                    <a:pt x="3644" y="5454"/>
                    <a:pt x="3918" y="5181"/>
                    <a:pt x="4254" y="5181"/>
                  </a:cubicBezTo>
                  <a:cubicBezTo>
                    <a:pt x="4257" y="5181"/>
                    <a:pt x="4261" y="5181"/>
                    <a:pt x="4264" y="5181"/>
                  </a:cubicBezTo>
                  <a:lnTo>
                    <a:pt x="10359" y="5181"/>
                  </a:lnTo>
                  <a:cubicBezTo>
                    <a:pt x="10363" y="5181"/>
                    <a:pt x="10366" y="5181"/>
                    <a:pt x="10370" y="5181"/>
                  </a:cubicBezTo>
                  <a:close/>
                  <a:moveTo>
                    <a:pt x="1022" y="0"/>
                  </a:moveTo>
                  <a:cubicBezTo>
                    <a:pt x="456" y="0"/>
                    <a:pt x="0" y="458"/>
                    <a:pt x="0" y="1022"/>
                  </a:cubicBezTo>
                  <a:lnTo>
                    <a:pt x="0" y="8120"/>
                  </a:lnTo>
                  <a:cubicBezTo>
                    <a:pt x="0" y="8684"/>
                    <a:pt x="456" y="9142"/>
                    <a:pt x="1022" y="9142"/>
                  </a:cubicBezTo>
                  <a:lnTo>
                    <a:pt x="13603" y="9142"/>
                  </a:lnTo>
                  <a:cubicBezTo>
                    <a:pt x="14167" y="9142"/>
                    <a:pt x="14625" y="8684"/>
                    <a:pt x="14625" y="8120"/>
                  </a:cubicBezTo>
                  <a:lnTo>
                    <a:pt x="14625" y="1022"/>
                  </a:lnTo>
                  <a:cubicBezTo>
                    <a:pt x="14625" y="458"/>
                    <a:pt x="14167" y="0"/>
                    <a:pt x="136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4"/>
            <p:cNvSpPr/>
            <p:nvPr/>
          </p:nvSpPr>
          <p:spPr>
            <a:xfrm>
              <a:off x="602704" y="2121783"/>
              <a:ext cx="640911" cy="890230"/>
            </a:xfrm>
            <a:custGeom>
              <a:rect b="b" l="l" r="r" t="t"/>
              <a:pathLst>
                <a:path extrusionOk="0" h="47536" w="34223">
                  <a:moveTo>
                    <a:pt x="682" y="0"/>
                  </a:moveTo>
                  <a:cubicBezTo>
                    <a:pt x="623" y="0"/>
                    <a:pt x="563" y="9"/>
                    <a:pt x="504" y="27"/>
                  </a:cubicBezTo>
                  <a:cubicBezTo>
                    <a:pt x="182" y="125"/>
                    <a:pt x="1" y="464"/>
                    <a:pt x="98" y="787"/>
                  </a:cubicBezTo>
                  <a:cubicBezTo>
                    <a:pt x="640" y="2566"/>
                    <a:pt x="13573" y="44391"/>
                    <a:pt x="33496" y="47528"/>
                  </a:cubicBezTo>
                  <a:cubicBezTo>
                    <a:pt x="33528" y="47533"/>
                    <a:pt x="33559" y="47536"/>
                    <a:pt x="33592" y="47536"/>
                  </a:cubicBezTo>
                  <a:cubicBezTo>
                    <a:pt x="33909" y="47536"/>
                    <a:pt x="34174" y="47289"/>
                    <a:pt x="34198" y="46973"/>
                  </a:cubicBezTo>
                  <a:cubicBezTo>
                    <a:pt x="34223" y="46656"/>
                    <a:pt x="34000" y="46374"/>
                    <a:pt x="33686" y="46324"/>
                  </a:cubicBezTo>
                  <a:cubicBezTo>
                    <a:pt x="14515" y="43306"/>
                    <a:pt x="1395" y="860"/>
                    <a:pt x="1266" y="433"/>
                  </a:cubicBezTo>
                  <a:cubicBezTo>
                    <a:pt x="1185" y="170"/>
                    <a:pt x="943" y="0"/>
                    <a:pt x="6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4"/>
            <p:cNvSpPr/>
            <p:nvPr/>
          </p:nvSpPr>
          <p:spPr>
            <a:xfrm>
              <a:off x="712373" y="2134143"/>
              <a:ext cx="607895" cy="880736"/>
            </a:xfrm>
            <a:custGeom>
              <a:rect b="b" l="l" r="r" t="t"/>
              <a:pathLst>
                <a:path extrusionOk="0" h="47029" w="32460">
                  <a:moveTo>
                    <a:pt x="31801" y="1"/>
                  </a:moveTo>
                  <a:cubicBezTo>
                    <a:pt x="31766" y="1"/>
                    <a:pt x="31730" y="4"/>
                    <a:pt x="31694" y="10"/>
                  </a:cubicBezTo>
                  <a:cubicBezTo>
                    <a:pt x="11379" y="3633"/>
                    <a:pt x="537" y="44527"/>
                    <a:pt x="86" y="46265"/>
                  </a:cubicBezTo>
                  <a:cubicBezTo>
                    <a:pt x="1" y="46591"/>
                    <a:pt x="196" y="46923"/>
                    <a:pt x="522" y="47008"/>
                  </a:cubicBezTo>
                  <a:cubicBezTo>
                    <a:pt x="572" y="47021"/>
                    <a:pt x="624" y="47028"/>
                    <a:pt x="676" y="47028"/>
                  </a:cubicBezTo>
                  <a:cubicBezTo>
                    <a:pt x="953" y="47027"/>
                    <a:pt x="1197" y="46840"/>
                    <a:pt x="1266" y="46570"/>
                  </a:cubicBezTo>
                  <a:cubicBezTo>
                    <a:pt x="1374" y="46152"/>
                    <a:pt x="12355" y="4695"/>
                    <a:pt x="31907" y="1210"/>
                  </a:cubicBezTo>
                  <a:cubicBezTo>
                    <a:pt x="32238" y="1151"/>
                    <a:pt x="32460" y="835"/>
                    <a:pt x="32401" y="504"/>
                  </a:cubicBezTo>
                  <a:cubicBezTo>
                    <a:pt x="32348" y="209"/>
                    <a:pt x="32091" y="1"/>
                    <a:pt x="318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 name="Google Shape;469;p44"/>
            <p:cNvGrpSpPr/>
            <p:nvPr/>
          </p:nvGrpSpPr>
          <p:grpSpPr>
            <a:xfrm>
              <a:off x="638305" y="1087763"/>
              <a:ext cx="3321172" cy="1924251"/>
              <a:chOff x="638305" y="1087763"/>
              <a:chExt cx="3321172" cy="1924251"/>
            </a:xfrm>
          </p:grpSpPr>
          <p:grpSp>
            <p:nvGrpSpPr>
              <p:cNvPr id="470" name="Google Shape;470;p44"/>
              <p:cNvGrpSpPr/>
              <p:nvPr/>
            </p:nvGrpSpPr>
            <p:grpSpPr>
              <a:xfrm>
                <a:off x="638305" y="1087763"/>
                <a:ext cx="570646" cy="645986"/>
                <a:chOff x="638305" y="1087763"/>
                <a:chExt cx="570646" cy="645986"/>
              </a:xfrm>
            </p:grpSpPr>
            <p:sp>
              <p:nvSpPr>
                <p:cNvPr id="471" name="Google Shape;471;p44"/>
                <p:cNvSpPr/>
                <p:nvPr/>
              </p:nvSpPr>
              <p:spPr>
                <a:xfrm>
                  <a:off x="638305" y="1087763"/>
                  <a:ext cx="570646" cy="645986"/>
                </a:xfrm>
                <a:custGeom>
                  <a:rect b="b" l="l" r="r" t="t"/>
                  <a:pathLst>
                    <a:path extrusionOk="0" h="34494" w="30471">
                      <a:moveTo>
                        <a:pt x="3695" y="1"/>
                      </a:moveTo>
                      <a:cubicBezTo>
                        <a:pt x="1654" y="1"/>
                        <a:pt x="1" y="2124"/>
                        <a:pt x="1" y="4744"/>
                      </a:cubicBezTo>
                      <a:lnTo>
                        <a:pt x="1" y="21717"/>
                      </a:lnTo>
                      <a:cubicBezTo>
                        <a:pt x="1" y="24336"/>
                        <a:pt x="1654" y="26459"/>
                        <a:pt x="3695" y="26459"/>
                      </a:cubicBezTo>
                      <a:lnTo>
                        <a:pt x="9358" y="26459"/>
                      </a:lnTo>
                      <a:lnTo>
                        <a:pt x="14990" y="34141"/>
                      </a:lnTo>
                      <a:cubicBezTo>
                        <a:pt x="15163" y="34377"/>
                        <a:pt x="15395" y="34494"/>
                        <a:pt x="15626" y="34494"/>
                      </a:cubicBezTo>
                      <a:cubicBezTo>
                        <a:pt x="15883" y="34494"/>
                        <a:pt x="16138" y="34351"/>
                        <a:pt x="16312" y="34069"/>
                      </a:cubicBezTo>
                      <a:lnTo>
                        <a:pt x="20748" y="26885"/>
                      </a:lnTo>
                      <a:cubicBezTo>
                        <a:pt x="20913" y="26616"/>
                        <a:pt x="21165" y="26459"/>
                        <a:pt x="21433" y="26459"/>
                      </a:cubicBezTo>
                      <a:lnTo>
                        <a:pt x="26777" y="26459"/>
                      </a:lnTo>
                      <a:cubicBezTo>
                        <a:pt x="28816" y="26459"/>
                        <a:pt x="30471" y="24336"/>
                        <a:pt x="30471" y="21717"/>
                      </a:cubicBezTo>
                      <a:lnTo>
                        <a:pt x="30471" y="4744"/>
                      </a:lnTo>
                      <a:cubicBezTo>
                        <a:pt x="30471" y="2125"/>
                        <a:pt x="28817" y="1"/>
                        <a:pt x="267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4"/>
                <p:cNvSpPr/>
                <p:nvPr/>
              </p:nvSpPr>
              <p:spPr>
                <a:xfrm>
                  <a:off x="788088" y="1197337"/>
                  <a:ext cx="275350" cy="275350"/>
                </a:xfrm>
                <a:custGeom>
                  <a:rect b="b" l="l" r="r" t="t"/>
                  <a:pathLst>
                    <a:path extrusionOk="0" h="14703" w="14703">
                      <a:moveTo>
                        <a:pt x="7352" y="856"/>
                      </a:moveTo>
                      <a:cubicBezTo>
                        <a:pt x="10934" y="856"/>
                        <a:pt x="13847" y="3771"/>
                        <a:pt x="13847" y="7350"/>
                      </a:cubicBezTo>
                      <a:cubicBezTo>
                        <a:pt x="13847" y="10931"/>
                        <a:pt x="10932" y="13845"/>
                        <a:pt x="7352" y="13845"/>
                      </a:cubicBezTo>
                      <a:cubicBezTo>
                        <a:pt x="3771" y="13845"/>
                        <a:pt x="858" y="10931"/>
                        <a:pt x="858" y="7350"/>
                      </a:cubicBezTo>
                      <a:cubicBezTo>
                        <a:pt x="858" y="3771"/>
                        <a:pt x="3771" y="856"/>
                        <a:pt x="7352" y="856"/>
                      </a:cubicBezTo>
                      <a:close/>
                      <a:moveTo>
                        <a:pt x="7352" y="0"/>
                      </a:moveTo>
                      <a:cubicBezTo>
                        <a:pt x="3299" y="0"/>
                        <a:pt x="0" y="3297"/>
                        <a:pt x="0" y="7351"/>
                      </a:cubicBezTo>
                      <a:cubicBezTo>
                        <a:pt x="0" y="11404"/>
                        <a:pt x="3299" y="14703"/>
                        <a:pt x="7352" y="14703"/>
                      </a:cubicBezTo>
                      <a:cubicBezTo>
                        <a:pt x="11406" y="14703"/>
                        <a:pt x="14703" y="11404"/>
                        <a:pt x="14703" y="7351"/>
                      </a:cubicBezTo>
                      <a:cubicBezTo>
                        <a:pt x="14703" y="3297"/>
                        <a:pt x="11406" y="0"/>
                        <a:pt x="7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4"/>
                <p:cNvSpPr/>
                <p:nvPr/>
              </p:nvSpPr>
              <p:spPr>
                <a:xfrm>
                  <a:off x="915060" y="1262828"/>
                  <a:ext cx="54385" cy="102252"/>
                </a:xfrm>
                <a:custGeom>
                  <a:rect b="b" l="l" r="r" t="t"/>
                  <a:pathLst>
                    <a:path extrusionOk="0" h="5460" w="2904">
                      <a:moveTo>
                        <a:pt x="429" y="0"/>
                      </a:moveTo>
                      <a:cubicBezTo>
                        <a:pt x="193" y="0"/>
                        <a:pt x="0" y="192"/>
                        <a:pt x="0" y="428"/>
                      </a:cubicBezTo>
                      <a:lnTo>
                        <a:pt x="0" y="5459"/>
                      </a:lnTo>
                      <a:lnTo>
                        <a:pt x="2730" y="2729"/>
                      </a:lnTo>
                      <a:cubicBezTo>
                        <a:pt x="2902" y="2562"/>
                        <a:pt x="2903" y="2289"/>
                        <a:pt x="2735" y="2119"/>
                      </a:cubicBezTo>
                      <a:cubicBezTo>
                        <a:pt x="2650" y="2035"/>
                        <a:pt x="2541" y="1994"/>
                        <a:pt x="2431" y="1994"/>
                      </a:cubicBezTo>
                      <a:cubicBezTo>
                        <a:pt x="2320" y="1994"/>
                        <a:pt x="2209" y="2037"/>
                        <a:pt x="2124" y="2123"/>
                      </a:cubicBezTo>
                      <a:lnTo>
                        <a:pt x="857" y="3391"/>
                      </a:lnTo>
                      <a:lnTo>
                        <a:pt x="857" y="428"/>
                      </a:lnTo>
                      <a:cubicBezTo>
                        <a:pt x="857" y="192"/>
                        <a:pt x="665" y="0"/>
                        <a:pt x="4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44"/>
              <p:cNvGrpSpPr/>
              <p:nvPr/>
            </p:nvGrpSpPr>
            <p:grpSpPr>
              <a:xfrm>
                <a:off x="3388832" y="2366027"/>
                <a:ext cx="570646" cy="645986"/>
                <a:chOff x="3388832" y="2366027"/>
                <a:chExt cx="570646" cy="645986"/>
              </a:xfrm>
            </p:grpSpPr>
            <p:sp>
              <p:nvSpPr>
                <p:cNvPr id="475" name="Google Shape;475;p44"/>
                <p:cNvSpPr/>
                <p:nvPr/>
              </p:nvSpPr>
              <p:spPr>
                <a:xfrm>
                  <a:off x="3388832" y="2366027"/>
                  <a:ext cx="570646" cy="645986"/>
                </a:xfrm>
                <a:custGeom>
                  <a:rect b="b" l="l" r="r" t="t"/>
                  <a:pathLst>
                    <a:path extrusionOk="0" h="34494" w="30471">
                      <a:moveTo>
                        <a:pt x="3696" y="1"/>
                      </a:moveTo>
                      <a:cubicBezTo>
                        <a:pt x="1656" y="1"/>
                        <a:pt x="1" y="2124"/>
                        <a:pt x="1" y="4744"/>
                      </a:cubicBezTo>
                      <a:lnTo>
                        <a:pt x="1" y="21717"/>
                      </a:lnTo>
                      <a:cubicBezTo>
                        <a:pt x="1" y="24336"/>
                        <a:pt x="1656" y="26459"/>
                        <a:pt x="3696" y="26459"/>
                      </a:cubicBezTo>
                      <a:lnTo>
                        <a:pt x="9358" y="26459"/>
                      </a:lnTo>
                      <a:lnTo>
                        <a:pt x="14991" y="34141"/>
                      </a:lnTo>
                      <a:cubicBezTo>
                        <a:pt x="15164" y="34377"/>
                        <a:pt x="15396" y="34493"/>
                        <a:pt x="15627" y="34493"/>
                      </a:cubicBezTo>
                      <a:cubicBezTo>
                        <a:pt x="15883" y="34493"/>
                        <a:pt x="16139" y="34350"/>
                        <a:pt x="16314" y="34069"/>
                      </a:cubicBezTo>
                      <a:lnTo>
                        <a:pt x="20748" y="26885"/>
                      </a:lnTo>
                      <a:cubicBezTo>
                        <a:pt x="20915" y="26615"/>
                        <a:pt x="21167" y="26459"/>
                        <a:pt x="21434" y="26459"/>
                      </a:cubicBezTo>
                      <a:lnTo>
                        <a:pt x="26777" y="26459"/>
                      </a:lnTo>
                      <a:cubicBezTo>
                        <a:pt x="28817" y="26459"/>
                        <a:pt x="30471" y="24336"/>
                        <a:pt x="30471" y="21717"/>
                      </a:cubicBezTo>
                      <a:lnTo>
                        <a:pt x="30471" y="4743"/>
                      </a:lnTo>
                      <a:cubicBezTo>
                        <a:pt x="30471" y="2125"/>
                        <a:pt x="28817" y="1"/>
                        <a:pt x="26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4"/>
                <p:cNvSpPr/>
                <p:nvPr/>
              </p:nvSpPr>
              <p:spPr>
                <a:xfrm>
                  <a:off x="3514569" y="2453915"/>
                  <a:ext cx="313255" cy="276249"/>
                </a:xfrm>
                <a:custGeom>
                  <a:rect b="b" l="l" r="r" t="t"/>
                  <a:pathLst>
                    <a:path extrusionOk="0" h="14751" w="16727">
                      <a:moveTo>
                        <a:pt x="15854" y="2124"/>
                      </a:moveTo>
                      <a:lnTo>
                        <a:pt x="15854" y="2124"/>
                      </a:lnTo>
                      <a:cubicBezTo>
                        <a:pt x="15641" y="4389"/>
                        <a:pt x="15225" y="9079"/>
                        <a:pt x="13639" y="11838"/>
                      </a:cubicBezTo>
                      <a:lnTo>
                        <a:pt x="13639" y="11840"/>
                      </a:lnTo>
                      <a:cubicBezTo>
                        <a:pt x="13175" y="12645"/>
                        <a:pt x="11410" y="14039"/>
                        <a:pt x="9471" y="14039"/>
                      </a:cubicBezTo>
                      <a:cubicBezTo>
                        <a:pt x="9432" y="14039"/>
                        <a:pt x="9392" y="14038"/>
                        <a:pt x="9352" y="14037"/>
                      </a:cubicBezTo>
                      <a:cubicBezTo>
                        <a:pt x="8391" y="14008"/>
                        <a:pt x="7509" y="13626"/>
                        <a:pt x="6708" y="12915"/>
                      </a:cubicBezTo>
                      <a:cubicBezTo>
                        <a:pt x="10439" y="11073"/>
                        <a:pt x="12596" y="8095"/>
                        <a:pt x="12628" y="8052"/>
                      </a:cubicBezTo>
                      <a:cubicBezTo>
                        <a:pt x="12737" y="7891"/>
                        <a:pt x="12698" y="7672"/>
                        <a:pt x="12538" y="7559"/>
                      </a:cubicBezTo>
                      <a:cubicBezTo>
                        <a:pt x="12476" y="7515"/>
                        <a:pt x="12404" y="7494"/>
                        <a:pt x="12333" y="7494"/>
                      </a:cubicBezTo>
                      <a:cubicBezTo>
                        <a:pt x="12223" y="7494"/>
                        <a:pt x="12116" y="7544"/>
                        <a:pt x="12046" y="7639"/>
                      </a:cubicBezTo>
                      <a:cubicBezTo>
                        <a:pt x="12015" y="7682"/>
                        <a:pt x="9872" y="10642"/>
                        <a:pt x="6182" y="12385"/>
                      </a:cubicBezTo>
                      <a:cubicBezTo>
                        <a:pt x="5810" y="11965"/>
                        <a:pt x="5458" y="11474"/>
                        <a:pt x="5130" y="10894"/>
                      </a:cubicBezTo>
                      <a:cubicBezTo>
                        <a:pt x="4666" y="10077"/>
                        <a:pt x="4550" y="9376"/>
                        <a:pt x="4776" y="8751"/>
                      </a:cubicBezTo>
                      <a:cubicBezTo>
                        <a:pt x="5322" y="7241"/>
                        <a:pt x="7814" y="6300"/>
                        <a:pt x="10224" y="5391"/>
                      </a:cubicBezTo>
                      <a:cubicBezTo>
                        <a:pt x="11203" y="5022"/>
                        <a:pt x="12215" y="4639"/>
                        <a:pt x="13078" y="4222"/>
                      </a:cubicBezTo>
                      <a:cubicBezTo>
                        <a:pt x="14209" y="3675"/>
                        <a:pt x="15214" y="2776"/>
                        <a:pt x="15854" y="2124"/>
                      </a:cubicBezTo>
                      <a:close/>
                      <a:moveTo>
                        <a:pt x="16726" y="1"/>
                      </a:moveTo>
                      <a:lnTo>
                        <a:pt x="16020" y="882"/>
                      </a:lnTo>
                      <a:cubicBezTo>
                        <a:pt x="16004" y="899"/>
                        <a:pt x="14512" y="2737"/>
                        <a:pt x="12767" y="3580"/>
                      </a:cubicBezTo>
                      <a:cubicBezTo>
                        <a:pt x="11933" y="3983"/>
                        <a:pt x="10981" y="4343"/>
                        <a:pt x="9972" y="4723"/>
                      </a:cubicBezTo>
                      <a:cubicBezTo>
                        <a:pt x="7411" y="5690"/>
                        <a:pt x="4763" y="6689"/>
                        <a:pt x="4105" y="8508"/>
                      </a:cubicBezTo>
                      <a:cubicBezTo>
                        <a:pt x="3808" y="9328"/>
                        <a:pt x="3945" y="10249"/>
                        <a:pt x="4509" y="11245"/>
                      </a:cubicBezTo>
                      <a:cubicBezTo>
                        <a:pt x="4794" y="11753"/>
                        <a:pt x="5124" y="12235"/>
                        <a:pt x="5497" y="12683"/>
                      </a:cubicBezTo>
                      <a:cubicBezTo>
                        <a:pt x="4110" y="13249"/>
                        <a:pt x="2533" y="13628"/>
                        <a:pt x="785" y="13628"/>
                      </a:cubicBezTo>
                      <a:cubicBezTo>
                        <a:pt x="652" y="13628"/>
                        <a:pt x="518" y="13626"/>
                        <a:pt x="383" y="13621"/>
                      </a:cubicBezTo>
                      <a:cubicBezTo>
                        <a:pt x="380" y="13621"/>
                        <a:pt x="378" y="13621"/>
                        <a:pt x="375" y="13621"/>
                      </a:cubicBezTo>
                      <a:cubicBezTo>
                        <a:pt x="193" y="13621"/>
                        <a:pt x="38" y="13759"/>
                        <a:pt x="19" y="13942"/>
                      </a:cubicBezTo>
                      <a:cubicBezTo>
                        <a:pt x="0" y="14128"/>
                        <a:pt x="127" y="14296"/>
                        <a:pt x="311" y="14329"/>
                      </a:cubicBezTo>
                      <a:cubicBezTo>
                        <a:pt x="329" y="14332"/>
                        <a:pt x="344" y="14334"/>
                        <a:pt x="360" y="14335"/>
                      </a:cubicBezTo>
                      <a:cubicBezTo>
                        <a:pt x="501" y="14340"/>
                        <a:pt x="640" y="14342"/>
                        <a:pt x="778" y="14342"/>
                      </a:cubicBezTo>
                      <a:cubicBezTo>
                        <a:pt x="2734" y="14342"/>
                        <a:pt x="4489" y="13894"/>
                        <a:pt x="6012" y="13238"/>
                      </a:cubicBezTo>
                      <a:cubicBezTo>
                        <a:pt x="6950" y="14151"/>
                        <a:pt x="7899" y="14547"/>
                        <a:pt x="8709" y="14686"/>
                      </a:cubicBezTo>
                      <a:cubicBezTo>
                        <a:pt x="8915" y="14722"/>
                        <a:pt x="9123" y="14742"/>
                        <a:pt x="9332" y="14748"/>
                      </a:cubicBezTo>
                      <a:cubicBezTo>
                        <a:pt x="9377" y="14750"/>
                        <a:pt x="9422" y="14750"/>
                        <a:pt x="9467" y="14750"/>
                      </a:cubicBezTo>
                      <a:cubicBezTo>
                        <a:pt x="11605" y="14750"/>
                        <a:pt x="13569" y="13260"/>
                        <a:pt x="14238" y="12227"/>
                      </a:cubicBezTo>
                      <a:cubicBezTo>
                        <a:pt x="16095" y="9360"/>
                        <a:pt x="16632" y="1462"/>
                        <a:pt x="16653" y="1126"/>
                      </a:cubicBezTo>
                      <a:lnTo>
                        <a:pt x="167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438"/>
                                        </p:tgtEl>
                                        <p:attrNameLst>
                                          <p:attrName>style.visibility</p:attrName>
                                        </p:attrNameLst>
                                      </p:cBhvr>
                                      <p:to>
                                        <p:strVal val="visible"/>
                                      </p:to>
                                    </p:set>
                                    <p:anim calcmode="lin" valueType="num">
                                      <p:cBhvr additive="base">
                                        <p:cTn dur="1000"/>
                                        <p:tgtEl>
                                          <p:spTgt spid="438"/>
                                        </p:tgtEl>
                                        <p:attrNameLst>
                                          <p:attrName>ppt_w</p:attrName>
                                        </p:attrNameLst>
                                      </p:cBhvr>
                                      <p:tavLst>
                                        <p:tav fmla="" tm="0">
                                          <p:val>
                                            <p:strVal val="0"/>
                                          </p:val>
                                        </p:tav>
                                        <p:tav fmla="" tm="100000">
                                          <p:val>
                                            <p:strVal val="#ppt_w"/>
                                          </p:val>
                                        </p:tav>
                                      </p:tavLst>
                                    </p:anim>
                                    <p:anim calcmode="lin" valueType="num">
                                      <p:cBhvr additive="base">
                                        <p:cTn dur="1000"/>
                                        <p:tgtEl>
                                          <p:spTgt spid="43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45"/>
          <p:cNvSpPr/>
          <p:nvPr/>
        </p:nvSpPr>
        <p:spPr>
          <a:xfrm flipH="1" rot="10800000">
            <a:off x="-1733445" y="756215"/>
            <a:ext cx="5893767" cy="4581960"/>
          </a:xfrm>
          <a:custGeom>
            <a:rect b="b" l="l" r="r" t="t"/>
            <a:pathLst>
              <a:path extrusionOk="0" h="157985" w="186822">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5"/>
          <p:cNvSpPr txBox="1"/>
          <p:nvPr>
            <p:ph type="title"/>
          </p:nvPr>
        </p:nvSpPr>
        <p:spPr>
          <a:xfrm>
            <a:off x="4368875" y="460725"/>
            <a:ext cx="4049400" cy="109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Concept</a:t>
            </a:r>
            <a:endParaRPr/>
          </a:p>
        </p:txBody>
      </p:sp>
      <p:sp>
        <p:nvSpPr>
          <p:cNvPr id="483" name="Google Shape;483;p45"/>
          <p:cNvSpPr txBox="1"/>
          <p:nvPr>
            <p:ph idx="1" type="subTitle"/>
          </p:nvPr>
        </p:nvSpPr>
        <p:spPr>
          <a:xfrm>
            <a:off x="4696800" y="1412200"/>
            <a:ext cx="3982500" cy="30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t>Online food order delivery is a convenient service that enables customers to select and purchase meals from restaurants via the internet or mobile apps. This concept streamlines the entire process, allowing users to browse menus, place orders, and make payments online. Restaurants receive these orders digitally and prepare the requested food. Couriers then pick up the orders and deliver them to the customers' doorsteps, ensuring a seamless and efficient dining experience. This innovative model combines technology, logistics, and the culinary industry, offering a wide range of food choices and simplifying meal delivery, making it a popular choice for modern consumers.</a:t>
            </a:r>
            <a:endParaRPr/>
          </a:p>
        </p:txBody>
      </p:sp>
      <p:sp>
        <p:nvSpPr>
          <p:cNvPr id="484" name="Google Shape;484;p45"/>
          <p:cNvSpPr/>
          <p:nvPr/>
        </p:nvSpPr>
        <p:spPr>
          <a:xfrm flipH="1">
            <a:off x="4453381" y="3111787"/>
            <a:ext cx="65391" cy="147281"/>
          </a:xfrm>
          <a:custGeom>
            <a:rect b="b" l="l" r="r" t="t"/>
            <a:pathLst>
              <a:path extrusionOk="0" h="7052" w="3131">
                <a:moveTo>
                  <a:pt x="790" y="7052"/>
                </a:moveTo>
                <a:lnTo>
                  <a:pt x="2310" y="7052"/>
                </a:lnTo>
                <a:cubicBezTo>
                  <a:pt x="2766" y="7052"/>
                  <a:pt x="3131" y="6717"/>
                  <a:pt x="3131" y="6262"/>
                </a:cubicBezTo>
                <a:lnTo>
                  <a:pt x="3131" y="790"/>
                </a:lnTo>
                <a:cubicBezTo>
                  <a:pt x="3131" y="334"/>
                  <a:pt x="2766" y="0"/>
                  <a:pt x="2310" y="0"/>
                </a:cubicBezTo>
                <a:lnTo>
                  <a:pt x="790" y="0"/>
                </a:lnTo>
                <a:cubicBezTo>
                  <a:pt x="335" y="0"/>
                  <a:pt x="0" y="334"/>
                  <a:pt x="0" y="790"/>
                </a:cubicBezTo>
                <a:lnTo>
                  <a:pt x="0" y="6262"/>
                </a:lnTo>
                <a:cubicBezTo>
                  <a:pt x="0" y="6717"/>
                  <a:pt x="335" y="7052"/>
                  <a:pt x="790" y="70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 name="Google Shape;485;p45"/>
          <p:cNvGrpSpPr/>
          <p:nvPr/>
        </p:nvGrpSpPr>
        <p:grpSpPr>
          <a:xfrm>
            <a:off x="156" y="1491738"/>
            <a:ext cx="1780029" cy="2211701"/>
            <a:chOff x="156" y="1491738"/>
            <a:chExt cx="1780029" cy="2211701"/>
          </a:xfrm>
        </p:grpSpPr>
        <p:sp>
          <p:nvSpPr>
            <p:cNvPr id="486" name="Google Shape;486;p45"/>
            <p:cNvSpPr/>
            <p:nvPr/>
          </p:nvSpPr>
          <p:spPr>
            <a:xfrm flipH="1">
              <a:off x="156" y="1491738"/>
              <a:ext cx="1170604" cy="2140608"/>
            </a:xfrm>
            <a:custGeom>
              <a:rect b="b" l="l" r="r" t="t"/>
              <a:pathLst>
                <a:path extrusionOk="0" h="102495" w="56050">
                  <a:moveTo>
                    <a:pt x="0" y="1"/>
                  </a:moveTo>
                  <a:lnTo>
                    <a:pt x="0" y="102494"/>
                  </a:lnTo>
                  <a:lnTo>
                    <a:pt x="56050" y="102494"/>
                  </a:lnTo>
                  <a:lnTo>
                    <a:pt x="5605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5"/>
            <p:cNvSpPr/>
            <p:nvPr/>
          </p:nvSpPr>
          <p:spPr>
            <a:xfrm flipH="1">
              <a:off x="62999" y="1560303"/>
              <a:ext cx="1044292" cy="2072043"/>
            </a:xfrm>
            <a:custGeom>
              <a:rect b="b" l="l" r="r" t="t"/>
              <a:pathLst>
                <a:path extrusionOk="0" h="99212" w="50002">
                  <a:moveTo>
                    <a:pt x="1" y="0"/>
                  </a:moveTo>
                  <a:lnTo>
                    <a:pt x="1" y="99211"/>
                  </a:lnTo>
                  <a:lnTo>
                    <a:pt x="50002" y="99211"/>
                  </a:lnTo>
                  <a:lnTo>
                    <a:pt x="50002"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5"/>
            <p:cNvSpPr/>
            <p:nvPr/>
          </p:nvSpPr>
          <p:spPr>
            <a:xfrm flipH="1">
              <a:off x="62999" y="1501888"/>
              <a:ext cx="432319" cy="2201551"/>
            </a:xfrm>
            <a:custGeom>
              <a:rect b="b" l="l" r="r" t="t"/>
              <a:pathLst>
                <a:path extrusionOk="0" h="105413" w="20700">
                  <a:moveTo>
                    <a:pt x="20700" y="3040"/>
                  </a:moveTo>
                  <a:lnTo>
                    <a:pt x="20700" y="102373"/>
                  </a:lnTo>
                  <a:lnTo>
                    <a:pt x="0" y="105413"/>
                  </a:lnTo>
                  <a:lnTo>
                    <a:pt x="0" y="1"/>
                  </a:lnTo>
                  <a:close/>
                  <a:moveTo>
                    <a:pt x="17903" y="99151"/>
                  </a:moveTo>
                  <a:lnTo>
                    <a:pt x="17903" y="58999"/>
                  </a:lnTo>
                  <a:lnTo>
                    <a:pt x="3009" y="59242"/>
                  </a:lnTo>
                  <a:lnTo>
                    <a:pt x="3009" y="101188"/>
                  </a:lnTo>
                  <a:close/>
                  <a:moveTo>
                    <a:pt x="17903" y="46415"/>
                  </a:moveTo>
                  <a:lnTo>
                    <a:pt x="17903" y="6232"/>
                  </a:lnTo>
                  <a:lnTo>
                    <a:pt x="3009" y="4195"/>
                  </a:lnTo>
                  <a:lnTo>
                    <a:pt x="3009" y="46141"/>
                  </a:lnTo>
                  <a:close/>
                </a:path>
              </a:pathLst>
            </a:custGeom>
            <a:solidFill>
              <a:schemeClr val="accent6"/>
            </a:solid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5"/>
            <p:cNvSpPr/>
            <p:nvPr/>
          </p:nvSpPr>
          <p:spPr>
            <a:xfrm flipH="1">
              <a:off x="121394" y="2734061"/>
              <a:ext cx="309808" cy="881786"/>
            </a:xfrm>
            <a:custGeom>
              <a:rect b="b" l="l" r="r" t="t"/>
              <a:pathLst>
                <a:path extrusionOk="0" h="42221" w="14834">
                  <a:moveTo>
                    <a:pt x="14833" y="1"/>
                  </a:moveTo>
                  <a:lnTo>
                    <a:pt x="14833" y="40153"/>
                  </a:lnTo>
                  <a:lnTo>
                    <a:pt x="0" y="42220"/>
                  </a:lnTo>
                  <a:lnTo>
                    <a:pt x="0" y="24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5"/>
            <p:cNvSpPr/>
            <p:nvPr/>
          </p:nvSpPr>
          <p:spPr>
            <a:xfrm flipH="1">
              <a:off x="121394" y="1588874"/>
              <a:ext cx="309808" cy="882391"/>
            </a:xfrm>
            <a:custGeom>
              <a:rect b="b" l="l" r="r" t="t"/>
              <a:pathLst>
                <a:path extrusionOk="0" h="42250" w="14834">
                  <a:moveTo>
                    <a:pt x="14833" y="2067"/>
                  </a:moveTo>
                  <a:lnTo>
                    <a:pt x="14833" y="42250"/>
                  </a:lnTo>
                  <a:lnTo>
                    <a:pt x="0" y="41946"/>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flipH="1">
              <a:off x="495298" y="1501888"/>
              <a:ext cx="55262" cy="2201551"/>
            </a:xfrm>
            <a:custGeom>
              <a:rect b="b" l="l" r="r" t="t"/>
              <a:pathLst>
                <a:path extrusionOk="0" h="105413" w="2646">
                  <a:moveTo>
                    <a:pt x="1" y="104744"/>
                  </a:moveTo>
                  <a:lnTo>
                    <a:pt x="2645" y="105413"/>
                  </a:lnTo>
                  <a:lnTo>
                    <a:pt x="2645" y="1"/>
                  </a:lnTo>
                  <a:lnTo>
                    <a:pt x="1" y="67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5"/>
            <p:cNvSpPr/>
            <p:nvPr/>
          </p:nvSpPr>
          <p:spPr>
            <a:xfrm flipH="1">
              <a:off x="507369" y="2509339"/>
              <a:ext cx="31766" cy="263464"/>
            </a:xfrm>
            <a:custGeom>
              <a:rect b="b" l="l" r="r" t="t"/>
              <a:pathLst>
                <a:path extrusionOk="0" h="12615" w="1521">
                  <a:moveTo>
                    <a:pt x="1" y="1"/>
                  </a:moveTo>
                  <a:lnTo>
                    <a:pt x="1" y="12615"/>
                  </a:lnTo>
                  <a:lnTo>
                    <a:pt x="1521" y="12615"/>
                  </a:lnTo>
                  <a:lnTo>
                    <a:pt x="152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flipH="1">
              <a:off x="515619" y="2541084"/>
              <a:ext cx="13993" cy="59689"/>
            </a:xfrm>
            <a:custGeom>
              <a:rect b="b" l="l" r="r" t="t"/>
              <a:pathLst>
                <a:path extrusionOk="0" h="2858" w="670">
                  <a:moveTo>
                    <a:pt x="1" y="0"/>
                  </a:moveTo>
                  <a:lnTo>
                    <a:pt x="1" y="2858"/>
                  </a:lnTo>
                  <a:lnTo>
                    <a:pt x="669" y="2858"/>
                  </a:lnTo>
                  <a:lnTo>
                    <a:pt x="6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5"/>
            <p:cNvSpPr/>
            <p:nvPr/>
          </p:nvSpPr>
          <p:spPr>
            <a:xfrm flipH="1">
              <a:off x="515619" y="2638846"/>
              <a:ext cx="13993" cy="59689"/>
            </a:xfrm>
            <a:custGeom>
              <a:rect b="b" l="l" r="r" t="t"/>
              <a:pathLst>
                <a:path extrusionOk="0" h="2858" w="670">
                  <a:moveTo>
                    <a:pt x="1" y="0"/>
                  </a:moveTo>
                  <a:lnTo>
                    <a:pt x="1" y="2857"/>
                  </a:lnTo>
                  <a:lnTo>
                    <a:pt x="669" y="2857"/>
                  </a:lnTo>
                  <a:lnTo>
                    <a:pt x="6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5"/>
            <p:cNvSpPr/>
            <p:nvPr/>
          </p:nvSpPr>
          <p:spPr>
            <a:xfrm flipH="1">
              <a:off x="419757" y="2534108"/>
              <a:ext cx="36215" cy="60316"/>
            </a:xfrm>
            <a:custGeom>
              <a:rect b="b" l="l" r="r" t="t"/>
              <a:pathLst>
                <a:path extrusionOk="0" h="2888" w="1734">
                  <a:moveTo>
                    <a:pt x="700" y="0"/>
                  </a:moveTo>
                  <a:cubicBezTo>
                    <a:pt x="305" y="0"/>
                    <a:pt x="1" y="638"/>
                    <a:pt x="1" y="1429"/>
                  </a:cubicBezTo>
                  <a:cubicBezTo>
                    <a:pt x="1" y="2249"/>
                    <a:pt x="305" y="2888"/>
                    <a:pt x="700" y="2888"/>
                  </a:cubicBezTo>
                  <a:lnTo>
                    <a:pt x="1733" y="2888"/>
                  </a:lnTo>
                  <a:lnTo>
                    <a:pt x="173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5"/>
            <p:cNvSpPr/>
            <p:nvPr/>
          </p:nvSpPr>
          <p:spPr>
            <a:xfrm flipH="1">
              <a:off x="386759" y="2522663"/>
              <a:ext cx="50166" cy="84459"/>
            </a:xfrm>
            <a:custGeom>
              <a:rect b="b" l="l" r="r" t="t"/>
              <a:pathLst>
                <a:path extrusionOk="0" h="4044" w="2402">
                  <a:moveTo>
                    <a:pt x="943" y="1"/>
                  </a:moveTo>
                  <a:cubicBezTo>
                    <a:pt x="426" y="1"/>
                    <a:pt x="1" y="913"/>
                    <a:pt x="1" y="2037"/>
                  </a:cubicBezTo>
                  <a:cubicBezTo>
                    <a:pt x="1" y="3132"/>
                    <a:pt x="426" y="4044"/>
                    <a:pt x="943" y="4044"/>
                  </a:cubicBezTo>
                  <a:lnTo>
                    <a:pt x="2402" y="4044"/>
                  </a:lnTo>
                  <a:lnTo>
                    <a:pt x="240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5"/>
            <p:cNvSpPr/>
            <p:nvPr/>
          </p:nvSpPr>
          <p:spPr>
            <a:xfrm flipH="1">
              <a:off x="367064" y="2522663"/>
              <a:ext cx="40016" cy="84459"/>
            </a:xfrm>
            <a:custGeom>
              <a:rect b="b" l="l" r="r" t="t"/>
              <a:pathLst>
                <a:path extrusionOk="0" h="4044" w="1916">
                  <a:moveTo>
                    <a:pt x="973" y="1"/>
                  </a:moveTo>
                  <a:cubicBezTo>
                    <a:pt x="426" y="1"/>
                    <a:pt x="0" y="913"/>
                    <a:pt x="0" y="2007"/>
                  </a:cubicBezTo>
                  <a:cubicBezTo>
                    <a:pt x="0" y="3132"/>
                    <a:pt x="426" y="4044"/>
                    <a:pt x="973" y="4044"/>
                  </a:cubicBezTo>
                  <a:cubicBezTo>
                    <a:pt x="1490" y="4044"/>
                    <a:pt x="1915" y="3132"/>
                    <a:pt x="1915" y="2007"/>
                  </a:cubicBezTo>
                  <a:cubicBezTo>
                    <a:pt x="1915" y="913"/>
                    <a:pt x="1490" y="1"/>
                    <a:pt x="9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5"/>
            <p:cNvSpPr/>
            <p:nvPr/>
          </p:nvSpPr>
          <p:spPr>
            <a:xfrm flipH="1">
              <a:off x="426106" y="2624248"/>
              <a:ext cx="33040" cy="71740"/>
            </a:xfrm>
            <a:custGeom>
              <a:rect b="b" l="l" r="r" t="t"/>
              <a:pathLst>
                <a:path extrusionOk="0" h="3435" w="1582">
                  <a:moveTo>
                    <a:pt x="791" y="0"/>
                  </a:moveTo>
                  <a:cubicBezTo>
                    <a:pt x="365" y="0"/>
                    <a:pt x="1" y="760"/>
                    <a:pt x="1" y="1702"/>
                  </a:cubicBezTo>
                  <a:cubicBezTo>
                    <a:pt x="1" y="2675"/>
                    <a:pt x="365" y="3435"/>
                    <a:pt x="791" y="3435"/>
                  </a:cubicBezTo>
                  <a:cubicBezTo>
                    <a:pt x="1247" y="3435"/>
                    <a:pt x="1581" y="2675"/>
                    <a:pt x="1581" y="1702"/>
                  </a:cubicBezTo>
                  <a:cubicBezTo>
                    <a:pt x="1581" y="760"/>
                    <a:pt x="1247" y="0"/>
                    <a:pt x="7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5"/>
            <p:cNvSpPr/>
            <p:nvPr/>
          </p:nvSpPr>
          <p:spPr>
            <a:xfrm flipH="1">
              <a:off x="439451" y="2648997"/>
              <a:ext cx="6370" cy="12719"/>
            </a:xfrm>
            <a:custGeom>
              <a:rect b="b" l="l" r="r" t="t"/>
              <a:pathLst>
                <a:path extrusionOk="0" h="609" w="305">
                  <a:moveTo>
                    <a:pt x="153" y="1"/>
                  </a:moveTo>
                  <a:cubicBezTo>
                    <a:pt x="62" y="1"/>
                    <a:pt x="1" y="122"/>
                    <a:pt x="1" y="305"/>
                  </a:cubicBezTo>
                  <a:cubicBezTo>
                    <a:pt x="1" y="487"/>
                    <a:pt x="62" y="609"/>
                    <a:pt x="153" y="609"/>
                  </a:cubicBezTo>
                  <a:cubicBezTo>
                    <a:pt x="244" y="609"/>
                    <a:pt x="305" y="487"/>
                    <a:pt x="305" y="305"/>
                  </a:cubicBezTo>
                  <a:cubicBezTo>
                    <a:pt x="305" y="122"/>
                    <a:pt x="244" y="1"/>
                    <a:pt x="153" y="1"/>
                  </a:cubicBezTo>
                  <a:close/>
                </a:path>
              </a:pathLst>
            </a:custGeom>
            <a:solidFill>
              <a:srgbClr val="8DA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5"/>
            <p:cNvSpPr/>
            <p:nvPr/>
          </p:nvSpPr>
          <p:spPr>
            <a:xfrm flipH="1">
              <a:off x="440705" y="2657894"/>
              <a:ext cx="2569" cy="13346"/>
            </a:xfrm>
            <a:custGeom>
              <a:rect b="b" l="l" r="r" t="t"/>
              <a:pathLst>
                <a:path extrusionOk="0" h="639" w="123">
                  <a:moveTo>
                    <a:pt x="1" y="0"/>
                  </a:moveTo>
                  <a:lnTo>
                    <a:pt x="1" y="638"/>
                  </a:lnTo>
                  <a:lnTo>
                    <a:pt x="122" y="638"/>
                  </a:lnTo>
                  <a:lnTo>
                    <a:pt x="12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5"/>
            <p:cNvSpPr/>
            <p:nvPr/>
          </p:nvSpPr>
          <p:spPr>
            <a:xfrm flipH="1">
              <a:off x="1183438" y="1809775"/>
              <a:ext cx="213319" cy="331403"/>
            </a:xfrm>
            <a:custGeom>
              <a:rect b="b" l="l" r="r" t="t"/>
              <a:pathLst>
                <a:path extrusionOk="0" h="15868" w="10214">
                  <a:moveTo>
                    <a:pt x="9210" y="3040"/>
                  </a:moveTo>
                  <a:cubicBezTo>
                    <a:pt x="9727" y="6931"/>
                    <a:pt x="10213" y="15867"/>
                    <a:pt x="10213" y="15867"/>
                  </a:cubicBezTo>
                  <a:lnTo>
                    <a:pt x="0" y="15867"/>
                  </a:lnTo>
                  <a:lnTo>
                    <a:pt x="760" y="1916"/>
                  </a:lnTo>
                  <a:lnTo>
                    <a:pt x="44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5"/>
            <p:cNvSpPr/>
            <p:nvPr/>
          </p:nvSpPr>
          <p:spPr>
            <a:xfrm flipH="1">
              <a:off x="1345965" y="2092432"/>
              <a:ext cx="134604" cy="382133"/>
            </a:xfrm>
            <a:custGeom>
              <a:rect b="b" l="l" r="r" t="t"/>
              <a:pathLst>
                <a:path extrusionOk="0" h="18297" w="6445">
                  <a:moveTo>
                    <a:pt x="4301" y="0"/>
                  </a:moveTo>
                  <a:cubicBezTo>
                    <a:pt x="2721" y="0"/>
                    <a:pt x="1736" y="2636"/>
                    <a:pt x="1217" y="6011"/>
                  </a:cubicBezTo>
                  <a:cubicBezTo>
                    <a:pt x="670" y="9598"/>
                    <a:pt x="1" y="18017"/>
                    <a:pt x="1460" y="18291"/>
                  </a:cubicBezTo>
                  <a:cubicBezTo>
                    <a:pt x="1481" y="18294"/>
                    <a:pt x="1502" y="18296"/>
                    <a:pt x="1523" y="18296"/>
                  </a:cubicBezTo>
                  <a:cubicBezTo>
                    <a:pt x="2952" y="18296"/>
                    <a:pt x="5087" y="10275"/>
                    <a:pt x="5746" y="6771"/>
                  </a:cubicBezTo>
                  <a:cubicBezTo>
                    <a:pt x="6445" y="3245"/>
                    <a:pt x="6323" y="327"/>
                    <a:pt x="4560" y="23"/>
                  </a:cubicBezTo>
                  <a:cubicBezTo>
                    <a:pt x="4472" y="8"/>
                    <a:pt x="4386" y="0"/>
                    <a:pt x="43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5"/>
            <p:cNvSpPr/>
            <p:nvPr/>
          </p:nvSpPr>
          <p:spPr>
            <a:xfrm flipH="1">
              <a:off x="1408160" y="2409466"/>
              <a:ext cx="292682" cy="158099"/>
            </a:xfrm>
            <a:custGeom>
              <a:rect b="b" l="l" r="r" t="t"/>
              <a:pathLst>
                <a:path extrusionOk="0" h="7570" w="14014">
                  <a:moveTo>
                    <a:pt x="12164" y="1"/>
                  </a:moveTo>
                  <a:cubicBezTo>
                    <a:pt x="11192" y="1"/>
                    <a:pt x="9868" y="610"/>
                    <a:pt x="8633" y="1257"/>
                  </a:cubicBezTo>
                  <a:cubicBezTo>
                    <a:pt x="6688" y="2290"/>
                    <a:pt x="1" y="6181"/>
                    <a:pt x="609" y="7336"/>
                  </a:cubicBezTo>
                  <a:cubicBezTo>
                    <a:pt x="696" y="7498"/>
                    <a:pt x="916" y="7569"/>
                    <a:pt x="1235" y="7569"/>
                  </a:cubicBezTo>
                  <a:cubicBezTo>
                    <a:pt x="3127" y="7569"/>
                    <a:pt x="8488" y="5059"/>
                    <a:pt x="10153" y="4175"/>
                  </a:cubicBezTo>
                  <a:cubicBezTo>
                    <a:pt x="12068" y="3141"/>
                    <a:pt x="14013" y="1925"/>
                    <a:pt x="13375" y="649"/>
                  </a:cubicBezTo>
                  <a:cubicBezTo>
                    <a:pt x="13127" y="185"/>
                    <a:pt x="12699" y="1"/>
                    <a:pt x="121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5"/>
            <p:cNvSpPr/>
            <p:nvPr/>
          </p:nvSpPr>
          <p:spPr>
            <a:xfrm flipH="1">
              <a:off x="1335167" y="2607686"/>
              <a:ext cx="142227" cy="513646"/>
            </a:xfrm>
            <a:custGeom>
              <a:rect b="b" l="l" r="r" t="t"/>
              <a:pathLst>
                <a:path extrusionOk="0" h="24594" w="6810">
                  <a:moveTo>
                    <a:pt x="3277" y="0"/>
                  </a:moveTo>
                  <a:cubicBezTo>
                    <a:pt x="3239" y="0"/>
                    <a:pt x="3201" y="1"/>
                    <a:pt x="3162" y="3"/>
                  </a:cubicBezTo>
                  <a:cubicBezTo>
                    <a:pt x="700" y="94"/>
                    <a:pt x="1" y="3924"/>
                    <a:pt x="305" y="8696"/>
                  </a:cubicBezTo>
                  <a:cubicBezTo>
                    <a:pt x="578" y="13486"/>
                    <a:pt x="2120" y="24593"/>
                    <a:pt x="4149" y="24593"/>
                  </a:cubicBezTo>
                  <a:cubicBezTo>
                    <a:pt x="4154" y="24593"/>
                    <a:pt x="4160" y="24593"/>
                    <a:pt x="4165" y="24593"/>
                  </a:cubicBezTo>
                  <a:cubicBezTo>
                    <a:pt x="6171" y="24502"/>
                    <a:pt x="6810" y="13255"/>
                    <a:pt x="6688" y="8453"/>
                  </a:cubicBezTo>
                  <a:cubicBezTo>
                    <a:pt x="6628" y="3726"/>
                    <a:pt x="5655" y="0"/>
                    <a:pt x="3277" y="0"/>
                  </a:cubicBezTo>
                  <a:close/>
                </a:path>
              </a:pathLst>
            </a:custGeom>
            <a:solidFill>
              <a:srgbClr val="FFC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5"/>
            <p:cNvSpPr/>
            <p:nvPr/>
          </p:nvSpPr>
          <p:spPr>
            <a:xfrm flipH="1">
              <a:off x="1333267" y="3060953"/>
              <a:ext cx="104759" cy="559342"/>
            </a:xfrm>
            <a:custGeom>
              <a:rect b="b" l="l" r="r" t="t"/>
              <a:pathLst>
                <a:path extrusionOk="0" h="26782" w="5016">
                  <a:moveTo>
                    <a:pt x="2200" y="1"/>
                  </a:moveTo>
                  <a:cubicBezTo>
                    <a:pt x="2176" y="1"/>
                    <a:pt x="2152" y="1"/>
                    <a:pt x="2128" y="2"/>
                  </a:cubicBezTo>
                  <a:cubicBezTo>
                    <a:pt x="92" y="63"/>
                    <a:pt x="1" y="3832"/>
                    <a:pt x="152" y="7419"/>
                  </a:cubicBezTo>
                  <a:cubicBezTo>
                    <a:pt x="304" y="10965"/>
                    <a:pt x="1423" y="26781"/>
                    <a:pt x="3207" y="26781"/>
                  </a:cubicBezTo>
                  <a:cubicBezTo>
                    <a:pt x="3212" y="26781"/>
                    <a:pt x="3217" y="26781"/>
                    <a:pt x="3222" y="26781"/>
                  </a:cubicBezTo>
                  <a:cubicBezTo>
                    <a:pt x="5016" y="26720"/>
                    <a:pt x="4864" y="10793"/>
                    <a:pt x="4712" y="7206"/>
                  </a:cubicBezTo>
                  <a:cubicBezTo>
                    <a:pt x="4532" y="3692"/>
                    <a:pt x="4144" y="1"/>
                    <a:pt x="2200" y="1"/>
                  </a:cubicBezTo>
                  <a:close/>
                </a:path>
              </a:pathLst>
            </a:custGeom>
            <a:solidFill>
              <a:srgbClr val="FFC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5"/>
            <p:cNvSpPr/>
            <p:nvPr/>
          </p:nvSpPr>
          <p:spPr>
            <a:xfrm flipH="1">
              <a:off x="1151066" y="2609399"/>
              <a:ext cx="150476" cy="511975"/>
            </a:xfrm>
            <a:custGeom>
              <a:rect b="b" l="l" r="r" t="t"/>
              <a:pathLst>
                <a:path extrusionOk="0" h="24514" w="7205">
                  <a:moveTo>
                    <a:pt x="3146" y="1"/>
                  </a:moveTo>
                  <a:cubicBezTo>
                    <a:pt x="3072" y="1"/>
                    <a:pt x="2996" y="4"/>
                    <a:pt x="2919" y="12"/>
                  </a:cubicBezTo>
                  <a:cubicBezTo>
                    <a:pt x="487" y="225"/>
                    <a:pt x="1" y="4116"/>
                    <a:pt x="517" y="8857"/>
                  </a:cubicBezTo>
                  <a:cubicBezTo>
                    <a:pt x="1060" y="13590"/>
                    <a:pt x="3098" y="24513"/>
                    <a:pt x="5118" y="24513"/>
                  </a:cubicBezTo>
                  <a:cubicBezTo>
                    <a:pt x="5135" y="24513"/>
                    <a:pt x="5151" y="24512"/>
                    <a:pt x="5168" y="24511"/>
                  </a:cubicBezTo>
                  <a:cubicBezTo>
                    <a:pt x="7174" y="24329"/>
                    <a:pt x="7204" y="13082"/>
                    <a:pt x="6870" y="8249"/>
                  </a:cubicBezTo>
                  <a:cubicBezTo>
                    <a:pt x="6546" y="3597"/>
                    <a:pt x="5452" y="1"/>
                    <a:pt x="3146" y="1"/>
                  </a:cubicBezTo>
                  <a:close/>
                </a:path>
              </a:pathLst>
            </a:custGeom>
            <a:solidFill>
              <a:srgbClr val="FFC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5"/>
            <p:cNvSpPr/>
            <p:nvPr/>
          </p:nvSpPr>
          <p:spPr>
            <a:xfrm flipH="1">
              <a:off x="1117420" y="3061496"/>
              <a:ext cx="123806" cy="557546"/>
            </a:xfrm>
            <a:custGeom>
              <a:rect b="b" l="l" r="r" t="t"/>
              <a:pathLst>
                <a:path extrusionOk="0" h="26696" w="5928">
                  <a:moveTo>
                    <a:pt x="2116" y="0"/>
                  </a:moveTo>
                  <a:cubicBezTo>
                    <a:pt x="2070" y="0"/>
                    <a:pt x="2023" y="2"/>
                    <a:pt x="1976" y="7"/>
                  </a:cubicBezTo>
                  <a:cubicBezTo>
                    <a:pt x="0" y="189"/>
                    <a:pt x="31" y="3958"/>
                    <a:pt x="365" y="7484"/>
                  </a:cubicBezTo>
                  <a:cubicBezTo>
                    <a:pt x="698" y="11023"/>
                    <a:pt x="2325" y="26695"/>
                    <a:pt x="4108" y="26695"/>
                  </a:cubicBezTo>
                  <a:cubicBezTo>
                    <a:pt x="4117" y="26695"/>
                    <a:pt x="4125" y="26695"/>
                    <a:pt x="4134" y="26694"/>
                  </a:cubicBezTo>
                  <a:cubicBezTo>
                    <a:pt x="5927" y="26542"/>
                    <a:pt x="5259" y="10615"/>
                    <a:pt x="4894" y="7089"/>
                  </a:cubicBezTo>
                  <a:cubicBezTo>
                    <a:pt x="4597" y="3617"/>
                    <a:pt x="4011" y="0"/>
                    <a:pt x="2116" y="0"/>
                  </a:cubicBezTo>
                  <a:close/>
                </a:path>
              </a:pathLst>
            </a:custGeom>
            <a:solidFill>
              <a:srgbClr val="FFC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5"/>
            <p:cNvSpPr/>
            <p:nvPr/>
          </p:nvSpPr>
          <p:spPr>
            <a:xfrm flipH="1">
              <a:off x="1169487" y="2069417"/>
              <a:ext cx="299637" cy="615147"/>
            </a:xfrm>
            <a:custGeom>
              <a:rect b="b" l="l" r="r" t="t"/>
              <a:pathLst>
                <a:path extrusionOk="0" h="29454" w="14347">
                  <a:moveTo>
                    <a:pt x="8815" y="0"/>
                  </a:moveTo>
                  <a:lnTo>
                    <a:pt x="3830" y="1520"/>
                  </a:lnTo>
                  <a:cubicBezTo>
                    <a:pt x="3830" y="1520"/>
                    <a:pt x="365" y="7083"/>
                    <a:pt x="365" y="9119"/>
                  </a:cubicBezTo>
                  <a:cubicBezTo>
                    <a:pt x="365" y="10457"/>
                    <a:pt x="2097" y="13040"/>
                    <a:pt x="2097" y="13040"/>
                  </a:cubicBezTo>
                  <a:cubicBezTo>
                    <a:pt x="2097" y="13040"/>
                    <a:pt x="1338" y="19028"/>
                    <a:pt x="1277" y="20882"/>
                  </a:cubicBezTo>
                  <a:cubicBezTo>
                    <a:pt x="1216" y="23162"/>
                    <a:pt x="0" y="29454"/>
                    <a:pt x="0" y="29454"/>
                  </a:cubicBezTo>
                  <a:lnTo>
                    <a:pt x="14195" y="29454"/>
                  </a:lnTo>
                  <a:cubicBezTo>
                    <a:pt x="14195" y="29454"/>
                    <a:pt x="12067" y="22432"/>
                    <a:pt x="11885" y="20031"/>
                  </a:cubicBezTo>
                  <a:cubicBezTo>
                    <a:pt x="11611" y="16323"/>
                    <a:pt x="14347" y="11855"/>
                    <a:pt x="14347" y="5380"/>
                  </a:cubicBezTo>
                  <a:cubicBezTo>
                    <a:pt x="14347" y="3253"/>
                    <a:pt x="14316" y="1216"/>
                    <a:pt x="12189" y="821"/>
                  </a:cubicBezTo>
                  <a:lnTo>
                    <a:pt x="88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5"/>
            <p:cNvSpPr/>
            <p:nvPr/>
          </p:nvSpPr>
          <p:spPr>
            <a:xfrm flipH="1">
              <a:off x="1091398" y="2091973"/>
              <a:ext cx="154904" cy="377643"/>
            </a:xfrm>
            <a:custGeom>
              <a:rect b="b" l="l" r="r" t="t"/>
              <a:pathLst>
                <a:path extrusionOk="0" h="18082" w="7417">
                  <a:moveTo>
                    <a:pt x="2121" y="1"/>
                  </a:moveTo>
                  <a:cubicBezTo>
                    <a:pt x="2004" y="1"/>
                    <a:pt x="1885" y="15"/>
                    <a:pt x="1763" y="45"/>
                  </a:cubicBezTo>
                  <a:cubicBezTo>
                    <a:pt x="0" y="440"/>
                    <a:pt x="91" y="3389"/>
                    <a:pt x="1003" y="6884"/>
                  </a:cubicBezTo>
                  <a:cubicBezTo>
                    <a:pt x="1835" y="10303"/>
                    <a:pt x="4470" y="18082"/>
                    <a:pt x="5922" y="18082"/>
                  </a:cubicBezTo>
                  <a:cubicBezTo>
                    <a:pt x="5955" y="18082"/>
                    <a:pt x="5987" y="18078"/>
                    <a:pt x="6018" y="18070"/>
                  </a:cubicBezTo>
                  <a:cubicBezTo>
                    <a:pt x="7417" y="17735"/>
                    <a:pt x="6231" y="9346"/>
                    <a:pt x="5471" y="5820"/>
                  </a:cubicBezTo>
                  <a:cubicBezTo>
                    <a:pt x="4765" y="2543"/>
                    <a:pt x="3665" y="1"/>
                    <a:pt x="2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5"/>
            <p:cNvSpPr/>
            <p:nvPr/>
          </p:nvSpPr>
          <p:spPr>
            <a:xfrm flipH="1">
              <a:off x="1250729" y="1981804"/>
              <a:ext cx="93335" cy="117478"/>
            </a:xfrm>
            <a:custGeom>
              <a:rect b="b" l="l" r="r" t="t"/>
              <a:pathLst>
                <a:path extrusionOk="0" h="5625" w="4469">
                  <a:moveTo>
                    <a:pt x="4468" y="1"/>
                  </a:moveTo>
                  <a:lnTo>
                    <a:pt x="0" y="3496"/>
                  </a:lnTo>
                  <a:lnTo>
                    <a:pt x="0" y="5077"/>
                  </a:lnTo>
                  <a:cubicBezTo>
                    <a:pt x="0" y="5077"/>
                    <a:pt x="274" y="5624"/>
                    <a:pt x="1429" y="5624"/>
                  </a:cubicBezTo>
                  <a:cubicBezTo>
                    <a:pt x="3556" y="5624"/>
                    <a:pt x="4468" y="5077"/>
                    <a:pt x="4468" y="5077"/>
                  </a:cubicBezTo>
                  <a:lnTo>
                    <a:pt x="44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5"/>
            <p:cNvSpPr/>
            <p:nvPr/>
          </p:nvSpPr>
          <p:spPr>
            <a:xfrm flipH="1">
              <a:off x="1234961" y="1795802"/>
              <a:ext cx="175768" cy="262942"/>
            </a:xfrm>
            <a:custGeom>
              <a:rect b="b" l="l" r="r" t="t"/>
              <a:pathLst>
                <a:path extrusionOk="0" h="12590" w="8416">
                  <a:moveTo>
                    <a:pt x="4310" y="1"/>
                  </a:moveTo>
                  <a:cubicBezTo>
                    <a:pt x="4292" y="1"/>
                    <a:pt x="4274" y="1"/>
                    <a:pt x="4256" y="1"/>
                  </a:cubicBezTo>
                  <a:cubicBezTo>
                    <a:pt x="2463" y="1"/>
                    <a:pt x="1338" y="822"/>
                    <a:pt x="639" y="2098"/>
                  </a:cubicBezTo>
                  <a:cubicBezTo>
                    <a:pt x="304" y="2797"/>
                    <a:pt x="1" y="3770"/>
                    <a:pt x="1" y="4560"/>
                  </a:cubicBezTo>
                  <a:cubicBezTo>
                    <a:pt x="1" y="5077"/>
                    <a:pt x="183" y="6202"/>
                    <a:pt x="183" y="6536"/>
                  </a:cubicBezTo>
                  <a:cubicBezTo>
                    <a:pt x="183" y="6992"/>
                    <a:pt x="92" y="7235"/>
                    <a:pt x="92" y="8025"/>
                  </a:cubicBezTo>
                  <a:lnTo>
                    <a:pt x="92" y="8056"/>
                  </a:lnTo>
                  <a:cubicBezTo>
                    <a:pt x="92" y="8876"/>
                    <a:pt x="730" y="11217"/>
                    <a:pt x="1551" y="12129"/>
                  </a:cubicBezTo>
                  <a:cubicBezTo>
                    <a:pt x="1882" y="12489"/>
                    <a:pt x="2472" y="12589"/>
                    <a:pt x="3059" y="12589"/>
                  </a:cubicBezTo>
                  <a:cubicBezTo>
                    <a:pt x="3713" y="12589"/>
                    <a:pt x="4363" y="12465"/>
                    <a:pt x="4651" y="12433"/>
                  </a:cubicBezTo>
                  <a:cubicBezTo>
                    <a:pt x="7569" y="11399"/>
                    <a:pt x="7843" y="9424"/>
                    <a:pt x="7721" y="6840"/>
                  </a:cubicBezTo>
                  <a:lnTo>
                    <a:pt x="7721" y="6688"/>
                  </a:lnTo>
                  <a:cubicBezTo>
                    <a:pt x="7751" y="6536"/>
                    <a:pt x="7751" y="6384"/>
                    <a:pt x="7751" y="6232"/>
                  </a:cubicBezTo>
                  <a:cubicBezTo>
                    <a:pt x="7872" y="3478"/>
                    <a:pt x="8415" y="1"/>
                    <a:pt x="4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5"/>
            <p:cNvSpPr/>
            <p:nvPr/>
          </p:nvSpPr>
          <p:spPr>
            <a:xfrm flipH="1">
              <a:off x="1199958" y="1774855"/>
              <a:ext cx="222196" cy="304733"/>
            </a:xfrm>
            <a:custGeom>
              <a:rect b="b" l="l" r="r" t="t"/>
              <a:pathLst>
                <a:path extrusionOk="0" h="14591" w="10639">
                  <a:moveTo>
                    <a:pt x="5776" y="3344"/>
                  </a:moveTo>
                  <a:cubicBezTo>
                    <a:pt x="4043" y="4803"/>
                    <a:pt x="943" y="4773"/>
                    <a:pt x="639" y="6597"/>
                  </a:cubicBezTo>
                  <a:lnTo>
                    <a:pt x="760" y="7387"/>
                  </a:lnTo>
                  <a:cubicBezTo>
                    <a:pt x="760" y="7387"/>
                    <a:pt x="335" y="6414"/>
                    <a:pt x="213" y="6080"/>
                  </a:cubicBezTo>
                  <a:cubicBezTo>
                    <a:pt x="0" y="5320"/>
                    <a:pt x="487" y="3740"/>
                    <a:pt x="1368" y="2615"/>
                  </a:cubicBezTo>
                  <a:cubicBezTo>
                    <a:pt x="3070" y="457"/>
                    <a:pt x="6627" y="1"/>
                    <a:pt x="8116" y="2007"/>
                  </a:cubicBezTo>
                  <a:cubicBezTo>
                    <a:pt x="8116" y="2007"/>
                    <a:pt x="10213" y="1581"/>
                    <a:pt x="10426" y="4773"/>
                  </a:cubicBezTo>
                  <a:cubicBezTo>
                    <a:pt x="10639" y="6992"/>
                    <a:pt x="8207" y="14591"/>
                    <a:pt x="8207" y="14591"/>
                  </a:cubicBezTo>
                  <a:cubicBezTo>
                    <a:pt x="8207" y="14591"/>
                    <a:pt x="7630" y="14074"/>
                    <a:pt x="7447" y="13284"/>
                  </a:cubicBezTo>
                  <a:cubicBezTo>
                    <a:pt x="6718" y="10244"/>
                    <a:pt x="5988" y="4895"/>
                    <a:pt x="5624" y="2797"/>
                  </a:cubicBezTo>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5"/>
            <p:cNvSpPr/>
            <p:nvPr/>
          </p:nvSpPr>
          <p:spPr>
            <a:xfrm flipH="1">
              <a:off x="1278673" y="1881515"/>
              <a:ext cx="21" cy="21"/>
            </a:xfrm>
            <a:custGeom>
              <a:rect b="b" l="l" r="r" t="t"/>
              <a:pathLst>
                <a:path extrusionOk="0" h="1" w="1">
                  <a:moveTo>
                    <a:pt x="1" y="0"/>
                  </a:moveTo>
                  <a:lnTo>
                    <a:pt x="1" y="0"/>
                  </a:lnTo>
                  <a:close/>
                </a:path>
              </a:pathLst>
            </a:custGeom>
            <a:solidFill>
              <a:srgbClr val="AD86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5"/>
            <p:cNvSpPr/>
            <p:nvPr/>
          </p:nvSpPr>
          <p:spPr>
            <a:xfrm flipH="1">
              <a:off x="1271050" y="2029422"/>
              <a:ext cx="61590" cy="29197"/>
            </a:xfrm>
            <a:custGeom>
              <a:rect b="b" l="l" r="r" t="t"/>
              <a:pathLst>
                <a:path extrusionOk="0" h="1398" w="2949">
                  <a:moveTo>
                    <a:pt x="2949" y="1"/>
                  </a:moveTo>
                  <a:lnTo>
                    <a:pt x="2949" y="1"/>
                  </a:lnTo>
                  <a:cubicBezTo>
                    <a:pt x="2280" y="760"/>
                    <a:pt x="821" y="1247"/>
                    <a:pt x="0" y="1368"/>
                  </a:cubicBezTo>
                  <a:cubicBezTo>
                    <a:pt x="0" y="1368"/>
                    <a:pt x="253" y="1397"/>
                    <a:pt x="596" y="1397"/>
                  </a:cubicBezTo>
                  <a:cubicBezTo>
                    <a:pt x="1042" y="1397"/>
                    <a:pt x="1642" y="1349"/>
                    <a:pt x="2037" y="1125"/>
                  </a:cubicBezTo>
                  <a:cubicBezTo>
                    <a:pt x="2797" y="760"/>
                    <a:pt x="2949" y="1"/>
                    <a:pt x="29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5"/>
            <p:cNvSpPr/>
            <p:nvPr/>
          </p:nvSpPr>
          <p:spPr>
            <a:xfrm flipH="1">
              <a:off x="1342790" y="3281269"/>
              <a:ext cx="136504" cy="372651"/>
            </a:xfrm>
            <a:custGeom>
              <a:rect b="b" l="l" r="r" t="t"/>
              <a:pathLst>
                <a:path extrusionOk="0" h="17843" w="6536">
                  <a:moveTo>
                    <a:pt x="5077" y="1"/>
                  </a:moveTo>
                  <a:cubicBezTo>
                    <a:pt x="4317" y="1"/>
                    <a:pt x="3587" y="15077"/>
                    <a:pt x="3527" y="15138"/>
                  </a:cubicBezTo>
                  <a:cubicBezTo>
                    <a:pt x="2676" y="15502"/>
                    <a:pt x="1186" y="16262"/>
                    <a:pt x="366" y="16749"/>
                  </a:cubicBezTo>
                  <a:cubicBezTo>
                    <a:pt x="1" y="16992"/>
                    <a:pt x="609" y="17843"/>
                    <a:pt x="1065" y="17843"/>
                  </a:cubicBezTo>
                  <a:lnTo>
                    <a:pt x="6019" y="17843"/>
                  </a:lnTo>
                  <a:cubicBezTo>
                    <a:pt x="6293" y="17843"/>
                    <a:pt x="6536" y="17630"/>
                    <a:pt x="6536" y="17387"/>
                  </a:cubicBezTo>
                  <a:lnTo>
                    <a:pt x="6445" y="15502"/>
                  </a:lnTo>
                  <a:cubicBezTo>
                    <a:pt x="6445" y="15502"/>
                    <a:pt x="5806" y="1"/>
                    <a:pt x="50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5"/>
            <p:cNvSpPr/>
            <p:nvPr/>
          </p:nvSpPr>
          <p:spPr>
            <a:xfrm flipH="1">
              <a:off x="1131392" y="3281269"/>
              <a:ext cx="95236" cy="384493"/>
            </a:xfrm>
            <a:custGeom>
              <a:rect b="b" l="l" r="r" t="t"/>
              <a:pathLst>
                <a:path extrusionOk="0" h="18410" w="4560">
                  <a:moveTo>
                    <a:pt x="3220" y="1"/>
                  </a:moveTo>
                  <a:cubicBezTo>
                    <a:pt x="2552" y="1"/>
                    <a:pt x="1854" y="15107"/>
                    <a:pt x="1854" y="15107"/>
                  </a:cubicBezTo>
                  <a:cubicBezTo>
                    <a:pt x="1854" y="15107"/>
                    <a:pt x="1672" y="15502"/>
                    <a:pt x="1338" y="15928"/>
                  </a:cubicBezTo>
                  <a:cubicBezTo>
                    <a:pt x="1338" y="15928"/>
                    <a:pt x="0" y="17478"/>
                    <a:pt x="122" y="17904"/>
                  </a:cubicBezTo>
                  <a:cubicBezTo>
                    <a:pt x="180" y="18175"/>
                    <a:pt x="980" y="18409"/>
                    <a:pt x="1884" y="18409"/>
                  </a:cubicBezTo>
                  <a:cubicBezTo>
                    <a:pt x="2396" y="18409"/>
                    <a:pt x="2942" y="18334"/>
                    <a:pt x="3405" y="18147"/>
                  </a:cubicBezTo>
                  <a:cubicBezTo>
                    <a:pt x="3739" y="17995"/>
                    <a:pt x="4560" y="17296"/>
                    <a:pt x="4560" y="17144"/>
                  </a:cubicBezTo>
                  <a:lnTo>
                    <a:pt x="4560" y="15624"/>
                  </a:lnTo>
                  <a:lnTo>
                    <a:pt x="4560" y="15411"/>
                  </a:lnTo>
                  <a:cubicBezTo>
                    <a:pt x="4560" y="15411"/>
                    <a:pt x="4013" y="61"/>
                    <a:pt x="3222" y="1"/>
                  </a:cubicBezTo>
                  <a:cubicBezTo>
                    <a:pt x="3222" y="1"/>
                    <a:pt x="3221" y="1"/>
                    <a:pt x="3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5"/>
            <p:cNvSpPr/>
            <p:nvPr/>
          </p:nvSpPr>
          <p:spPr>
            <a:xfrm flipH="1">
              <a:off x="1342143" y="3613904"/>
              <a:ext cx="146028" cy="40016"/>
            </a:xfrm>
            <a:custGeom>
              <a:rect b="b" l="l" r="r" t="t"/>
              <a:pathLst>
                <a:path extrusionOk="0" h="1916" w="6992">
                  <a:moveTo>
                    <a:pt x="730" y="1916"/>
                  </a:moveTo>
                  <a:lnTo>
                    <a:pt x="6839" y="1916"/>
                  </a:lnTo>
                  <a:cubicBezTo>
                    <a:pt x="6900" y="1916"/>
                    <a:pt x="6991" y="1825"/>
                    <a:pt x="6991" y="1764"/>
                  </a:cubicBezTo>
                  <a:lnTo>
                    <a:pt x="6991" y="791"/>
                  </a:lnTo>
                  <a:cubicBezTo>
                    <a:pt x="5775" y="791"/>
                    <a:pt x="2949" y="852"/>
                    <a:pt x="2797" y="791"/>
                  </a:cubicBezTo>
                  <a:cubicBezTo>
                    <a:pt x="2614" y="761"/>
                    <a:pt x="2098" y="153"/>
                    <a:pt x="1976" y="1"/>
                  </a:cubicBezTo>
                  <a:cubicBezTo>
                    <a:pt x="1490" y="274"/>
                    <a:pt x="791" y="700"/>
                    <a:pt x="426" y="943"/>
                  </a:cubicBezTo>
                  <a:cubicBezTo>
                    <a:pt x="0" y="1247"/>
                    <a:pt x="183" y="1916"/>
                    <a:pt x="730" y="191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5"/>
            <p:cNvSpPr/>
            <p:nvPr/>
          </p:nvSpPr>
          <p:spPr>
            <a:xfrm flipH="1">
              <a:off x="1131392" y="3613904"/>
              <a:ext cx="93962" cy="57162"/>
            </a:xfrm>
            <a:custGeom>
              <a:rect b="b" l="l" r="r" t="t"/>
              <a:pathLst>
                <a:path extrusionOk="0" h="2737" w="4499">
                  <a:moveTo>
                    <a:pt x="3344" y="2220"/>
                  </a:moveTo>
                  <a:cubicBezTo>
                    <a:pt x="3678" y="2068"/>
                    <a:pt x="4499" y="1369"/>
                    <a:pt x="4499" y="1217"/>
                  </a:cubicBezTo>
                  <a:lnTo>
                    <a:pt x="4499" y="426"/>
                  </a:lnTo>
                  <a:lnTo>
                    <a:pt x="3344" y="1126"/>
                  </a:lnTo>
                  <a:cubicBezTo>
                    <a:pt x="2493" y="274"/>
                    <a:pt x="942" y="1"/>
                    <a:pt x="547" y="761"/>
                  </a:cubicBezTo>
                  <a:lnTo>
                    <a:pt x="547" y="761"/>
                  </a:lnTo>
                  <a:cubicBezTo>
                    <a:pt x="243" y="1247"/>
                    <a:pt x="0" y="1703"/>
                    <a:pt x="61" y="1977"/>
                  </a:cubicBezTo>
                  <a:cubicBezTo>
                    <a:pt x="152" y="2433"/>
                    <a:pt x="2067" y="2737"/>
                    <a:pt x="3344" y="222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5"/>
            <p:cNvSpPr/>
            <p:nvPr/>
          </p:nvSpPr>
          <p:spPr>
            <a:xfrm flipH="1">
              <a:off x="1116146" y="2702963"/>
              <a:ext cx="359974" cy="869067"/>
            </a:xfrm>
            <a:custGeom>
              <a:rect b="b" l="l" r="r" t="t"/>
              <a:pathLst>
                <a:path extrusionOk="0" h="41612" w="17236">
                  <a:moveTo>
                    <a:pt x="15047" y="0"/>
                  </a:moveTo>
                  <a:cubicBezTo>
                    <a:pt x="15047" y="0"/>
                    <a:pt x="16050" y="10578"/>
                    <a:pt x="16141" y="17508"/>
                  </a:cubicBezTo>
                  <a:cubicBezTo>
                    <a:pt x="16141" y="17508"/>
                    <a:pt x="16870" y="22128"/>
                    <a:pt x="17053" y="27144"/>
                  </a:cubicBezTo>
                  <a:cubicBezTo>
                    <a:pt x="17235" y="32159"/>
                    <a:pt x="16566" y="41612"/>
                    <a:pt x="16566" y="41612"/>
                  </a:cubicBezTo>
                  <a:lnTo>
                    <a:pt x="13466" y="41612"/>
                  </a:lnTo>
                  <a:lnTo>
                    <a:pt x="8360" y="2310"/>
                  </a:lnTo>
                  <a:lnTo>
                    <a:pt x="6992" y="2310"/>
                  </a:lnTo>
                  <a:lnTo>
                    <a:pt x="6992" y="41612"/>
                  </a:lnTo>
                  <a:lnTo>
                    <a:pt x="3405" y="41612"/>
                  </a:lnTo>
                  <a:cubicBezTo>
                    <a:pt x="3405" y="41612"/>
                    <a:pt x="1308" y="25806"/>
                    <a:pt x="1" y="0"/>
                  </a:cubicBezTo>
                  <a:lnTo>
                    <a:pt x="150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5"/>
            <p:cNvSpPr/>
            <p:nvPr/>
          </p:nvSpPr>
          <p:spPr>
            <a:xfrm flipH="1">
              <a:off x="1148539" y="2078940"/>
              <a:ext cx="332656" cy="632920"/>
            </a:xfrm>
            <a:custGeom>
              <a:rect b="b" l="l" r="r" t="t"/>
              <a:pathLst>
                <a:path extrusionOk="0" h="30305" w="15928">
                  <a:moveTo>
                    <a:pt x="1" y="30305"/>
                  </a:moveTo>
                  <a:lnTo>
                    <a:pt x="2371" y="12554"/>
                  </a:lnTo>
                  <a:cubicBezTo>
                    <a:pt x="1612" y="11551"/>
                    <a:pt x="852" y="9362"/>
                    <a:pt x="852" y="8390"/>
                  </a:cubicBezTo>
                  <a:cubicBezTo>
                    <a:pt x="852" y="7873"/>
                    <a:pt x="1520" y="6140"/>
                    <a:pt x="2280" y="4438"/>
                  </a:cubicBezTo>
                  <a:cubicBezTo>
                    <a:pt x="2523" y="3921"/>
                    <a:pt x="1824" y="3557"/>
                    <a:pt x="1824" y="3557"/>
                  </a:cubicBezTo>
                  <a:cubicBezTo>
                    <a:pt x="1824" y="3557"/>
                    <a:pt x="2219" y="1976"/>
                    <a:pt x="3071" y="1125"/>
                  </a:cubicBezTo>
                  <a:cubicBezTo>
                    <a:pt x="3770" y="426"/>
                    <a:pt x="6627" y="426"/>
                    <a:pt x="6627" y="426"/>
                  </a:cubicBezTo>
                  <a:cubicBezTo>
                    <a:pt x="4955" y="912"/>
                    <a:pt x="4560" y="3192"/>
                    <a:pt x="4803" y="3405"/>
                  </a:cubicBezTo>
                  <a:cubicBezTo>
                    <a:pt x="5016" y="3587"/>
                    <a:pt x="8238" y="3496"/>
                    <a:pt x="8815" y="3405"/>
                  </a:cubicBezTo>
                  <a:cubicBezTo>
                    <a:pt x="9423" y="3283"/>
                    <a:pt x="10487" y="396"/>
                    <a:pt x="12037" y="152"/>
                  </a:cubicBezTo>
                  <a:cubicBezTo>
                    <a:pt x="12037" y="152"/>
                    <a:pt x="13101" y="0"/>
                    <a:pt x="14256" y="730"/>
                  </a:cubicBezTo>
                  <a:cubicBezTo>
                    <a:pt x="15381" y="1459"/>
                    <a:pt x="15898" y="3496"/>
                    <a:pt x="15898" y="3496"/>
                  </a:cubicBezTo>
                  <a:cubicBezTo>
                    <a:pt x="15898" y="3496"/>
                    <a:pt x="11642" y="3405"/>
                    <a:pt x="11885" y="5897"/>
                  </a:cubicBezTo>
                  <a:cubicBezTo>
                    <a:pt x="11885" y="5988"/>
                    <a:pt x="11885" y="6019"/>
                    <a:pt x="11946" y="6110"/>
                  </a:cubicBezTo>
                  <a:cubicBezTo>
                    <a:pt x="12280" y="8633"/>
                    <a:pt x="14074" y="13162"/>
                    <a:pt x="14074" y="13162"/>
                  </a:cubicBezTo>
                  <a:cubicBezTo>
                    <a:pt x="14074" y="13162"/>
                    <a:pt x="13344" y="15867"/>
                    <a:pt x="13344" y="18876"/>
                  </a:cubicBezTo>
                  <a:cubicBezTo>
                    <a:pt x="13344" y="21855"/>
                    <a:pt x="15928" y="30274"/>
                    <a:pt x="15928" y="30274"/>
                  </a:cubicBezTo>
                  <a:lnTo>
                    <a:pt x="1" y="3027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5"/>
            <p:cNvSpPr/>
            <p:nvPr/>
          </p:nvSpPr>
          <p:spPr>
            <a:xfrm flipH="1">
              <a:off x="1090124" y="2420849"/>
              <a:ext cx="115557" cy="364715"/>
            </a:xfrm>
            <a:custGeom>
              <a:rect b="b" l="l" r="r" t="t"/>
              <a:pathLst>
                <a:path extrusionOk="0" h="17463" w="5533">
                  <a:moveTo>
                    <a:pt x="3946" y="1"/>
                  </a:moveTo>
                  <a:cubicBezTo>
                    <a:pt x="2598" y="1"/>
                    <a:pt x="1991" y="2633"/>
                    <a:pt x="1581" y="5180"/>
                  </a:cubicBezTo>
                  <a:cubicBezTo>
                    <a:pt x="1186" y="7824"/>
                    <a:pt x="0" y="17277"/>
                    <a:pt x="1277" y="17460"/>
                  </a:cubicBezTo>
                  <a:cubicBezTo>
                    <a:pt x="1289" y="17461"/>
                    <a:pt x="1302" y="17462"/>
                    <a:pt x="1314" y="17462"/>
                  </a:cubicBezTo>
                  <a:cubicBezTo>
                    <a:pt x="2589" y="17462"/>
                    <a:pt x="4412" y="8316"/>
                    <a:pt x="4864" y="5727"/>
                  </a:cubicBezTo>
                  <a:cubicBezTo>
                    <a:pt x="5289" y="3052"/>
                    <a:pt x="5532" y="256"/>
                    <a:pt x="4104" y="13"/>
                  </a:cubicBezTo>
                  <a:cubicBezTo>
                    <a:pt x="4050" y="5"/>
                    <a:pt x="3998" y="1"/>
                    <a:pt x="39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5"/>
            <p:cNvSpPr/>
            <p:nvPr/>
          </p:nvSpPr>
          <p:spPr>
            <a:xfrm flipH="1">
              <a:off x="1140916" y="2734562"/>
              <a:ext cx="96510" cy="135606"/>
            </a:xfrm>
            <a:custGeom>
              <a:rect b="b" l="l" r="r" t="t"/>
              <a:pathLst>
                <a:path extrusionOk="0" h="6493" w="4621">
                  <a:moveTo>
                    <a:pt x="2892" y="0"/>
                  </a:moveTo>
                  <a:cubicBezTo>
                    <a:pt x="2088" y="0"/>
                    <a:pt x="1658" y="337"/>
                    <a:pt x="1125" y="1010"/>
                  </a:cubicBezTo>
                  <a:cubicBezTo>
                    <a:pt x="578" y="1770"/>
                    <a:pt x="1" y="3928"/>
                    <a:pt x="517" y="4110"/>
                  </a:cubicBezTo>
                  <a:cubicBezTo>
                    <a:pt x="548" y="4121"/>
                    <a:pt x="578" y="4125"/>
                    <a:pt x="609" y="4125"/>
                  </a:cubicBezTo>
                  <a:cubicBezTo>
                    <a:pt x="1105" y="4125"/>
                    <a:pt x="1625" y="2884"/>
                    <a:pt x="1774" y="2884"/>
                  </a:cubicBezTo>
                  <a:cubicBezTo>
                    <a:pt x="1781" y="2884"/>
                    <a:pt x="1788" y="2887"/>
                    <a:pt x="1794" y="2895"/>
                  </a:cubicBezTo>
                  <a:cubicBezTo>
                    <a:pt x="1885" y="3047"/>
                    <a:pt x="912" y="6360"/>
                    <a:pt x="1490" y="6481"/>
                  </a:cubicBezTo>
                  <a:cubicBezTo>
                    <a:pt x="1516" y="6489"/>
                    <a:pt x="1545" y="6492"/>
                    <a:pt x="1576" y="6492"/>
                  </a:cubicBezTo>
                  <a:cubicBezTo>
                    <a:pt x="2178" y="6492"/>
                    <a:pt x="3543" y="5102"/>
                    <a:pt x="3861" y="3685"/>
                  </a:cubicBezTo>
                  <a:cubicBezTo>
                    <a:pt x="4104" y="2773"/>
                    <a:pt x="4621" y="129"/>
                    <a:pt x="3101" y="7"/>
                  </a:cubicBezTo>
                  <a:cubicBezTo>
                    <a:pt x="3028" y="2"/>
                    <a:pt x="2959" y="0"/>
                    <a:pt x="28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5"/>
            <p:cNvSpPr/>
            <p:nvPr/>
          </p:nvSpPr>
          <p:spPr>
            <a:xfrm flipH="1">
              <a:off x="1646855" y="2518799"/>
              <a:ext cx="133330" cy="76084"/>
            </a:xfrm>
            <a:custGeom>
              <a:rect b="b" l="l" r="r" t="t"/>
              <a:pathLst>
                <a:path extrusionOk="0" h="3643" w="6384">
                  <a:moveTo>
                    <a:pt x="3416" y="0"/>
                  </a:moveTo>
                  <a:cubicBezTo>
                    <a:pt x="2645" y="0"/>
                    <a:pt x="1885" y="211"/>
                    <a:pt x="1885" y="611"/>
                  </a:cubicBezTo>
                  <a:cubicBezTo>
                    <a:pt x="1922" y="963"/>
                    <a:pt x="2532" y="988"/>
                    <a:pt x="2984" y="988"/>
                  </a:cubicBezTo>
                  <a:cubicBezTo>
                    <a:pt x="3060" y="988"/>
                    <a:pt x="3131" y="987"/>
                    <a:pt x="3194" y="987"/>
                  </a:cubicBezTo>
                  <a:cubicBezTo>
                    <a:pt x="3375" y="987"/>
                    <a:pt x="3492" y="993"/>
                    <a:pt x="3465" y="1037"/>
                  </a:cubicBezTo>
                  <a:cubicBezTo>
                    <a:pt x="3344" y="1128"/>
                    <a:pt x="0" y="1250"/>
                    <a:pt x="61" y="1827"/>
                  </a:cubicBezTo>
                  <a:cubicBezTo>
                    <a:pt x="118" y="2365"/>
                    <a:pt x="1493" y="3642"/>
                    <a:pt x="2640" y="3642"/>
                  </a:cubicBezTo>
                  <a:cubicBezTo>
                    <a:pt x="2724" y="3642"/>
                    <a:pt x="2807" y="3635"/>
                    <a:pt x="2888" y="3621"/>
                  </a:cubicBezTo>
                  <a:cubicBezTo>
                    <a:pt x="3800" y="3408"/>
                    <a:pt x="6383" y="3104"/>
                    <a:pt x="5988" y="1645"/>
                  </a:cubicBezTo>
                  <a:cubicBezTo>
                    <a:pt x="5775" y="733"/>
                    <a:pt x="5289" y="399"/>
                    <a:pt x="4377" y="125"/>
                  </a:cubicBezTo>
                  <a:cubicBezTo>
                    <a:pt x="4098" y="41"/>
                    <a:pt x="3756" y="0"/>
                    <a:pt x="34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45"/>
          <p:cNvGrpSpPr/>
          <p:nvPr/>
        </p:nvGrpSpPr>
        <p:grpSpPr>
          <a:xfrm>
            <a:off x="1728119" y="1711385"/>
            <a:ext cx="2760182" cy="1954544"/>
            <a:chOff x="1728119" y="1711385"/>
            <a:chExt cx="2760182" cy="1954544"/>
          </a:xfrm>
        </p:grpSpPr>
        <p:sp>
          <p:nvSpPr>
            <p:cNvPr id="525" name="Google Shape;525;p45"/>
            <p:cNvSpPr/>
            <p:nvPr/>
          </p:nvSpPr>
          <p:spPr>
            <a:xfrm flipH="1">
              <a:off x="3072653" y="3353636"/>
              <a:ext cx="739580" cy="76836"/>
            </a:xfrm>
            <a:custGeom>
              <a:rect b="b" l="l" r="r" t="t"/>
              <a:pathLst>
                <a:path extrusionOk="0" h="3679" w="35412">
                  <a:moveTo>
                    <a:pt x="1" y="1"/>
                  </a:moveTo>
                  <a:cubicBezTo>
                    <a:pt x="1" y="2068"/>
                    <a:pt x="1672" y="3679"/>
                    <a:pt x="3678" y="3679"/>
                  </a:cubicBezTo>
                  <a:lnTo>
                    <a:pt x="31703" y="3679"/>
                  </a:lnTo>
                  <a:cubicBezTo>
                    <a:pt x="33740" y="3679"/>
                    <a:pt x="35412" y="2068"/>
                    <a:pt x="354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5"/>
            <p:cNvSpPr/>
            <p:nvPr/>
          </p:nvSpPr>
          <p:spPr>
            <a:xfrm flipH="1">
              <a:off x="3843310" y="3168281"/>
              <a:ext cx="447566" cy="447566"/>
            </a:xfrm>
            <a:custGeom>
              <a:rect b="b" l="l" r="r" t="t"/>
              <a:pathLst>
                <a:path extrusionOk="0" h="21430" w="21430">
                  <a:moveTo>
                    <a:pt x="10700" y="0"/>
                  </a:moveTo>
                  <a:cubicBezTo>
                    <a:pt x="4803" y="0"/>
                    <a:pt x="0" y="4772"/>
                    <a:pt x="0" y="10699"/>
                  </a:cubicBezTo>
                  <a:cubicBezTo>
                    <a:pt x="0" y="16627"/>
                    <a:pt x="4803" y="21429"/>
                    <a:pt x="10700" y="21429"/>
                  </a:cubicBezTo>
                  <a:cubicBezTo>
                    <a:pt x="16627" y="21429"/>
                    <a:pt x="21429" y="16627"/>
                    <a:pt x="21429" y="10699"/>
                  </a:cubicBezTo>
                  <a:cubicBezTo>
                    <a:pt x="21429" y="4772"/>
                    <a:pt x="16627" y="0"/>
                    <a:pt x="107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5"/>
            <p:cNvSpPr/>
            <p:nvPr/>
          </p:nvSpPr>
          <p:spPr>
            <a:xfrm flipH="1">
              <a:off x="3916324" y="3241274"/>
              <a:ext cx="301559" cy="301559"/>
            </a:xfrm>
            <a:custGeom>
              <a:rect b="b" l="l" r="r" t="t"/>
              <a:pathLst>
                <a:path extrusionOk="0" h="14439" w="14439">
                  <a:moveTo>
                    <a:pt x="7205" y="1"/>
                  </a:moveTo>
                  <a:cubicBezTo>
                    <a:pt x="3223" y="1"/>
                    <a:pt x="1" y="3223"/>
                    <a:pt x="1" y="7204"/>
                  </a:cubicBezTo>
                  <a:cubicBezTo>
                    <a:pt x="1" y="11186"/>
                    <a:pt x="3223" y="14439"/>
                    <a:pt x="7205" y="14439"/>
                  </a:cubicBezTo>
                  <a:cubicBezTo>
                    <a:pt x="11186" y="14439"/>
                    <a:pt x="14439" y="11186"/>
                    <a:pt x="14439" y="7204"/>
                  </a:cubicBezTo>
                  <a:cubicBezTo>
                    <a:pt x="14439" y="3223"/>
                    <a:pt x="11186" y="1"/>
                    <a:pt x="72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5"/>
            <p:cNvSpPr/>
            <p:nvPr/>
          </p:nvSpPr>
          <p:spPr>
            <a:xfrm flipH="1">
              <a:off x="3934723" y="3259047"/>
              <a:ext cx="265386" cy="265386"/>
            </a:xfrm>
            <a:custGeom>
              <a:rect b="b" l="l" r="r" t="t"/>
              <a:pathLst>
                <a:path extrusionOk="0" h="12707" w="12707">
                  <a:moveTo>
                    <a:pt x="6354" y="1"/>
                  </a:moveTo>
                  <a:cubicBezTo>
                    <a:pt x="2858" y="1"/>
                    <a:pt x="1" y="2858"/>
                    <a:pt x="1" y="6353"/>
                  </a:cubicBezTo>
                  <a:cubicBezTo>
                    <a:pt x="1" y="9849"/>
                    <a:pt x="2858" y="12706"/>
                    <a:pt x="6354" y="12706"/>
                  </a:cubicBezTo>
                  <a:cubicBezTo>
                    <a:pt x="9879" y="12706"/>
                    <a:pt x="12706" y="9849"/>
                    <a:pt x="12706" y="6353"/>
                  </a:cubicBezTo>
                  <a:cubicBezTo>
                    <a:pt x="12706" y="2858"/>
                    <a:pt x="9879" y="1"/>
                    <a:pt x="63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5"/>
            <p:cNvSpPr/>
            <p:nvPr/>
          </p:nvSpPr>
          <p:spPr>
            <a:xfrm flipH="1">
              <a:off x="3996940" y="3321264"/>
              <a:ext cx="140953" cy="140953"/>
            </a:xfrm>
            <a:custGeom>
              <a:rect b="b" l="l" r="r" t="t"/>
              <a:pathLst>
                <a:path extrusionOk="0" h="6749" w="6749">
                  <a:moveTo>
                    <a:pt x="3375" y="1"/>
                  </a:moveTo>
                  <a:cubicBezTo>
                    <a:pt x="1520" y="1"/>
                    <a:pt x="1" y="1520"/>
                    <a:pt x="1" y="3374"/>
                  </a:cubicBezTo>
                  <a:cubicBezTo>
                    <a:pt x="1" y="5229"/>
                    <a:pt x="1520" y="6748"/>
                    <a:pt x="3375" y="6748"/>
                  </a:cubicBezTo>
                  <a:cubicBezTo>
                    <a:pt x="5259" y="6748"/>
                    <a:pt x="6748" y="5229"/>
                    <a:pt x="6748" y="3374"/>
                  </a:cubicBezTo>
                  <a:cubicBezTo>
                    <a:pt x="6748" y="1520"/>
                    <a:pt x="5259" y="1"/>
                    <a:pt x="33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5"/>
            <p:cNvSpPr/>
            <p:nvPr/>
          </p:nvSpPr>
          <p:spPr>
            <a:xfrm flipH="1">
              <a:off x="2536243" y="3168281"/>
              <a:ext cx="447566" cy="447566"/>
            </a:xfrm>
            <a:custGeom>
              <a:rect b="b" l="l" r="r" t="t"/>
              <a:pathLst>
                <a:path extrusionOk="0" h="21430" w="21430">
                  <a:moveTo>
                    <a:pt x="10700" y="0"/>
                  </a:moveTo>
                  <a:cubicBezTo>
                    <a:pt x="4773" y="0"/>
                    <a:pt x="1" y="4772"/>
                    <a:pt x="1" y="10699"/>
                  </a:cubicBezTo>
                  <a:cubicBezTo>
                    <a:pt x="1" y="16627"/>
                    <a:pt x="4773" y="21429"/>
                    <a:pt x="10700" y="21429"/>
                  </a:cubicBezTo>
                  <a:cubicBezTo>
                    <a:pt x="16627" y="21429"/>
                    <a:pt x="21430" y="16627"/>
                    <a:pt x="21430" y="10699"/>
                  </a:cubicBezTo>
                  <a:cubicBezTo>
                    <a:pt x="21430" y="4772"/>
                    <a:pt x="16627" y="0"/>
                    <a:pt x="107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5"/>
            <p:cNvSpPr/>
            <p:nvPr/>
          </p:nvSpPr>
          <p:spPr>
            <a:xfrm flipH="1">
              <a:off x="2609236" y="3241274"/>
              <a:ext cx="301559" cy="301559"/>
            </a:xfrm>
            <a:custGeom>
              <a:rect b="b" l="l" r="r" t="t"/>
              <a:pathLst>
                <a:path extrusionOk="0" h="14439" w="14439">
                  <a:moveTo>
                    <a:pt x="7204" y="1"/>
                  </a:moveTo>
                  <a:cubicBezTo>
                    <a:pt x="3222" y="1"/>
                    <a:pt x="0" y="3223"/>
                    <a:pt x="0" y="7204"/>
                  </a:cubicBezTo>
                  <a:cubicBezTo>
                    <a:pt x="0" y="11186"/>
                    <a:pt x="3222" y="14439"/>
                    <a:pt x="7204" y="14439"/>
                  </a:cubicBezTo>
                  <a:cubicBezTo>
                    <a:pt x="11186" y="14439"/>
                    <a:pt x="14438" y="11186"/>
                    <a:pt x="14438" y="7204"/>
                  </a:cubicBezTo>
                  <a:cubicBezTo>
                    <a:pt x="14438" y="3223"/>
                    <a:pt x="11186" y="1"/>
                    <a:pt x="72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5"/>
            <p:cNvSpPr/>
            <p:nvPr/>
          </p:nvSpPr>
          <p:spPr>
            <a:xfrm flipH="1">
              <a:off x="2627656" y="3259047"/>
              <a:ext cx="265365" cy="265386"/>
            </a:xfrm>
            <a:custGeom>
              <a:rect b="b" l="l" r="r" t="t"/>
              <a:pathLst>
                <a:path extrusionOk="0" h="12707" w="12706">
                  <a:moveTo>
                    <a:pt x="6353" y="1"/>
                  </a:moveTo>
                  <a:cubicBezTo>
                    <a:pt x="2858" y="1"/>
                    <a:pt x="1" y="2858"/>
                    <a:pt x="1" y="6353"/>
                  </a:cubicBezTo>
                  <a:cubicBezTo>
                    <a:pt x="1" y="9849"/>
                    <a:pt x="2858" y="12706"/>
                    <a:pt x="6353" y="12706"/>
                  </a:cubicBezTo>
                  <a:cubicBezTo>
                    <a:pt x="9849" y="12706"/>
                    <a:pt x="12706" y="9849"/>
                    <a:pt x="12706" y="6353"/>
                  </a:cubicBezTo>
                  <a:cubicBezTo>
                    <a:pt x="12706" y="2858"/>
                    <a:pt x="9849" y="1"/>
                    <a:pt x="63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5"/>
            <p:cNvSpPr/>
            <p:nvPr/>
          </p:nvSpPr>
          <p:spPr>
            <a:xfrm flipH="1">
              <a:off x="2689852" y="3321264"/>
              <a:ext cx="140953" cy="140953"/>
            </a:xfrm>
            <a:custGeom>
              <a:rect b="b" l="l" r="r" t="t"/>
              <a:pathLst>
                <a:path extrusionOk="0" h="6749" w="6749">
                  <a:moveTo>
                    <a:pt x="3374" y="1"/>
                  </a:moveTo>
                  <a:cubicBezTo>
                    <a:pt x="1520" y="1"/>
                    <a:pt x="0" y="1520"/>
                    <a:pt x="0" y="3374"/>
                  </a:cubicBezTo>
                  <a:cubicBezTo>
                    <a:pt x="0" y="5229"/>
                    <a:pt x="1520" y="6748"/>
                    <a:pt x="3374" y="6748"/>
                  </a:cubicBezTo>
                  <a:cubicBezTo>
                    <a:pt x="5228" y="6748"/>
                    <a:pt x="6748" y="5229"/>
                    <a:pt x="6748" y="3374"/>
                  </a:cubicBezTo>
                  <a:cubicBezTo>
                    <a:pt x="6748" y="1520"/>
                    <a:pt x="5228" y="1"/>
                    <a:pt x="33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5"/>
            <p:cNvSpPr/>
            <p:nvPr/>
          </p:nvSpPr>
          <p:spPr>
            <a:xfrm flipH="1">
              <a:off x="4127722" y="2720736"/>
              <a:ext cx="269813" cy="270440"/>
            </a:xfrm>
            <a:custGeom>
              <a:rect b="b" l="l" r="r" t="t"/>
              <a:pathLst>
                <a:path extrusionOk="0" h="12949" w="12919">
                  <a:moveTo>
                    <a:pt x="1034" y="0"/>
                  </a:moveTo>
                  <a:lnTo>
                    <a:pt x="1" y="1034"/>
                  </a:lnTo>
                  <a:lnTo>
                    <a:pt x="11916" y="12949"/>
                  </a:lnTo>
                  <a:lnTo>
                    <a:pt x="12919" y="11915"/>
                  </a:lnTo>
                  <a:lnTo>
                    <a:pt x="103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5"/>
            <p:cNvSpPr/>
            <p:nvPr/>
          </p:nvSpPr>
          <p:spPr>
            <a:xfrm flipH="1">
              <a:off x="2793337" y="2514414"/>
              <a:ext cx="1688615" cy="877337"/>
            </a:xfrm>
            <a:custGeom>
              <a:rect b="b" l="l" r="r" t="t"/>
              <a:pathLst>
                <a:path extrusionOk="0" h="42008" w="80853">
                  <a:moveTo>
                    <a:pt x="77266" y="23193"/>
                  </a:moveTo>
                  <a:cubicBezTo>
                    <a:pt x="76050" y="21217"/>
                    <a:pt x="73588" y="22098"/>
                    <a:pt x="73588" y="22098"/>
                  </a:cubicBezTo>
                  <a:lnTo>
                    <a:pt x="65655" y="1"/>
                  </a:lnTo>
                  <a:lnTo>
                    <a:pt x="63254" y="4165"/>
                  </a:lnTo>
                  <a:cubicBezTo>
                    <a:pt x="63223" y="4256"/>
                    <a:pt x="63223" y="4287"/>
                    <a:pt x="63223" y="4347"/>
                  </a:cubicBezTo>
                  <a:cubicBezTo>
                    <a:pt x="63618" y="5715"/>
                    <a:pt x="68482" y="21490"/>
                    <a:pt x="69454" y="29424"/>
                  </a:cubicBezTo>
                  <a:cubicBezTo>
                    <a:pt x="70214" y="35746"/>
                    <a:pt x="64439" y="37570"/>
                    <a:pt x="61582" y="38056"/>
                  </a:cubicBezTo>
                  <a:cubicBezTo>
                    <a:pt x="60822" y="38208"/>
                    <a:pt x="60062" y="38238"/>
                    <a:pt x="59302" y="38238"/>
                  </a:cubicBezTo>
                  <a:lnTo>
                    <a:pt x="44743" y="38238"/>
                  </a:lnTo>
                  <a:lnTo>
                    <a:pt x="44682" y="38238"/>
                  </a:lnTo>
                  <a:cubicBezTo>
                    <a:pt x="41885" y="38238"/>
                    <a:pt x="40001" y="35472"/>
                    <a:pt x="41034" y="32889"/>
                  </a:cubicBezTo>
                  <a:lnTo>
                    <a:pt x="48360" y="14135"/>
                  </a:lnTo>
                  <a:cubicBezTo>
                    <a:pt x="48633" y="13405"/>
                    <a:pt x="48785" y="12615"/>
                    <a:pt x="48785" y="11855"/>
                  </a:cubicBezTo>
                  <a:lnTo>
                    <a:pt x="48785" y="11521"/>
                  </a:lnTo>
                  <a:lnTo>
                    <a:pt x="26444" y="11521"/>
                  </a:lnTo>
                  <a:cubicBezTo>
                    <a:pt x="5380" y="11034"/>
                    <a:pt x="4924" y="25989"/>
                    <a:pt x="4924" y="25989"/>
                  </a:cubicBezTo>
                  <a:lnTo>
                    <a:pt x="3496" y="25989"/>
                  </a:lnTo>
                  <a:cubicBezTo>
                    <a:pt x="1550" y="25989"/>
                    <a:pt x="0" y="27539"/>
                    <a:pt x="0" y="29484"/>
                  </a:cubicBezTo>
                  <a:lnTo>
                    <a:pt x="0" y="42007"/>
                  </a:lnTo>
                  <a:lnTo>
                    <a:pt x="69515" y="42007"/>
                  </a:lnTo>
                  <a:lnTo>
                    <a:pt x="69849" y="42007"/>
                  </a:lnTo>
                  <a:lnTo>
                    <a:pt x="69849" y="41977"/>
                  </a:lnTo>
                  <a:cubicBezTo>
                    <a:pt x="69849" y="35624"/>
                    <a:pt x="74682" y="30427"/>
                    <a:pt x="80853" y="29758"/>
                  </a:cubicBezTo>
                  <a:cubicBezTo>
                    <a:pt x="79850" y="27813"/>
                    <a:pt x="78117" y="24530"/>
                    <a:pt x="77266" y="2319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5"/>
            <p:cNvSpPr/>
            <p:nvPr/>
          </p:nvSpPr>
          <p:spPr>
            <a:xfrm flipH="1">
              <a:off x="2496875" y="3123838"/>
              <a:ext cx="536431" cy="267913"/>
            </a:xfrm>
            <a:custGeom>
              <a:rect b="b" l="l" r="r" t="t"/>
              <a:pathLst>
                <a:path extrusionOk="0" h="12828" w="25685">
                  <a:moveTo>
                    <a:pt x="0" y="12827"/>
                  </a:moveTo>
                  <a:cubicBezTo>
                    <a:pt x="0" y="5715"/>
                    <a:pt x="5745" y="1"/>
                    <a:pt x="12857" y="1"/>
                  </a:cubicBezTo>
                  <a:cubicBezTo>
                    <a:pt x="19940" y="1"/>
                    <a:pt x="25684" y="5715"/>
                    <a:pt x="25684" y="12827"/>
                  </a:cubicBezTo>
                  <a:lnTo>
                    <a:pt x="0" y="12827"/>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5"/>
            <p:cNvSpPr/>
            <p:nvPr/>
          </p:nvSpPr>
          <p:spPr>
            <a:xfrm flipH="1">
              <a:off x="3396412" y="2678194"/>
              <a:ext cx="374552" cy="76836"/>
            </a:xfrm>
            <a:custGeom>
              <a:rect b="b" l="l" r="r" t="t"/>
              <a:pathLst>
                <a:path extrusionOk="0" h="3679" w="17934">
                  <a:moveTo>
                    <a:pt x="3678" y="1"/>
                  </a:moveTo>
                  <a:cubicBezTo>
                    <a:pt x="1672" y="1"/>
                    <a:pt x="0" y="1642"/>
                    <a:pt x="0" y="3679"/>
                  </a:cubicBezTo>
                  <a:lnTo>
                    <a:pt x="17934" y="3679"/>
                  </a:lnTo>
                  <a:cubicBezTo>
                    <a:pt x="17934" y="1673"/>
                    <a:pt x="16262" y="1"/>
                    <a:pt x="142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5"/>
            <p:cNvSpPr/>
            <p:nvPr/>
          </p:nvSpPr>
          <p:spPr>
            <a:xfrm flipH="1">
              <a:off x="3789990" y="2713113"/>
              <a:ext cx="698311" cy="41916"/>
            </a:xfrm>
            <a:custGeom>
              <a:rect b="b" l="l" r="r" t="t"/>
              <a:pathLst>
                <a:path extrusionOk="0" h="2007" w="33436">
                  <a:moveTo>
                    <a:pt x="973" y="1"/>
                  </a:moveTo>
                  <a:cubicBezTo>
                    <a:pt x="456" y="1"/>
                    <a:pt x="0" y="457"/>
                    <a:pt x="0" y="1004"/>
                  </a:cubicBezTo>
                  <a:lnTo>
                    <a:pt x="0" y="2007"/>
                  </a:lnTo>
                  <a:lnTo>
                    <a:pt x="33435" y="2007"/>
                  </a:lnTo>
                  <a:lnTo>
                    <a:pt x="33435" y="882"/>
                  </a:lnTo>
                  <a:cubicBezTo>
                    <a:pt x="33435" y="396"/>
                    <a:pt x="33040" y="1"/>
                    <a:pt x="325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5"/>
            <p:cNvSpPr/>
            <p:nvPr/>
          </p:nvSpPr>
          <p:spPr>
            <a:xfrm flipH="1">
              <a:off x="3723346" y="3040047"/>
              <a:ext cx="703386" cy="352330"/>
            </a:xfrm>
            <a:custGeom>
              <a:rect b="b" l="l" r="r" t="t"/>
              <a:pathLst>
                <a:path extrusionOk="0" h="16870" w="33679">
                  <a:moveTo>
                    <a:pt x="33679" y="16839"/>
                  </a:moveTo>
                  <a:lnTo>
                    <a:pt x="33679" y="16839"/>
                  </a:lnTo>
                  <a:lnTo>
                    <a:pt x="1" y="16870"/>
                  </a:lnTo>
                  <a:lnTo>
                    <a:pt x="1" y="16839"/>
                  </a:lnTo>
                  <a:cubicBezTo>
                    <a:pt x="1" y="7538"/>
                    <a:pt x="7539" y="0"/>
                    <a:pt x="16840" y="0"/>
                  </a:cubicBezTo>
                  <a:cubicBezTo>
                    <a:pt x="26141" y="0"/>
                    <a:pt x="33679" y="7538"/>
                    <a:pt x="33679" y="1683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5"/>
            <p:cNvSpPr/>
            <p:nvPr/>
          </p:nvSpPr>
          <p:spPr>
            <a:xfrm flipH="1">
              <a:off x="3110747" y="2481415"/>
              <a:ext cx="71113" cy="109834"/>
            </a:xfrm>
            <a:custGeom>
              <a:rect b="b" l="l" r="r" t="t"/>
              <a:pathLst>
                <a:path extrusionOk="0" h="5259" w="3405">
                  <a:moveTo>
                    <a:pt x="2949" y="0"/>
                  </a:moveTo>
                  <a:lnTo>
                    <a:pt x="1" y="608"/>
                  </a:lnTo>
                  <a:lnTo>
                    <a:pt x="1520" y="5259"/>
                  </a:lnTo>
                  <a:lnTo>
                    <a:pt x="3405" y="1581"/>
                  </a:lnTo>
                  <a:lnTo>
                    <a:pt x="29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5"/>
            <p:cNvSpPr/>
            <p:nvPr/>
          </p:nvSpPr>
          <p:spPr>
            <a:xfrm flipH="1">
              <a:off x="3000913" y="2370808"/>
              <a:ext cx="43838" cy="164845"/>
            </a:xfrm>
            <a:custGeom>
              <a:rect b="b" l="l" r="r" t="t"/>
              <a:pathLst>
                <a:path extrusionOk="0" h="7893" w="2099">
                  <a:moveTo>
                    <a:pt x="1130" y="1"/>
                  </a:moveTo>
                  <a:cubicBezTo>
                    <a:pt x="1088" y="1"/>
                    <a:pt x="1046" y="3"/>
                    <a:pt x="1004" y="7"/>
                  </a:cubicBezTo>
                  <a:lnTo>
                    <a:pt x="1" y="159"/>
                  </a:lnTo>
                  <a:lnTo>
                    <a:pt x="1" y="7728"/>
                  </a:lnTo>
                  <a:lnTo>
                    <a:pt x="1004" y="7880"/>
                  </a:lnTo>
                  <a:cubicBezTo>
                    <a:pt x="1060" y="7889"/>
                    <a:pt x="1116" y="7893"/>
                    <a:pt x="1171" y="7893"/>
                  </a:cubicBezTo>
                  <a:cubicBezTo>
                    <a:pt x="1678" y="7893"/>
                    <a:pt x="2098" y="7528"/>
                    <a:pt x="2098" y="7090"/>
                  </a:cubicBezTo>
                  <a:lnTo>
                    <a:pt x="2098" y="828"/>
                  </a:lnTo>
                  <a:cubicBezTo>
                    <a:pt x="2098" y="349"/>
                    <a:pt x="1654" y="1"/>
                    <a:pt x="1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5"/>
            <p:cNvSpPr/>
            <p:nvPr/>
          </p:nvSpPr>
          <p:spPr>
            <a:xfrm flipH="1">
              <a:off x="3058681" y="2359530"/>
              <a:ext cx="196820" cy="188550"/>
            </a:xfrm>
            <a:custGeom>
              <a:rect b="b" l="l" r="r" t="t"/>
              <a:pathLst>
                <a:path extrusionOk="0" h="9028" w="9424">
                  <a:moveTo>
                    <a:pt x="9423" y="9028"/>
                  </a:moveTo>
                  <a:lnTo>
                    <a:pt x="1034" y="8055"/>
                  </a:lnTo>
                  <a:cubicBezTo>
                    <a:pt x="457" y="7964"/>
                    <a:pt x="1" y="7478"/>
                    <a:pt x="1" y="6900"/>
                  </a:cubicBezTo>
                  <a:lnTo>
                    <a:pt x="1" y="4164"/>
                  </a:lnTo>
                  <a:cubicBezTo>
                    <a:pt x="1" y="3678"/>
                    <a:pt x="305" y="3253"/>
                    <a:pt x="760" y="3070"/>
                  </a:cubicBezTo>
                  <a:lnTo>
                    <a:pt x="9393" y="0"/>
                  </a:lnTo>
                  <a:lnTo>
                    <a:pt x="9393" y="9028"/>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5"/>
            <p:cNvSpPr/>
            <p:nvPr/>
          </p:nvSpPr>
          <p:spPr>
            <a:xfrm flipH="1">
              <a:off x="3013611" y="2355312"/>
              <a:ext cx="45091" cy="197468"/>
            </a:xfrm>
            <a:custGeom>
              <a:rect b="b" l="l" r="r" t="t"/>
              <a:pathLst>
                <a:path extrusionOk="0" h="9455" w="2159">
                  <a:moveTo>
                    <a:pt x="1230" y="0"/>
                  </a:moveTo>
                  <a:cubicBezTo>
                    <a:pt x="1166" y="0"/>
                    <a:pt x="1100" y="7"/>
                    <a:pt x="1034" y="20"/>
                  </a:cubicBezTo>
                  <a:lnTo>
                    <a:pt x="0" y="202"/>
                  </a:lnTo>
                  <a:lnTo>
                    <a:pt x="0" y="9230"/>
                  </a:lnTo>
                  <a:lnTo>
                    <a:pt x="1034" y="9443"/>
                  </a:lnTo>
                  <a:cubicBezTo>
                    <a:pt x="1086" y="9450"/>
                    <a:pt x="1138" y="9454"/>
                    <a:pt x="1188" y="9454"/>
                  </a:cubicBezTo>
                  <a:cubicBezTo>
                    <a:pt x="1727" y="9454"/>
                    <a:pt x="2158" y="9025"/>
                    <a:pt x="2158" y="8470"/>
                  </a:cubicBezTo>
                  <a:lnTo>
                    <a:pt x="2158" y="962"/>
                  </a:lnTo>
                  <a:cubicBezTo>
                    <a:pt x="2158" y="421"/>
                    <a:pt x="1749" y="0"/>
                    <a:pt x="1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5"/>
            <p:cNvSpPr/>
            <p:nvPr/>
          </p:nvSpPr>
          <p:spPr>
            <a:xfrm flipH="1">
              <a:off x="3246583" y="2305564"/>
              <a:ext cx="74935" cy="131429"/>
            </a:xfrm>
            <a:custGeom>
              <a:rect b="b" l="l" r="r" t="t"/>
              <a:pathLst>
                <a:path extrusionOk="0" h="6293" w="3588">
                  <a:moveTo>
                    <a:pt x="1794" y="1"/>
                  </a:moveTo>
                  <a:cubicBezTo>
                    <a:pt x="821" y="1"/>
                    <a:pt x="0" y="1399"/>
                    <a:pt x="0" y="3162"/>
                  </a:cubicBezTo>
                  <a:cubicBezTo>
                    <a:pt x="0" y="4894"/>
                    <a:pt x="821" y="6293"/>
                    <a:pt x="1794" y="6293"/>
                  </a:cubicBezTo>
                  <a:cubicBezTo>
                    <a:pt x="2766" y="6293"/>
                    <a:pt x="3587" y="4894"/>
                    <a:pt x="3587" y="3162"/>
                  </a:cubicBezTo>
                  <a:cubicBezTo>
                    <a:pt x="3587" y="1399"/>
                    <a:pt x="2766" y="1"/>
                    <a:pt x="17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5"/>
            <p:cNvSpPr/>
            <p:nvPr/>
          </p:nvSpPr>
          <p:spPr>
            <a:xfrm flipH="1">
              <a:off x="3204688" y="2372855"/>
              <a:ext cx="66038" cy="55888"/>
            </a:xfrm>
            <a:custGeom>
              <a:rect b="b" l="l" r="r" t="t"/>
              <a:pathLst>
                <a:path extrusionOk="0" h="2676" w="3162">
                  <a:moveTo>
                    <a:pt x="274" y="1"/>
                  </a:moveTo>
                  <a:lnTo>
                    <a:pt x="0" y="305"/>
                  </a:lnTo>
                  <a:lnTo>
                    <a:pt x="2948" y="2675"/>
                  </a:lnTo>
                  <a:lnTo>
                    <a:pt x="3161" y="2402"/>
                  </a:lnTo>
                  <a:lnTo>
                    <a:pt x="2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5"/>
            <p:cNvSpPr/>
            <p:nvPr/>
          </p:nvSpPr>
          <p:spPr>
            <a:xfrm flipH="1">
              <a:off x="3157091" y="2454286"/>
              <a:ext cx="175852" cy="103715"/>
            </a:xfrm>
            <a:custGeom>
              <a:rect b="b" l="l" r="r" t="t"/>
              <a:pathLst>
                <a:path extrusionOk="0" h="4966" w="8420">
                  <a:moveTo>
                    <a:pt x="7409" y="0"/>
                  </a:moveTo>
                  <a:cubicBezTo>
                    <a:pt x="7300" y="0"/>
                    <a:pt x="7190" y="17"/>
                    <a:pt x="7083" y="53"/>
                  </a:cubicBezTo>
                  <a:lnTo>
                    <a:pt x="1125" y="2241"/>
                  </a:lnTo>
                  <a:cubicBezTo>
                    <a:pt x="365" y="2515"/>
                    <a:pt x="0" y="3427"/>
                    <a:pt x="335" y="4156"/>
                  </a:cubicBezTo>
                  <a:cubicBezTo>
                    <a:pt x="562" y="4673"/>
                    <a:pt x="1057" y="4965"/>
                    <a:pt x="1579" y="4965"/>
                  </a:cubicBezTo>
                  <a:cubicBezTo>
                    <a:pt x="1825" y="4965"/>
                    <a:pt x="2077" y="4900"/>
                    <a:pt x="2310" y="4764"/>
                  </a:cubicBezTo>
                  <a:lnTo>
                    <a:pt x="7842" y="1694"/>
                  </a:lnTo>
                  <a:cubicBezTo>
                    <a:pt x="8268" y="1451"/>
                    <a:pt x="8420" y="934"/>
                    <a:pt x="8238" y="509"/>
                  </a:cubicBezTo>
                  <a:cubicBezTo>
                    <a:pt x="8098" y="183"/>
                    <a:pt x="7763" y="0"/>
                    <a:pt x="74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5"/>
            <p:cNvSpPr/>
            <p:nvPr/>
          </p:nvSpPr>
          <p:spPr>
            <a:xfrm flipH="1">
              <a:off x="3887126" y="2351281"/>
              <a:ext cx="509135" cy="361227"/>
            </a:xfrm>
            <a:custGeom>
              <a:rect b="b" l="l" r="r" t="t"/>
              <a:pathLst>
                <a:path extrusionOk="0" h="17296" w="24378">
                  <a:moveTo>
                    <a:pt x="1" y="0"/>
                  </a:moveTo>
                  <a:lnTo>
                    <a:pt x="1" y="17295"/>
                  </a:lnTo>
                  <a:lnTo>
                    <a:pt x="24378" y="17295"/>
                  </a:lnTo>
                  <a:lnTo>
                    <a:pt x="243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5"/>
            <p:cNvSpPr/>
            <p:nvPr/>
          </p:nvSpPr>
          <p:spPr>
            <a:xfrm flipH="1">
              <a:off x="3874428" y="2302389"/>
              <a:ext cx="533883" cy="53988"/>
            </a:xfrm>
            <a:custGeom>
              <a:rect b="b" l="l" r="r" t="t"/>
              <a:pathLst>
                <a:path extrusionOk="0" h="2585" w="25563">
                  <a:moveTo>
                    <a:pt x="760" y="1"/>
                  </a:moveTo>
                  <a:cubicBezTo>
                    <a:pt x="334" y="1"/>
                    <a:pt x="0" y="335"/>
                    <a:pt x="0" y="761"/>
                  </a:cubicBezTo>
                  <a:lnTo>
                    <a:pt x="0" y="1824"/>
                  </a:lnTo>
                  <a:cubicBezTo>
                    <a:pt x="0" y="2250"/>
                    <a:pt x="334" y="2584"/>
                    <a:pt x="760" y="2584"/>
                  </a:cubicBezTo>
                  <a:lnTo>
                    <a:pt x="24803" y="2584"/>
                  </a:lnTo>
                  <a:cubicBezTo>
                    <a:pt x="25228" y="2584"/>
                    <a:pt x="25563" y="2250"/>
                    <a:pt x="25563" y="1824"/>
                  </a:cubicBezTo>
                  <a:lnTo>
                    <a:pt x="25563" y="761"/>
                  </a:lnTo>
                  <a:cubicBezTo>
                    <a:pt x="25563" y="335"/>
                    <a:pt x="25228" y="1"/>
                    <a:pt x="248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5"/>
            <p:cNvSpPr/>
            <p:nvPr/>
          </p:nvSpPr>
          <p:spPr>
            <a:xfrm flipH="1">
              <a:off x="4003915" y="2440105"/>
              <a:ext cx="207618" cy="152440"/>
            </a:xfrm>
            <a:custGeom>
              <a:rect b="b" l="l" r="r" t="t"/>
              <a:pathLst>
                <a:path extrusionOk="0" h="7299" w="9941">
                  <a:moveTo>
                    <a:pt x="4971" y="843"/>
                  </a:moveTo>
                  <a:cubicBezTo>
                    <a:pt x="4996" y="843"/>
                    <a:pt x="5021" y="846"/>
                    <a:pt x="5046" y="854"/>
                  </a:cubicBezTo>
                  <a:cubicBezTo>
                    <a:pt x="5290" y="884"/>
                    <a:pt x="5442" y="1066"/>
                    <a:pt x="5442" y="1279"/>
                  </a:cubicBezTo>
                  <a:cubicBezTo>
                    <a:pt x="5442" y="1476"/>
                    <a:pt x="5259" y="1647"/>
                    <a:pt x="5063" y="1647"/>
                  </a:cubicBezTo>
                  <a:cubicBezTo>
                    <a:pt x="5047" y="1647"/>
                    <a:pt x="5032" y="1646"/>
                    <a:pt x="5016" y="1644"/>
                  </a:cubicBezTo>
                  <a:cubicBezTo>
                    <a:pt x="4773" y="1644"/>
                    <a:pt x="4590" y="1461"/>
                    <a:pt x="4621" y="1218"/>
                  </a:cubicBezTo>
                  <a:cubicBezTo>
                    <a:pt x="4621" y="1031"/>
                    <a:pt x="4786" y="843"/>
                    <a:pt x="4971" y="843"/>
                  </a:cubicBezTo>
                  <a:close/>
                  <a:moveTo>
                    <a:pt x="6705" y="1299"/>
                  </a:moveTo>
                  <a:cubicBezTo>
                    <a:pt x="6729" y="1299"/>
                    <a:pt x="6754" y="1302"/>
                    <a:pt x="6779" y="1310"/>
                  </a:cubicBezTo>
                  <a:cubicBezTo>
                    <a:pt x="7022" y="1310"/>
                    <a:pt x="7174" y="1492"/>
                    <a:pt x="7174" y="1735"/>
                  </a:cubicBezTo>
                  <a:cubicBezTo>
                    <a:pt x="7174" y="1932"/>
                    <a:pt x="7018" y="2103"/>
                    <a:pt x="6801" y="2103"/>
                  </a:cubicBezTo>
                  <a:cubicBezTo>
                    <a:pt x="6784" y="2103"/>
                    <a:pt x="6766" y="2102"/>
                    <a:pt x="6749" y="2100"/>
                  </a:cubicBezTo>
                  <a:cubicBezTo>
                    <a:pt x="6536" y="2100"/>
                    <a:pt x="6353" y="1917"/>
                    <a:pt x="6384" y="1674"/>
                  </a:cubicBezTo>
                  <a:cubicBezTo>
                    <a:pt x="6384" y="1487"/>
                    <a:pt x="6526" y="1299"/>
                    <a:pt x="6705" y="1299"/>
                  </a:cubicBezTo>
                  <a:close/>
                  <a:moveTo>
                    <a:pt x="2568" y="2096"/>
                  </a:moveTo>
                  <a:cubicBezTo>
                    <a:pt x="2583" y="2096"/>
                    <a:pt x="2599" y="2098"/>
                    <a:pt x="2615" y="2100"/>
                  </a:cubicBezTo>
                  <a:cubicBezTo>
                    <a:pt x="2797" y="2130"/>
                    <a:pt x="3010" y="2343"/>
                    <a:pt x="3010" y="2525"/>
                  </a:cubicBezTo>
                  <a:cubicBezTo>
                    <a:pt x="3010" y="2713"/>
                    <a:pt x="2844" y="2901"/>
                    <a:pt x="2659" y="2901"/>
                  </a:cubicBezTo>
                  <a:cubicBezTo>
                    <a:pt x="2635" y="2901"/>
                    <a:pt x="2609" y="2897"/>
                    <a:pt x="2584" y="2890"/>
                  </a:cubicBezTo>
                  <a:cubicBezTo>
                    <a:pt x="2341" y="2860"/>
                    <a:pt x="2159" y="2708"/>
                    <a:pt x="2189" y="2495"/>
                  </a:cubicBezTo>
                  <a:cubicBezTo>
                    <a:pt x="2189" y="2270"/>
                    <a:pt x="2372" y="2096"/>
                    <a:pt x="2568" y="2096"/>
                  </a:cubicBezTo>
                  <a:close/>
                  <a:moveTo>
                    <a:pt x="4271" y="2431"/>
                  </a:moveTo>
                  <a:cubicBezTo>
                    <a:pt x="4286" y="2431"/>
                    <a:pt x="4301" y="2432"/>
                    <a:pt x="4317" y="2434"/>
                  </a:cubicBezTo>
                  <a:cubicBezTo>
                    <a:pt x="4560" y="2434"/>
                    <a:pt x="4742" y="2647"/>
                    <a:pt x="4712" y="2860"/>
                  </a:cubicBezTo>
                  <a:cubicBezTo>
                    <a:pt x="4712" y="3085"/>
                    <a:pt x="4555" y="3258"/>
                    <a:pt x="4339" y="3258"/>
                  </a:cubicBezTo>
                  <a:cubicBezTo>
                    <a:pt x="4322" y="3258"/>
                    <a:pt x="4304" y="3257"/>
                    <a:pt x="4286" y="3255"/>
                  </a:cubicBezTo>
                  <a:cubicBezTo>
                    <a:pt x="4074" y="3255"/>
                    <a:pt x="3861" y="3042"/>
                    <a:pt x="3922" y="2829"/>
                  </a:cubicBezTo>
                  <a:cubicBezTo>
                    <a:pt x="3922" y="2604"/>
                    <a:pt x="4078" y="2431"/>
                    <a:pt x="4271" y="2431"/>
                  </a:cubicBezTo>
                  <a:close/>
                  <a:moveTo>
                    <a:pt x="3480" y="3920"/>
                  </a:moveTo>
                  <a:cubicBezTo>
                    <a:pt x="3495" y="3920"/>
                    <a:pt x="3511" y="3921"/>
                    <a:pt x="3527" y="3924"/>
                  </a:cubicBezTo>
                  <a:cubicBezTo>
                    <a:pt x="3770" y="3924"/>
                    <a:pt x="3922" y="4106"/>
                    <a:pt x="3922" y="4349"/>
                  </a:cubicBezTo>
                  <a:cubicBezTo>
                    <a:pt x="3922" y="4537"/>
                    <a:pt x="3756" y="4724"/>
                    <a:pt x="3571" y="4724"/>
                  </a:cubicBezTo>
                  <a:cubicBezTo>
                    <a:pt x="3546" y="4724"/>
                    <a:pt x="3521" y="4721"/>
                    <a:pt x="3496" y="4714"/>
                  </a:cubicBezTo>
                  <a:cubicBezTo>
                    <a:pt x="3253" y="4714"/>
                    <a:pt x="3071" y="4531"/>
                    <a:pt x="3101" y="4319"/>
                  </a:cubicBezTo>
                  <a:cubicBezTo>
                    <a:pt x="3101" y="4093"/>
                    <a:pt x="3284" y="3920"/>
                    <a:pt x="3480" y="3920"/>
                  </a:cubicBezTo>
                  <a:close/>
                  <a:moveTo>
                    <a:pt x="558" y="0"/>
                  </a:moveTo>
                  <a:cubicBezTo>
                    <a:pt x="247" y="0"/>
                    <a:pt x="1" y="263"/>
                    <a:pt x="1" y="580"/>
                  </a:cubicBezTo>
                  <a:cubicBezTo>
                    <a:pt x="122" y="2981"/>
                    <a:pt x="943" y="5200"/>
                    <a:pt x="2432" y="7085"/>
                  </a:cubicBezTo>
                  <a:cubicBezTo>
                    <a:pt x="2529" y="7230"/>
                    <a:pt x="2686" y="7298"/>
                    <a:pt x="2849" y="7298"/>
                  </a:cubicBezTo>
                  <a:cubicBezTo>
                    <a:pt x="2992" y="7298"/>
                    <a:pt x="3139" y="7245"/>
                    <a:pt x="3253" y="7145"/>
                  </a:cubicBezTo>
                  <a:lnTo>
                    <a:pt x="9575" y="1310"/>
                  </a:lnTo>
                  <a:cubicBezTo>
                    <a:pt x="9940" y="975"/>
                    <a:pt x="9727" y="367"/>
                    <a:pt x="9180" y="306"/>
                  </a:cubicBezTo>
                  <a:lnTo>
                    <a:pt x="609" y="2"/>
                  </a:lnTo>
                  <a:cubicBezTo>
                    <a:pt x="592" y="1"/>
                    <a:pt x="575" y="0"/>
                    <a:pt x="5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5"/>
            <p:cNvSpPr/>
            <p:nvPr/>
          </p:nvSpPr>
          <p:spPr>
            <a:xfrm flipH="1">
              <a:off x="4159446" y="2435071"/>
              <a:ext cx="82558" cy="187297"/>
            </a:xfrm>
            <a:custGeom>
              <a:rect b="b" l="l" r="r" t="t"/>
              <a:pathLst>
                <a:path extrusionOk="0" h="8968" w="3953">
                  <a:moveTo>
                    <a:pt x="396" y="0"/>
                  </a:moveTo>
                  <a:cubicBezTo>
                    <a:pt x="213" y="0"/>
                    <a:pt x="61" y="92"/>
                    <a:pt x="61" y="335"/>
                  </a:cubicBezTo>
                  <a:cubicBezTo>
                    <a:pt x="1" y="3526"/>
                    <a:pt x="1186" y="6566"/>
                    <a:pt x="3344" y="8876"/>
                  </a:cubicBezTo>
                  <a:cubicBezTo>
                    <a:pt x="3420" y="8937"/>
                    <a:pt x="3511" y="8967"/>
                    <a:pt x="3603" y="8967"/>
                  </a:cubicBezTo>
                  <a:cubicBezTo>
                    <a:pt x="3694" y="8967"/>
                    <a:pt x="3785" y="8937"/>
                    <a:pt x="3861" y="8876"/>
                  </a:cubicBezTo>
                  <a:cubicBezTo>
                    <a:pt x="3922" y="8845"/>
                    <a:pt x="3952" y="8724"/>
                    <a:pt x="3952" y="8663"/>
                  </a:cubicBezTo>
                  <a:cubicBezTo>
                    <a:pt x="3952" y="8572"/>
                    <a:pt x="3922" y="8450"/>
                    <a:pt x="3861" y="8420"/>
                  </a:cubicBezTo>
                  <a:cubicBezTo>
                    <a:pt x="1794" y="6231"/>
                    <a:pt x="700" y="3344"/>
                    <a:pt x="730" y="335"/>
                  </a:cubicBezTo>
                  <a:cubicBezTo>
                    <a:pt x="730" y="152"/>
                    <a:pt x="578" y="0"/>
                    <a:pt x="3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5"/>
            <p:cNvSpPr/>
            <p:nvPr/>
          </p:nvSpPr>
          <p:spPr>
            <a:xfrm flipH="1">
              <a:off x="3491001" y="3392356"/>
              <a:ext cx="27944" cy="187297"/>
            </a:xfrm>
            <a:custGeom>
              <a:rect b="b" l="l" r="r" t="t"/>
              <a:pathLst>
                <a:path extrusionOk="0" h="8968" w="1338">
                  <a:moveTo>
                    <a:pt x="0" y="1"/>
                  </a:moveTo>
                  <a:lnTo>
                    <a:pt x="1338" y="1"/>
                  </a:lnTo>
                  <a:lnTo>
                    <a:pt x="1338" y="8968"/>
                  </a:lnTo>
                  <a:lnTo>
                    <a:pt x="0" y="8968"/>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5"/>
            <p:cNvSpPr/>
            <p:nvPr/>
          </p:nvSpPr>
          <p:spPr>
            <a:xfrm flipH="1">
              <a:off x="3484651" y="3556784"/>
              <a:ext cx="41269" cy="41290"/>
            </a:xfrm>
            <a:custGeom>
              <a:rect b="b" l="l" r="r" t="t"/>
              <a:pathLst>
                <a:path extrusionOk="0" h="1977" w="1976">
                  <a:moveTo>
                    <a:pt x="0" y="0"/>
                  </a:moveTo>
                  <a:lnTo>
                    <a:pt x="0" y="1976"/>
                  </a:lnTo>
                  <a:lnTo>
                    <a:pt x="1976" y="1976"/>
                  </a:lnTo>
                  <a:lnTo>
                    <a:pt x="19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5"/>
            <p:cNvSpPr/>
            <p:nvPr/>
          </p:nvSpPr>
          <p:spPr>
            <a:xfrm flipH="1">
              <a:off x="3487179" y="2849597"/>
              <a:ext cx="345375" cy="354878"/>
            </a:xfrm>
            <a:custGeom>
              <a:rect b="b" l="l" r="r" t="t"/>
              <a:pathLst>
                <a:path extrusionOk="0" h="16992" w="16537">
                  <a:moveTo>
                    <a:pt x="3436" y="1"/>
                  </a:moveTo>
                  <a:cubicBezTo>
                    <a:pt x="1278" y="1"/>
                    <a:pt x="1" y="2402"/>
                    <a:pt x="1217" y="4195"/>
                  </a:cubicBezTo>
                  <a:lnTo>
                    <a:pt x="9940" y="16992"/>
                  </a:lnTo>
                  <a:cubicBezTo>
                    <a:pt x="9940" y="16961"/>
                    <a:pt x="9971" y="16931"/>
                    <a:pt x="9971" y="16840"/>
                  </a:cubicBezTo>
                  <a:lnTo>
                    <a:pt x="165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5"/>
            <p:cNvSpPr/>
            <p:nvPr/>
          </p:nvSpPr>
          <p:spPr>
            <a:xfrm flipH="1">
              <a:off x="2115347" y="2053127"/>
              <a:ext cx="166349" cy="386686"/>
            </a:xfrm>
            <a:custGeom>
              <a:rect b="b" l="l" r="r" t="t"/>
              <a:pathLst>
                <a:path extrusionOk="0" h="18515" w="7965">
                  <a:moveTo>
                    <a:pt x="2176" y="0"/>
                  </a:moveTo>
                  <a:cubicBezTo>
                    <a:pt x="2051" y="0"/>
                    <a:pt x="1924" y="17"/>
                    <a:pt x="1794" y="51"/>
                  </a:cubicBezTo>
                  <a:cubicBezTo>
                    <a:pt x="1" y="507"/>
                    <a:pt x="153" y="3486"/>
                    <a:pt x="1125" y="7103"/>
                  </a:cubicBezTo>
                  <a:cubicBezTo>
                    <a:pt x="2105" y="10547"/>
                    <a:pt x="4941" y="18515"/>
                    <a:pt x="6432" y="18515"/>
                  </a:cubicBezTo>
                  <a:cubicBezTo>
                    <a:pt x="6467" y="18515"/>
                    <a:pt x="6502" y="18510"/>
                    <a:pt x="6536" y="18501"/>
                  </a:cubicBezTo>
                  <a:cubicBezTo>
                    <a:pt x="7964" y="18136"/>
                    <a:pt x="6596" y="9504"/>
                    <a:pt x="5745" y="5887"/>
                  </a:cubicBezTo>
                  <a:cubicBezTo>
                    <a:pt x="4930" y="2540"/>
                    <a:pt x="3724" y="0"/>
                    <a:pt x="2176" y="0"/>
                  </a:cubicBezTo>
                  <a:close/>
                </a:path>
              </a:pathLst>
            </a:custGeom>
            <a:solidFill>
              <a:srgbClr val="FFC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5"/>
            <p:cNvSpPr/>
            <p:nvPr/>
          </p:nvSpPr>
          <p:spPr>
            <a:xfrm flipH="1">
              <a:off x="1855078" y="2179481"/>
              <a:ext cx="325054" cy="260185"/>
            </a:xfrm>
            <a:custGeom>
              <a:rect b="b" l="l" r="r" t="t"/>
              <a:pathLst>
                <a:path extrusionOk="0" h="12458" w="15564">
                  <a:moveTo>
                    <a:pt x="14409" y="1"/>
                  </a:moveTo>
                  <a:cubicBezTo>
                    <a:pt x="12731" y="1"/>
                    <a:pt x="6076" y="5413"/>
                    <a:pt x="4135" y="7101"/>
                  </a:cubicBezTo>
                  <a:cubicBezTo>
                    <a:pt x="2037" y="8925"/>
                    <a:pt x="1" y="11023"/>
                    <a:pt x="974" y="12117"/>
                  </a:cubicBezTo>
                  <a:cubicBezTo>
                    <a:pt x="1190" y="12353"/>
                    <a:pt x="1468" y="12458"/>
                    <a:pt x="1792" y="12458"/>
                  </a:cubicBezTo>
                  <a:cubicBezTo>
                    <a:pt x="2965" y="12458"/>
                    <a:pt x="4740" y="11084"/>
                    <a:pt x="6384" y="9655"/>
                  </a:cubicBezTo>
                  <a:cubicBezTo>
                    <a:pt x="8421" y="7801"/>
                    <a:pt x="15564" y="1083"/>
                    <a:pt x="14712" y="110"/>
                  </a:cubicBezTo>
                  <a:cubicBezTo>
                    <a:pt x="14647" y="36"/>
                    <a:pt x="14544" y="1"/>
                    <a:pt x="144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5"/>
            <p:cNvSpPr/>
            <p:nvPr/>
          </p:nvSpPr>
          <p:spPr>
            <a:xfrm flipH="1">
              <a:off x="1770014" y="2177977"/>
              <a:ext cx="145380" cy="78590"/>
            </a:xfrm>
            <a:custGeom>
              <a:rect b="b" l="l" r="r" t="t"/>
              <a:pathLst>
                <a:path extrusionOk="0" h="3763" w="6961">
                  <a:moveTo>
                    <a:pt x="2723" y="1"/>
                  </a:moveTo>
                  <a:cubicBezTo>
                    <a:pt x="1540" y="1"/>
                    <a:pt x="1" y="246"/>
                    <a:pt x="91" y="1398"/>
                  </a:cubicBezTo>
                  <a:cubicBezTo>
                    <a:pt x="152" y="2371"/>
                    <a:pt x="577" y="2797"/>
                    <a:pt x="1429" y="3283"/>
                  </a:cubicBezTo>
                  <a:cubicBezTo>
                    <a:pt x="1937" y="3555"/>
                    <a:pt x="2953" y="3762"/>
                    <a:pt x="3717" y="3762"/>
                  </a:cubicBezTo>
                  <a:cubicBezTo>
                    <a:pt x="4232" y="3762"/>
                    <a:pt x="4632" y="3668"/>
                    <a:pt x="4681" y="3435"/>
                  </a:cubicBezTo>
                  <a:cubicBezTo>
                    <a:pt x="4802" y="2888"/>
                    <a:pt x="3131" y="2462"/>
                    <a:pt x="3252" y="2341"/>
                  </a:cubicBezTo>
                  <a:cubicBezTo>
                    <a:pt x="3272" y="2321"/>
                    <a:pt x="3350" y="2313"/>
                    <a:pt x="3469" y="2313"/>
                  </a:cubicBezTo>
                  <a:cubicBezTo>
                    <a:pt x="3915" y="2313"/>
                    <a:pt x="4945" y="2422"/>
                    <a:pt x="5767" y="2422"/>
                  </a:cubicBezTo>
                  <a:cubicBezTo>
                    <a:pt x="6399" y="2422"/>
                    <a:pt x="6907" y="2357"/>
                    <a:pt x="6930" y="2128"/>
                  </a:cubicBezTo>
                  <a:cubicBezTo>
                    <a:pt x="6961" y="1520"/>
                    <a:pt x="5289" y="213"/>
                    <a:pt x="3739" y="61"/>
                  </a:cubicBezTo>
                  <a:cubicBezTo>
                    <a:pt x="3497" y="30"/>
                    <a:pt x="3131" y="1"/>
                    <a:pt x="2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5"/>
            <p:cNvSpPr/>
            <p:nvPr/>
          </p:nvSpPr>
          <p:spPr>
            <a:xfrm flipH="1">
              <a:off x="1908398" y="2048490"/>
              <a:ext cx="397421" cy="407070"/>
            </a:xfrm>
            <a:custGeom>
              <a:rect b="b" l="l" r="r" t="t"/>
              <a:pathLst>
                <a:path extrusionOk="0" h="19491" w="19029">
                  <a:moveTo>
                    <a:pt x="2895" y="1"/>
                  </a:moveTo>
                  <a:cubicBezTo>
                    <a:pt x="2627" y="1"/>
                    <a:pt x="2351" y="48"/>
                    <a:pt x="2067" y="151"/>
                  </a:cubicBezTo>
                  <a:cubicBezTo>
                    <a:pt x="1" y="911"/>
                    <a:pt x="1125" y="4863"/>
                    <a:pt x="2067" y="7781"/>
                  </a:cubicBezTo>
                  <a:cubicBezTo>
                    <a:pt x="3010" y="10699"/>
                    <a:pt x="4682" y="15866"/>
                    <a:pt x="5654" y="17659"/>
                  </a:cubicBezTo>
                  <a:cubicBezTo>
                    <a:pt x="6273" y="18766"/>
                    <a:pt x="7135" y="19490"/>
                    <a:pt x="8154" y="19490"/>
                  </a:cubicBezTo>
                  <a:cubicBezTo>
                    <a:pt x="8787" y="19490"/>
                    <a:pt x="9480" y="19211"/>
                    <a:pt x="10214" y="18571"/>
                  </a:cubicBezTo>
                  <a:cubicBezTo>
                    <a:pt x="12159" y="16899"/>
                    <a:pt x="19028" y="10212"/>
                    <a:pt x="19028" y="10212"/>
                  </a:cubicBezTo>
                  <a:lnTo>
                    <a:pt x="16870" y="7781"/>
                  </a:lnTo>
                  <a:lnTo>
                    <a:pt x="8937" y="13647"/>
                  </a:lnTo>
                  <a:cubicBezTo>
                    <a:pt x="8937" y="13647"/>
                    <a:pt x="6992" y="5075"/>
                    <a:pt x="6505" y="3495"/>
                  </a:cubicBezTo>
                  <a:cubicBezTo>
                    <a:pt x="6056" y="2069"/>
                    <a:pt x="4667" y="1"/>
                    <a:pt x="28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5"/>
            <p:cNvSpPr/>
            <p:nvPr/>
          </p:nvSpPr>
          <p:spPr>
            <a:xfrm flipH="1">
              <a:off x="1729393" y="2226221"/>
              <a:ext cx="308534" cy="165075"/>
            </a:xfrm>
            <a:custGeom>
              <a:rect b="b" l="l" r="r" t="t"/>
              <a:pathLst>
                <a:path extrusionOk="0" h="7904" w="14773">
                  <a:moveTo>
                    <a:pt x="1" y="0"/>
                  </a:moveTo>
                  <a:lnTo>
                    <a:pt x="1" y="7903"/>
                  </a:lnTo>
                  <a:lnTo>
                    <a:pt x="14773" y="7903"/>
                  </a:lnTo>
                  <a:lnTo>
                    <a:pt x="147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5"/>
            <p:cNvSpPr/>
            <p:nvPr/>
          </p:nvSpPr>
          <p:spPr>
            <a:xfrm flipH="1">
              <a:off x="1728119" y="2226221"/>
              <a:ext cx="311709" cy="31745"/>
            </a:xfrm>
            <a:custGeom>
              <a:rect b="b" l="l" r="r" t="t"/>
              <a:pathLst>
                <a:path extrusionOk="0" h="1520" w="14925">
                  <a:moveTo>
                    <a:pt x="0" y="0"/>
                  </a:moveTo>
                  <a:lnTo>
                    <a:pt x="0" y="1520"/>
                  </a:lnTo>
                  <a:lnTo>
                    <a:pt x="14925" y="1520"/>
                  </a:lnTo>
                  <a:lnTo>
                    <a:pt x="149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5"/>
            <p:cNvSpPr/>
            <p:nvPr/>
          </p:nvSpPr>
          <p:spPr>
            <a:xfrm flipH="1">
              <a:off x="2190262" y="3279368"/>
              <a:ext cx="128881" cy="375199"/>
            </a:xfrm>
            <a:custGeom>
              <a:rect b="b" l="l" r="r" t="t"/>
              <a:pathLst>
                <a:path extrusionOk="0" h="17965" w="6171">
                  <a:moveTo>
                    <a:pt x="1453" y="0"/>
                  </a:moveTo>
                  <a:cubicBezTo>
                    <a:pt x="756" y="0"/>
                    <a:pt x="91" y="15593"/>
                    <a:pt x="91" y="15593"/>
                  </a:cubicBezTo>
                  <a:lnTo>
                    <a:pt x="0" y="17478"/>
                  </a:lnTo>
                  <a:cubicBezTo>
                    <a:pt x="0" y="17721"/>
                    <a:pt x="243" y="17964"/>
                    <a:pt x="487" y="17964"/>
                  </a:cubicBezTo>
                  <a:lnTo>
                    <a:pt x="5502" y="17964"/>
                  </a:lnTo>
                  <a:cubicBezTo>
                    <a:pt x="5958" y="17964"/>
                    <a:pt x="6171" y="17387"/>
                    <a:pt x="5806" y="17113"/>
                  </a:cubicBezTo>
                  <a:cubicBezTo>
                    <a:pt x="5046" y="16566"/>
                    <a:pt x="3982" y="15897"/>
                    <a:pt x="3009" y="15715"/>
                  </a:cubicBezTo>
                  <a:cubicBezTo>
                    <a:pt x="2918" y="15715"/>
                    <a:pt x="2219" y="0"/>
                    <a:pt x="1459" y="0"/>
                  </a:cubicBezTo>
                  <a:cubicBezTo>
                    <a:pt x="1457" y="0"/>
                    <a:pt x="1455" y="0"/>
                    <a:pt x="14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5"/>
            <p:cNvSpPr/>
            <p:nvPr/>
          </p:nvSpPr>
          <p:spPr>
            <a:xfrm flipH="1">
              <a:off x="2449257" y="3277468"/>
              <a:ext cx="96510" cy="388461"/>
            </a:xfrm>
            <a:custGeom>
              <a:rect b="b" l="l" r="r" t="t"/>
              <a:pathLst>
                <a:path extrusionOk="0" h="18600" w="4621">
                  <a:moveTo>
                    <a:pt x="1309" y="0"/>
                  </a:moveTo>
                  <a:cubicBezTo>
                    <a:pt x="1308" y="0"/>
                    <a:pt x="1308" y="0"/>
                    <a:pt x="1307" y="0"/>
                  </a:cubicBezTo>
                  <a:cubicBezTo>
                    <a:pt x="547" y="31"/>
                    <a:pt x="0" y="15593"/>
                    <a:pt x="0" y="15593"/>
                  </a:cubicBezTo>
                  <a:lnTo>
                    <a:pt x="0" y="15806"/>
                  </a:lnTo>
                  <a:lnTo>
                    <a:pt x="0" y="17326"/>
                  </a:lnTo>
                  <a:cubicBezTo>
                    <a:pt x="0" y="17478"/>
                    <a:pt x="365" y="18177"/>
                    <a:pt x="699" y="18329"/>
                  </a:cubicBezTo>
                  <a:cubicBezTo>
                    <a:pt x="1161" y="18520"/>
                    <a:pt x="1786" y="18599"/>
                    <a:pt x="2396" y="18599"/>
                  </a:cubicBezTo>
                  <a:cubicBezTo>
                    <a:pt x="3431" y="18599"/>
                    <a:pt x="4422" y="18372"/>
                    <a:pt x="4499" y="18086"/>
                  </a:cubicBezTo>
                  <a:cubicBezTo>
                    <a:pt x="4620" y="17630"/>
                    <a:pt x="3951" y="16687"/>
                    <a:pt x="3374" y="15988"/>
                  </a:cubicBezTo>
                  <a:cubicBezTo>
                    <a:pt x="3040" y="15532"/>
                    <a:pt x="2705" y="15228"/>
                    <a:pt x="2705" y="15228"/>
                  </a:cubicBezTo>
                  <a:cubicBezTo>
                    <a:pt x="2705" y="15228"/>
                    <a:pt x="2038" y="0"/>
                    <a:pt x="13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5"/>
            <p:cNvSpPr/>
            <p:nvPr/>
          </p:nvSpPr>
          <p:spPr>
            <a:xfrm flipH="1">
              <a:off x="2220107" y="2568380"/>
              <a:ext cx="142853" cy="533904"/>
            </a:xfrm>
            <a:custGeom>
              <a:rect b="b" l="l" r="r" t="t"/>
              <a:pathLst>
                <a:path extrusionOk="0" h="25564" w="6840">
                  <a:moveTo>
                    <a:pt x="3436" y="0"/>
                  </a:moveTo>
                  <a:cubicBezTo>
                    <a:pt x="882" y="0"/>
                    <a:pt x="1" y="3952"/>
                    <a:pt x="123" y="8906"/>
                  </a:cubicBezTo>
                  <a:cubicBezTo>
                    <a:pt x="214" y="13891"/>
                    <a:pt x="1338" y="25563"/>
                    <a:pt x="3436" y="25563"/>
                  </a:cubicBezTo>
                  <a:cubicBezTo>
                    <a:pt x="5533" y="25563"/>
                    <a:pt x="6658" y="13891"/>
                    <a:pt x="6749" y="8906"/>
                  </a:cubicBezTo>
                  <a:cubicBezTo>
                    <a:pt x="6840" y="3952"/>
                    <a:pt x="5989" y="0"/>
                    <a:pt x="3436" y="0"/>
                  </a:cubicBezTo>
                  <a:close/>
                </a:path>
              </a:pathLst>
            </a:custGeom>
            <a:solidFill>
              <a:srgbClr val="FFC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5"/>
            <p:cNvSpPr/>
            <p:nvPr/>
          </p:nvSpPr>
          <p:spPr>
            <a:xfrm flipH="1">
              <a:off x="2242307" y="3039400"/>
              <a:ext cx="98431" cy="579621"/>
            </a:xfrm>
            <a:custGeom>
              <a:rect b="b" l="l" r="r" t="t"/>
              <a:pathLst>
                <a:path extrusionOk="0" h="27753" w="4713">
                  <a:moveTo>
                    <a:pt x="2372" y="1"/>
                  </a:moveTo>
                  <a:cubicBezTo>
                    <a:pt x="274" y="1"/>
                    <a:pt x="1" y="3922"/>
                    <a:pt x="1" y="7600"/>
                  </a:cubicBezTo>
                  <a:cubicBezTo>
                    <a:pt x="1" y="11338"/>
                    <a:pt x="518" y="27752"/>
                    <a:pt x="2372" y="27752"/>
                  </a:cubicBezTo>
                  <a:cubicBezTo>
                    <a:pt x="4226" y="27752"/>
                    <a:pt x="4712" y="11278"/>
                    <a:pt x="4712" y="7600"/>
                  </a:cubicBezTo>
                  <a:cubicBezTo>
                    <a:pt x="4712" y="3922"/>
                    <a:pt x="4408" y="1"/>
                    <a:pt x="23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5"/>
            <p:cNvSpPr/>
            <p:nvPr/>
          </p:nvSpPr>
          <p:spPr>
            <a:xfrm flipH="1">
              <a:off x="2367367" y="2570114"/>
              <a:ext cx="157452" cy="532212"/>
            </a:xfrm>
            <a:custGeom>
              <a:rect b="b" l="l" r="r" t="t"/>
              <a:pathLst>
                <a:path extrusionOk="0" h="25483" w="7539">
                  <a:moveTo>
                    <a:pt x="4298" y="0"/>
                  </a:moveTo>
                  <a:cubicBezTo>
                    <a:pt x="1881" y="0"/>
                    <a:pt x="720" y="3758"/>
                    <a:pt x="365" y="8611"/>
                  </a:cubicBezTo>
                  <a:cubicBezTo>
                    <a:pt x="0" y="13535"/>
                    <a:pt x="91" y="25298"/>
                    <a:pt x="2189" y="25480"/>
                  </a:cubicBezTo>
                  <a:cubicBezTo>
                    <a:pt x="2205" y="25482"/>
                    <a:pt x="2221" y="25482"/>
                    <a:pt x="2237" y="25482"/>
                  </a:cubicBezTo>
                  <a:cubicBezTo>
                    <a:pt x="4290" y="25482"/>
                    <a:pt x="6478" y="14104"/>
                    <a:pt x="6991" y="9218"/>
                  </a:cubicBezTo>
                  <a:cubicBezTo>
                    <a:pt x="7538" y="4264"/>
                    <a:pt x="7052" y="252"/>
                    <a:pt x="4499" y="9"/>
                  </a:cubicBezTo>
                  <a:cubicBezTo>
                    <a:pt x="4431" y="3"/>
                    <a:pt x="4364" y="0"/>
                    <a:pt x="4298" y="0"/>
                  </a:cubicBezTo>
                  <a:close/>
                </a:path>
              </a:pathLst>
            </a:custGeom>
            <a:solidFill>
              <a:srgbClr val="FFC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5"/>
            <p:cNvSpPr/>
            <p:nvPr/>
          </p:nvSpPr>
          <p:spPr>
            <a:xfrm flipH="1">
              <a:off x="2430210" y="3039922"/>
              <a:ext cx="128255" cy="577199"/>
            </a:xfrm>
            <a:custGeom>
              <a:rect b="b" l="l" r="r" t="t"/>
              <a:pathLst>
                <a:path extrusionOk="0" h="27637" w="6141">
                  <a:moveTo>
                    <a:pt x="3904" y="0"/>
                  </a:moveTo>
                  <a:cubicBezTo>
                    <a:pt x="1946" y="0"/>
                    <a:pt x="1300" y="3797"/>
                    <a:pt x="1003" y="7362"/>
                  </a:cubicBezTo>
                  <a:cubicBezTo>
                    <a:pt x="669" y="11040"/>
                    <a:pt x="0" y="27454"/>
                    <a:pt x="1854" y="27636"/>
                  </a:cubicBezTo>
                  <a:cubicBezTo>
                    <a:pt x="1863" y="27637"/>
                    <a:pt x="1871" y="27637"/>
                    <a:pt x="1880" y="27637"/>
                  </a:cubicBezTo>
                  <a:cubicBezTo>
                    <a:pt x="3724" y="27637"/>
                    <a:pt x="5412" y="11449"/>
                    <a:pt x="5714" y="7818"/>
                  </a:cubicBezTo>
                  <a:cubicBezTo>
                    <a:pt x="6079" y="4110"/>
                    <a:pt x="6140" y="219"/>
                    <a:pt x="4043" y="6"/>
                  </a:cubicBezTo>
                  <a:cubicBezTo>
                    <a:pt x="3996" y="2"/>
                    <a:pt x="3950" y="0"/>
                    <a:pt x="39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5"/>
            <p:cNvSpPr/>
            <p:nvPr/>
          </p:nvSpPr>
          <p:spPr>
            <a:xfrm flipH="1">
              <a:off x="2211836" y="2009101"/>
              <a:ext cx="321253" cy="639290"/>
            </a:xfrm>
            <a:custGeom>
              <a:rect b="b" l="l" r="r" t="t"/>
              <a:pathLst>
                <a:path extrusionOk="0" h="30610" w="15382">
                  <a:moveTo>
                    <a:pt x="7630" y="1"/>
                  </a:moveTo>
                  <a:lnTo>
                    <a:pt x="3740" y="730"/>
                  </a:lnTo>
                  <a:cubicBezTo>
                    <a:pt x="1551" y="1156"/>
                    <a:pt x="1" y="3132"/>
                    <a:pt x="62" y="5381"/>
                  </a:cubicBezTo>
                  <a:lnTo>
                    <a:pt x="1460" y="21156"/>
                  </a:lnTo>
                  <a:lnTo>
                    <a:pt x="943" y="30609"/>
                  </a:lnTo>
                  <a:lnTo>
                    <a:pt x="14804" y="30609"/>
                  </a:lnTo>
                  <a:lnTo>
                    <a:pt x="15381" y="8329"/>
                  </a:lnTo>
                  <a:lnTo>
                    <a:pt x="14348" y="2068"/>
                  </a:lnTo>
                  <a:lnTo>
                    <a:pt x="7630" y="1"/>
                  </a:lnTo>
                  <a:close/>
                </a:path>
              </a:pathLst>
            </a:custGeom>
            <a:solidFill>
              <a:srgbClr val="FFC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5"/>
            <p:cNvSpPr/>
            <p:nvPr/>
          </p:nvSpPr>
          <p:spPr>
            <a:xfrm flipH="1">
              <a:off x="2307698" y="1946905"/>
              <a:ext cx="96510" cy="105386"/>
            </a:xfrm>
            <a:custGeom>
              <a:rect b="b" l="l" r="r" t="t"/>
              <a:pathLst>
                <a:path extrusionOk="0" h="5046" w="4621">
                  <a:moveTo>
                    <a:pt x="0" y="0"/>
                  </a:moveTo>
                  <a:lnTo>
                    <a:pt x="0" y="4468"/>
                  </a:lnTo>
                  <a:cubicBezTo>
                    <a:pt x="0" y="4468"/>
                    <a:pt x="973" y="5046"/>
                    <a:pt x="3161" y="5046"/>
                  </a:cubicBezTo>
                  <a:cubicBezTo>
                    <a:pt x="4347" y="5046"/>
                    <a:pt x="4620" y="4468"/>
                    <a:pt x="4620" y="4468"/>
                  </a:cubicBezTo>
                  <a:lnTo>
                    <a:pt x="4620" y="2797"/>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5"/>
            <p:cNvSpPr/>
            <p:nvPr/>
          </p:nvSpPr>
          <p:spPr>
            <a:xfrm flipH="1">
              <a:off x="2222007" y="1738682"/>
              <a:ext cx="195546" cy="275369"/>
            </a:xfrm>
            <a:custGeom>
              <a:rect b="b" l="l" r="r" t="t"/>
              <a:pathLst>
                <a:path extrusionOk="0" h="13185" w="9363">
                  <a:moveTo>
                    <a:pt x="4895" y="0"/>
                  </a:moveTo>
                  <a:cubicBezTo>
                    <a:pt x="639" y="61"/>
                    <a:pt x="1" y="3769"/>
                    <a:pt x="123" y="6627"/>
                  </a:cubicBezTo>
                  <a:cubicBezTo>
                    <a:pt x="123" y="6779"/>
                    <a:pt x="123" y="6931"/>
                    <a:pt x="153" y="7083"/>
                  </a:cubicBezTo>
                  <a:lnTo>
                    <a:pt x="153" y="7235"/>
                  </a:lnTo>
                  <a:cubicBezTo>
                    <a:pt x="31" y="9879"/>
                    <a:pt x="1764" y="12736"/>
                    <a:pt x="4348" y="13131"/>
                  </a:cubicBezTo>
                  <a:lnTo>
                    <a:pt x="4500" y="13131"/>
                  </a:lnTo>
                  <a:cubicBezTo>
                    <a:pt x="4678" y="13152"/>
                    <a:pt x="5036" y="13184"/>
                    <a:pt x="5457" y="13184"/>
                  </a:cubicBezTo>
                  <a:cubicBezTo>
                    <a:pt x="6253" y="13184"/>
                    <a:pt x="7275" y="13070"/>
                    <a:pt x="7752" y="12554"/>
                  </a:cubicBezTo>
                  <a:cubicBezTo>
                    <a:pt x="8603" y="11611"/>
                    <a:pt x="9363" y="9879"/>
                    <a:pt x="9363" y="8724"/>
                  </a:cubicBezTo>
                  <a:cubicBezTo>
                    <a:pt x="9363" y="7538"/>
                    <a:pt x="9120" y="7265"/>
                    <a:pt x="9120" y="6779"/>
                  </a:cubicBezTo>
                  <a:cubicBezTo>
                    <a:pt x="9120" y="6383"/>
                    <a:pt x="9302" y="5259"/>
                    <a:pt x="9302" y="4712"/>
                  </a:cubicBezTo>
                  <a:cubicBezTo>
                    <a:pt x="9302" y="2371"/>
                    <a:pt x="7721" y="0"/>
                    <a:pt x="48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5"/>
            <p:cNvSpPr/>
            <p:nvPr/>
          </p:nvSpPr>
          <p:spPr>
            <a:xfrm flipH="1">
              <a:off x="2377538" y="1876231"/>
              <a:ext cx="33792" cy="58687"/>
            </a:xfrm>
            <a:custGeom>
              <a:rect b="b" l="l" r="r" t="t"/>
              <a:pathLst>
                <a:path extrusionOk="0" h="2810" w="1618">
                  <a:moveTo>
                    <a:pt x="603" y="1"/>
                  </a:moveTo>
                  <a:cubicBezTo>
                    <a:pt x="293" y="1"/>
                    <a:pt x="0" y="159"/>
                    <a:pt x="98" y="922"/>
                  </a:cubicBezTo>
                  <a:cubicBezTo>
                    <a:pt x="310" y="2694"/>
                    <a:pt x="1235" y="2809"/>
                    <a:pt x="1471" y="2809"/>
                  </a:cubicBezTo>
                  <a:cubicBezTo>
                    <a:pt x="1507" y="2809"/>
                    <a:pt x="1527" y="2807"/>
                    <a:pt x="1527" y="2807"/>
                  </a:cubicBezTo>
                  <a:cubicBezTo>
                    <a:pt x="1466" y="2503"/>
                    <a:pt x="1344" y="2138"/>
                    <a:pt x="1253" y="1621"/>
                  </a:cubicBezTo>
                  <a:cubicBezTo>
                    <a:pt x="1618" y="1439"/>
                    <a:pt x="1192" y="1165"/>
                    <a:pt x="1162" y="952"/>
                  </a:cubicBezTo>
                  <a:lnTo>
                    <a:pt x="1162" y="801"/>
                  </a:lnTo>
                  <a:cubicBezTo>
                    <a:pt x="1101" y="557"/>
                    <a:pt x="1071" y="345"/>
                    <a:pt x="1071" y="71"/>
                  </a:cubicBezTo>
                  <a:cubicBezTo>
                    <a:pt x="952" y="49"/>
                    <a:pt x="774" y="1"/>
                    <a:pt x="6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5"/>
            <p:cNvSpPr/>
            <p:nvPr/>
          </p:nvSpPr>
          <p:spPr>
            <a:xfrm flipH="1">
              <a:off x="2385140" y="1887133"/>
              <a:ext cx="20969" cy="33165"/>
            </a:xfrm>
            <a:custGeom>
              <a:rect b="b" l="l" r="r" t="t"/>
              <a:pathLst>
                <a:path extrusionOk="0" h="1588" w="1004">
                  <a:moveTo>
                    <a:pt x="383" y="1"/>
                  </a:moveTo>
                  <a:cubicBezTo>
                    <a:pt x="335" y="1"/>
                    <a:pt x="287" y="11"/>
                    <a:pt x="243" y="35"/>
                  </a:cubicBezTo>
                  <a:cubicBezTo>
                    <a:pt x="0" y="187"/>
                    <a:pt x="182" y="856"/>
                    <a:pt x="395" y="1221"/>
                  </a:cubicBezTo>
                  <a:cubicBezTo>
                    <a:pt x="559" y="1487"/>
                    <a:pt x="709" y="1588"/>
                    <a:pt x="818" y="1588"/>
                  </a:cubicBezTo>
                  <a:cubicBezTo>
                    <a:pt x="870" y="1588"/>
                    <a:pt x="913" y="1564"/>
                    <a:pt x="942" y="1525"/>
                  </a:cubicBezTo>
                  <a:cubicBezTo>
                    <a:pt x="973" y="1403"/>
                    <a:pt x="486" y="1190"/>
                    <a:pt x="669" y="1008"/>
                  </a:cubicBezTo>
                  <a:cubicBezTo>
                    <a:pt x="851" y="795"/>
                    <a:pt x="1003" y="765"/>
                    <a:pt x="1003" y="643"/>
                  </a:cubicBezTo>
                  <a:cubicBezTo>
                    <a:pt x="942" y="613"/>
                    <a:pt x="912" y="279"/>
                    <a:pt x="912" y="279"/>
                  </a:cubicBezTo>
                  <a:cubicBezTo>
                    <a:pt x="912" y="279"/>
                    <a:pt x="634" y="1"/>
                    <a:pt x="3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5"/>
            <p:cNvSpPr/>
            <p:nvPr/>
          </p:nvSpPr>
          <p:spPr>
            <a:xfrm flipH="1">
              <a:off x="2294374" y="1927211"/>
              <a:ext cx="102232" cy="90432"/>
            </a:xfrm>
            <a:custGeom>
              <a:rect b="b" l="l" r="r" t="t"/>
              <a:pathLst>
                <a:path extrusionOk="0" h="4330" w="4895">
                  <a:moveTo>
                    <a:pt x="1" y="1"/>
                  </a:moveTo>
                  <a:lnTo>
                    <a:pt x="1" y="1"/>
                  </a:lnTo>
                  <a:cubicBezTo>
                    <a:pt x="1" y="1"/>
                    <a:pt x="31" y="639"/>
                    <a:pt x="305" y="852"/>
                  </a:cubicBezTo>
                  <a:cubicBezTo>
                    <a:pt x="548" y="1095"/>
                    <a:pt x="700" y="1126"/>
                    <a:pt x="761" y="1277"/>
                  </a:cubicBezTo>
                  <a:cubicBezTo>
                    <a:pt x="791" y="1429"/>
                    <a:pt x="1095" y="3436"/>
                    <a:pt x="2159" y="4013"/>
                  </a:cubicBezTo>
                  <a:cubicBezTo>
                    <a:pt x="2597" y="4256"/>
                    <a:pt x="3122" y="4329"/>
                    <a:pt x="3595" y="4329"/>
                  </a:cubicBezTo>
                  <a:cubicBezTo>
                    <a:pt x="4304" y="4329"/>
                    <a:pt x="4895" y="4165"/>
                    <a:pt x="4895" y="4165"/>
                  </a:cubicBezTo>
                  <a:lnTo>
                    <a:pt x="4895" y="4165"/>
                  </a:lnTo>
                  <a:cubicBezTo>
                    <a:pt x="4851" y="4168"/>
                    <a:pt x="4807" y="4170"/>
                    <a:pt x="4762" y="4170"/>
                  </a:cubicBezTo>
                  <a:cubicBezTo>
                    <a:pt x="3475" y="4170"/>
                    <a:pt x="1869" y="2930"/>
                    <a:pt x="1399" y="2372"/>
                  </a:cubicBezTo>
                  <a:cubicBezTo>
                    <a:pt x="943" y="1825"/>
                    <a:pt x="670" y="335"/>
                    <a:pt x="670" y="335"/>
                  </a:cubicBezTo>
                  <a:cubicBezTo>
                    <a:pt x="670" y="335"/>
                    <a:pt x="662" y="336"/>
                    <a:pt x="649" y="336"/>
                  </a:cubicBezTo>
                  <a:cubicBezTo>
                    <a:pt x="567" y="336"/>
                    <a:pt x="262" y="314"/>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5"/>
            <p:cNvSpPr/>
            <p:nvPr/>
          </p:nvSpPr>
          <p:spPr>
            <a:xfrm flipH="1">
              <a:off x="2180738" y="3601227"/>
              <a:ext cx="138405" cy="53967"/>
            </a:xfrm>
            <a:custGeom>
              <a:rect b="b" l="l" r="r" t="t"/>
              <a:pathLst>
                <a:path extrusionOk="0" h="2584" w="6627">
                  <a:moveTo>
                    <a:pt x="3161" y="0"/>
                  </a:moveTo>
                  <a:cubicBezTo>
                    <a:pt x="2918" y="182"/>
                    <a:pt x="2584" y="851"/>
                    <a:pt x="2158" y="912"/>
                  </a:cubicBezTo>
                  <a:cubicBezTo>
                    <a:pt x="2145" y="913"/>
                    <a:pt x="2129" y="914"/>
                    <a:pt x="2112" y="914"/>
                  </a:cubicBezTo>
                  <a:cubicBezTo>
                    <a:pt x="1663" y="914"/>
                    <a:pt x="0" y="547"/>
                    <a:pt x="0" y="547"/>
                  </a:cubicBezTo>
                  <a:lnTo>
                    <a:pt x="0" y="2280"/>
                  </a:lnTo>
                  <a:cubicBezTo>
                    <a:pt x="0" y="2462"/>
                    <a:pt x="152" y="2584"/>
                    <a:pt x="304" y="2584"/>
                  </a:cubicBezTo>
                  <a:lnTo>
                    <a:pt x="5927" y="2584"/>
                  </a:lnTo>
                  <a:cubicBezTo>
                    <a:pt x="6414" y="2584"/>
                    <a:pt x="6627" y="1976"/>
                    <a:pt x="6231" y="1672"/>
                  </a:cubicBezTo>
                  <a:cubicBezTo>
                    <a:pt x="5411" y="1064"/>
                    <a:pt x="4104" y="456"/>
                    <a:pt x="31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5"/>
            <p:cNvSpPr/>
            <p:nvPr/>
          </p:nvSpPr>
          <p:spPr>
            <a:xfrm flipH="1">
              <a:off x="2449257" y="3607555"/>
              <a:ext cx="96510" cy="58374"/>
            </a:xfrm>
            <a:custGeom>
              <a:rect b="b" l="l" r="r" t="t"/>
              <a:pathLst>
                <a:path extrusionOk="0" h="2795" w="4621">
                  <a:moveTo>
                    <a:pt x="0" y="1"/>
                  </a:moveTo>
                  <a:lnTo>
                    <a:pt x="0" y="1521"/>
                  </a:lnTo>
                  <a:cubicBezTo>
                    <a:pt x="0" y="1673"/>
                    <a:pt x="365" y="2372"/>
                    <a:pt x="699" y="2524"/>
                  </a:cubicBezTo>
                  <a:cubicBezTo>
                    <a:pt x="1161" y="2715"/>
                    <a:pt x="1786" y="2794"/>
                    <a:pt x="2396" y="2794"/>
                  </a:cubicBezTo>
                  <a:cubicBezTo>
                    <a:pt x="3431" y="2794"/>
                    <a:pt x="4422" y="2567"/>
                    <a:pt x="4499" y="2281"/>
                  </a:cubicBezTo>
                  <a:cubicBezTo>
                    <a:pt x="4620" y="1825"/>
                    <a:pt x="3951" y="882"/>
                    <a:pt x="3374" y="183"/>
                  </a:cubicBezTo>
                  <a:cubicBezTo>
                    <a:pt x="3262" y="96"/>
                    <a:pt x="2971" y="65"/>
                    <a:pt x="2652" y="65"/>
                  </a:cubicBezTo>
                  <a:cubicBezTo>
                    <a:pt x="2193" y="65"/>
                    <a:pt x="1676" y="130"/>
                    <a:pt x="1550" y="183"/>
                  </a:cubicBezTo>
                  <a:cubicBezTo>
                    <a:pt x="1307" y="305"/>
                    <a:pt x="790" y="609"/>
                    <a:pt x="669" y="609"/>
                  </a:cubicBezTo>
                  <a:cubicBezTo>
                    <a:pt x="608" y="609"/>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5"/>
            <p:cNvSpPr/>
            <p:nvPr/>
          </p:nvSpPr>
          <p:spPr>
            <a:xfrm flipH="1">
              <a:off x="2367367" y="2703590"/>
              <a:ext cx="189845" cy="877337"/>
            </a:xfrm>
            <a:custGeom>
              <a:rect b="b" l="l" r="r" t="t"/>
              <a:pathLst>
                <a:path extrusionOk="0" h="42008" w="9090">
                  <a:moveTo>
                    <a:pt x="9089" y="1"/>
                  </a:moveTo>
                  <a:lnTo>
                    <a:pt x="9089" y="1065"/>
                  </a:lnTo>
                  <a:lnTo>
                    <a:pt x="3952" y="42007"/>
                  </a:lnTo>
                  <a:lnTo>
                    <a:pt x="1" y="42007"/>
                  </a:lnTo>
                  <a:lnTo>
                    <a:pt x="173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5"/>
            <p:cNvSpPr/>
            <p:nvPr/>
          </p:nvSpPr>
          <p:spPr>
            <a:xfrm flipH="1">
              <a:off x="2216932" y="2703590"/>
              <a:ext cx="150456" cy="877337"/>
            </a:xfrm>
            <a:custGeom>
              <a:rect b="b" l="l" r="r" t="t"/>
              <a:pathLst>
                <a:path extrusionOk="0" h="42008" w="7204">
                  <a:moveTo>
                    <a:pt x="7204" y="1"/>
                  </a:moveTo>
                  <a:lnTo>
                    <a:pt x="5532" y="42007"/>
                  </a:lnTo>
                  <a:lnTo>
                    <a:pt x="1642" y="42007"/>
                  </a:lnTo>
                  <a:lnTo>
                    <a:pt x="0" y="1065"/>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5"/>
            <p:cNvSpPr/>
            <p:nvPr/>
          </p:nvSpPr>
          <p:spPr>
            <a:xfrm flipH="1">
              <a:off x="2307698" y="2042120"/>
              <a:ext cx="21" cy="21"/>
            </a:xfrm>
            <a:custGeom>
              <a:rect b="b" l="l" r="r" t="t"/>
              <a:pathLst>
                <a:path extrusionOk="0" h="1" w="1">
                  <a:moveTo>
                    <a:pt x="0" y="0"/>
                  </a:moveTo>
                  <a:close/>
                </a:path>
              </a:pathLst>
            </a:custGeom>
            <a:solidFill>
              <a:srgbClr val="6EBA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5"/>
            <p:cNvSpPr/>
            <p:nvPr/>
          </p:nvSpPr>
          <p:spPr>
            <a:xfrm flipH="1">
              <a:off x="2202312" y="2015450"/>
              <a:ext cx="324428" cy="687534"/>
            </a:xfrm>
            <a:custGeom>
              <a:rect b="b" l="l" r="r" t="t"/>
              <a:pathLst>
                <a:path extrusionOk="0" h="32920" w="15534">
                  <a:moveTo>
                    <a:pt x="5107" y="1"/>
                  </a:moveTo>
                  <a:cubicBezTo>
                    <a:pt x="5107" y="1"/>
                    <a:pt x="3527" y="92"/>
                    <a:pt x="2129" y="548"/>
                  </a:cubicBezTo>
                  <a:cubicBezTo>
                    <a:pt x="3892" y="730"/>
                    <a:pt x="4864" y="2372"/>
                    <a:pt x="4256" y="4925"/>
                  </a:cubicBezTo>
                  <a:cubicBezTo>
                    <a:pt x="3557" y="7843"/>
                    <a:pt x="1217" y="13284"/>
                    <a:pt x="1217" y="13284"/>
                  </a:cubicBezTo>
                  <a:cubicBezTo>
                    <a:pt x="1065" y="13284"/>
                    <a:pt x="943" y="13253"/>
                    <a:pt x="791" y="13193"/>
                  </a:cubicBezTo>
                  <a:lnTo>
                    <a:pt x="305" y="14256"/>
                  </a:lnTo>
                  <a:cubicBezTo>
                    <a:pt x="305" y="14256"/>
                    <a:pt x="913" y="18694"/>
                    <a:pt x="791" y="21399"/>
                  </a:cubicBezTo>
                  <a:cubicBezTo>
                    <a:pt x="670" y="24105"/>
                    <a:pt x="1" y="32919"/>
                    <a:pt x="1" y="32919"/>
                  </a:cubicBezTo>
                  <a:lnTo>
                    <a:pt x="15138" y="32919"/>
                  </a:lnTo>
                  <a:cubicBezTo>
                    <a:pt x="15138" y="32919"/>
                    <a:pt x="15411" y="21065"/>
                    <a:pt x="15503" y="13314"/>
                  </a:cubicBezTo>
                  <a:cubicBezTo>
                    <a:pt x="15533" y="10305"/>
                    <a:pt x="15533" y="7873"/>
                    <a:pt x="15503" y="7053"/>
                  </a:cubicBezTo>
                  <a:cubicBezTo>
                    <a:pt x="15351" y="4043"/>
                    <a:pt x="14196" y="1642"/>
                    <a:pt x="14196" y="1642"/>
                  </a:cubicBezTo>
                  <a:lnTo>
                    <a:pt x="10487" y="639"/>
                  </a:lnTo>
                  <a:lnTo>
                    <a:pt x="10487" y="639"/>
                  </a:lnTo>
                  <a:cubicBezTo>
                    <a:pt x="10487" y="639"/>
                    <a:pt x="11502" y="2105"/>
                    <a:pt x="8972" y="2105"/>
                  </a:cubicBezTo>
                  <a:cubicBezTo>
                    <a:pt x="8874" y="2105"/>
                    <a:pt x="8772" y="2103"/>
                    <a:pt x="8664" y="2098"/>
                  </a:cubicBezTo>
                  <a:cubicBezTo>
                    <a:pt x="5776" y="2068"/>
                    <a:pt x="5107" y="1"/>
                    <a:pt x="51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5"/>
            <p:cNvSpPr/>
            <p:nvPr/>
          </p:nvSpPr>
          <p:spPr>
            <a:xfrm flipH="1">
              <a:off x="2392763" y="2026707"/>
              <a:ext cx="189824" cy="297298"/>
            </a:xfrm>
            <a:custGeom>
              <a:rect b="b" l="l" r="r" t="t"/>
              <a:pathLst>
                <a:path extrusionOk="0" h="14235" w="9089">
                  <a:moveTo>
                    <a:pt x="5918" y="1"/>
                  </a:moveTo>
                  <a:cubicBezTo>
                    <a:pt x="5349" y="1"/>
                    <a:pt x="4803" y="100"/>
                    <a:pt x="4803" y="100"/>
                  </a:cubicBezTo>
                  <a:cubicBezTo>
                    <a:pt x="4803" y="100"/>
                    <a:pt x="0" y="495"/>
                    <a:pt x="2948" y="13778"/>
                  </a:cubicBezTo>
                  <a:cubicBezTo>
                    <a:pt x="2948" y="13778"/>
                    <a:pt x="5107" y="14234"/>
                    <a:pt x="5259" y="14234"/>
                  </a:cubicBezTo>
                  <a:cubicBezTo>
                    <a:pt x="5410" y="14234"/>
                    <a:pt x="9088" y="11590"/>
                    <a:pt x="9088" y="11590"/>
                  </a:cubicBezTo>
                  <a:cubicBezTo>
                    <a:pt x="9088" y="11590"/>
                    <a:pt x="7477" y="1042"/>
                    <a:pt x="7143" y="404"/>
                  </a:cubicBezTo>
                  <a:cubicBezTo>
                    <a:pt x="6983" y="84"/>
                    <a:pt x="6441" y="1"/>
                    <a:pt x="59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5"/>
            <p:cNvSpPr/>
            <p:nvPr/>
          </p:nvSpPr>
          <p:spPr>
            <a:xfrm flipH="1">
              <a:off x="2213757" y="1727738"/>
              <a:ext cx="219648" cy="225537"/>
            </a:xfrm>
            <a:custGeom>
              <a:rect b="b" l="l" r="r" t="t"/>
              <a:pathLst>
                <a:path extrusionOk="0" h="10799" w="10517">
                  <a:moveTo>
                    <a:pt x="5310" y="1"/>
                  </a:moveTo>
                  <a:cubicBezTo>
                    <a:pt x="4711" y="1"/>
                    <a:pt x="4083" y="150"/>
                    <a:pt x="3648" y="646"/>
                  </a:cubicBezTo>
                  <a:cubicBezTo>
                    <a:pt x="3648" y="646"/>
                    <a:pt x="3473" y="614"/>
                    <a:pt x="3254" y="614"/>
                  </a:cubicBezTo>
                  <a:cubicBezTo>
                    <a:pt x="2910" y="614"/>
                    <a:pt x="2457" y="693"/>
                    <a:pt x="2401" y="1102"/>
                  </a:cubicBezTo>
                  <a:cubicBezTo>
                    <a:pt x="2401" y="1102"/>
                    <a:pt x="1277" y="1558"/>
                    <a:pt x="1337" y="2348"/>
                  </a:cubicBezTo>
                  <a:cubicBezTo>
                    <a:pt x="1337" y="2348"/>
                    <a:pt x="608" y="3047"/>
                    <a:pt x="790" y="3777"/>
                  </a:cubicBezTo>
                  <a:cubicBezTo>
                    <a:pt x="790" y="3777"/>
                    <a:pt x="182" y="5479"/>
                    <a:pt x="456" y="6087"/>
                  </a:cubicBezTo>
                  <a:cubicBezTo>
                    <a:pt x="152" y="6755"/>
                    <a:pt x="0" y="7485"/>
                    <a:pt x="486" y="8123"/>
                  </a:cubicBezTo>
                  <a:cubicBezTo>
                    <a:pt x="517" y="8184"/>
                    <a:pt x="578" y="8214"/>
                    <a:pt x="578" y="8275"/>
                  </a:cubicBezTo>
                  <a:cubicBezTo>
                    <a:pt x="578" y="8336"/>
                    <a:pt x="517" y="8366"/>
                    <a:pt x="517" y="8397"/>
                  </a:cubicBezTo>
                  <a:cubicBezTo>
                    <a:pt x="365" y="8731"/>
                    <a:pt x="608" y="9096"/>
                    <a:pt x="760" y="9430"/>
                  </a:cubicBezTo>
                  <a:cubicBezTo>
                    <a:pt x="1003" y="9765"/>
                    <a:pt x="1155" y="10099"/>
                    <a:pt x="1246" y="10494"/>
                  </a:cubicBezTo>
                  <a:cubicBezTo>
                    <a:pt x="1307" y="10616"/>
                    <a:pt x="1337" y="10677"/>
                    <a:pt x="1337" y="10798"/>
                  </a:cubicBezTo>
                  <a:cubicBezTo>
                    <a:pt x="1459" y="10525"/>
                    <a:pt x="1520" y="10251"/>
                    <a:pt x="1611" y="10008"/>
                  </a:cubicBezTo>
                  <a:cubicBezTo>
                    <a:pt x="1611" y="9947"/>
                    <a:pt x="1733" y="9582"/>
                    <a:pt x="1733" y="9582"/>
                  </a:cubicBezTo>
                  <a:cubicBezTo>
                    <a:pt x="1733" y="9582"/>
                    <a:pt x="1641" y="9430"/>
                    <a:pt x="1368" y="9005"/>
                  </a:cubicBezTo>
                  <a:cubicBezTo>
                    <a:pt x="1125" y="8579"/>
                    <a:pt x="942" y="7789"/>
                    <a:pt x="1125" y="7363"/>
                  </a:cubicBezTo>
                  <a:cubicBezTo>
                    <a:pt x="1235" y="7158"/>
                    <a:pt x="1461" y="7109"/>
                    <a:pt x="1652" y="7109"/>
                  </a:cubicBezTo>
                  <a:cubicBezTo>
                    <a:pt x="1829" y="7109"/>
                    <a:pt x="1976" y="7151"/>
                    <a:pt x="1976" y="7151"/>
                  </a:cubicBezTo>
                  <a:cubicBezTo>
                    <a:pt x="1976" y="7151"/>
                    <a:pt x="2432" y="8427"/>
                    <a:pt x="2614" y="8427"/>
                  </a:cubicBezTo>
                  <a:cubicBezTo>
                    <a:pt x="2796" y="8427"/>
                    <a:pt x="2948" y="6573"/>
                    <a:pt x="2948" y="6573"/>
                  </a:cubicBezTo>
                  <a:cubicBezTo>
                    <a:pt x="2959" y="6573"/>
                    <a:pt x="2977" y="6574"/>
                    <a:pt x="3002" y="6574"/>
                  </a:cubicBezTo>
                  <a:cubicBezTo>
                    <a:pt x="3128" y="6574"/>
                    <a:pt x="3420" y="6553"/>
                    <a:pt x="3648" y="6300"/>
                  </a:cubicBezTo>
                  <a:cubicBezTo>
                    <a:pt x="3860" y="6056"/>
                    <a:pt x="3921" y="5631"/>
                    <a:pt x="3708" y="5296"/>
                  </a:cubicBezTo>
                  <a:cubicBezTo>
                    <a:pt x="3800" y="5236"/>
                    <a:pt x="4316" y="5023"/>
                    <a:pt x="4438" y="4445"/>
                  </a:cubicBezTo>
                  <a:cubicBezTo>
                    <a:pt x="4438" y="4445"/>
                    <a:pt x="4620" y="4487"/>
                    <a:pt x="4890" y="4487"/>
                  </a:cubicBezTo>
                  <a:cubicBezTo>
                    <a:pt x="5182" y="4487"/>
                    <a:pt x="5578" y="4438"/>
                    <a:pt x="5958" y="4233"/>
                  </a:cubicBezTo>
                  <a:lnTo>
                    <a:pt x="6687" y="3807"/>
                  </a:lnTo>
                  <a:cubicBezTo>
                    <a:pt x="6687" y="3807"/>
                    <a:pt x="7579" y="4224"/>
                    <a:pt x="8163" y="4224"/>
                  </a:cubicBezTo>
                  <a:cubicBezTo>
                    <a:pt x="8302" y="4224"/>
                    <a:pt x="8423" y="4200"/>
                    <a:pt x="8511" y="4141"/>
                  </a:cubicBezTo>
                  <a:cubicBezTo>
                    <a:pt x="8967" y="3837"/>
                    <a:pt x="9301" y="3807"/>
                    <a:pt x="9301" y="3807"/>
                  </a:cubicBezTo>
                  <a:cubicBezTo>
                    <a:pt x="9301" y="3807"/>
                    <a:pt x="9669" y="4065"/>
                    <a:pt x="9975" y="4065"/>
                  </a:cubicBezTo>
                  <a:cubicBezTo>
                    <a:pt x="10063" y="4065"/>
                    <a:pt x="10145" y="4044"/>
                    <a:pt x="10213" y="3989"/>
                  </a:cubicBezTo>
                  <a:cubicBezTo>
                    <a:pt x="10517" y="3807"/>
                    <a:pt x="10304" y="2743"/>
                    <a:pt x="9696" y="2500"/>
                  </a:cubicBezTo>
                  <a:cubicBezTo>
                    <a:pt x="9696" y="2500"/>
                    <a:pt x="9240" y="433"/>
                    <a:pt x="7052" y="342"/>
                  </a:cubicBezTo>
                  <a:cubicBezTo>
                    <a:pt x="7052" y="342"/>
                    <a:pt x="6215" y="1"/>
                    <a:pt x="5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5"/>
            <p:cNvSpPr/>
            <p:nvPr/>
          </p:nvSpPr>
          <p:spPr>
            <a:xfrm flipH="1">
              <a:off x="2211836" y="1711385"/>
              <a:ext cx="218394" cy="114909"/>
            </a:xfrm>
            <a:custGeom>
              <a:rect b="b" l="l" r="r" t="t"/>
              <a:pathLst>
                <a:path extrusionOk="0" h="5502" w="10457">
                  <a:moveTo>
                    <a:pt x="5167" y="0"/>
                  </a:moveTo>
                  <a:cubicBezTo>
                    <a:pt x="0" y="0"/>
                    <a:pt x="182" y="5502"/>
                    <a:pt x="182" y="5502"/>
                  </a:cubicBezTo>
                  <a:lnTo>
                    <a:pt x="10456" y="5320"/>
                  </a:lnTo>
                  <a:cubicBezTo>
                    <a:pt x="10456" y="5320"/>
                    <a:pt x="10304" y="0"/>
                    <a:pt x="5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5"/>
            <p:cNvSpPr/>
            <p:nvPr/>
          </p:nvSpPr>
          <p:spPr>
            <a:xfrm flipH="1">
              <a:off x="2169753" y="1816124"/>
              <a:ext cx="174160" cy="31641"/>
            </a:xfrm>
            <a:custGeom>
              <a:rect b="b" l="l" r="r" t="t"/>
              <a:pathLst>
                <a:path extrusionOk="0" h="1515" w="8339">
                  <a:moveTo>
                    <a:pt x="3740" y="1"/>
                  </a:moveTo>
                  <a:cubicBezTo>
                    <a:pt x="1885" y="1"/>
                    <a:pt x="1" y="396"/>
                    <a:pt x="1" y="396"/>
                  </a:cubicBezTo>
                  <a:cubicBezTo>
                    <a:pt x="1" y="396"/>
                    <a:pt x="2037" y="1247"/>
                    <a:pt x="3405" y="1429"/>
                  </a:cubicBezTo>
                  <a:cubicBezTo>
                    <a:pt x="3873" y="1492"/>
                    <a:pt x="4599" y="1515"/>
                    <a:pt x="5351" y="1515"/>
                  </a:cubicBezTo>
                  <a:cubicBezTo>
                    <a:pt x="6798" y="1515"/>
                    <a:pt x="8339" y="1428"/>
                    <a:pt x="8299" y="1368"/>
                  </a:cubicBezTo>
                  <a:cubicBezTo>
                    <a:pt x="8208" y="1247"/>
                    <a:pt x="6323" y="305"/>
                    <a:pt x="6323" y="305"/>
                  </a:cubicBezTo>
                  <a:cubicBezTo>
                    <a:pt x="6323" y="305"/>
                    <a:pt x="5594" y="1"/>
                    <a:pt x="37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5"/>
            <p:cNvSpPr/>
            <p:nvPr/>
          </p:nvSpPr>
          <p:spPr>
            <a:xfrm flipH="1">
              <a:off x="2281675" y="2073489"/>
              <a:ext cx="257115" cy="357029"/>
            </a:xfrm>
            <a:custGeom>
              <a:rect b="b" l="l" r="r" t="t"/>
              <a:pathLst>
                <a:path extrusionOk="0" h="17095" w="12311">
                  <a:moveTo>
                    <a:pt x="2366" y="0"/>
                  </a:moveTo>
                  <a:cubicBezTo>
                    <a:pt x="2108" y="0"/>
                    <a:pt x="1856" y="65"/>
                    <a:pt x="1611" y="201"/>
                  </a:cubicBezTo>
                  <a:cubicBezTo>
                    <a:pt x="0" y="1112"/>
                    <a:pt x="912" y="4000"/>
                    <a:pt x="2797" y="7222"/>
                  </a:cubicBezTo>
                  <a:cubicBezTo>
                    <a:pt x="4589" y="10344"/>
                    <a:pt x="9158" y="17095"/>
                    <a:pt x="10752" y="17095"/>
                  </a:cubicBezTo>
                  <a:cubicBezTo>
                    <a:pt x="10834" y="17095"/>
                    <a:pt x="10908" y="17077"/>
                    <a:pt x="10973" y="17040"/>
                  </a:cubicBezTo>
                  <a:cubicBezTo>
                    <a:pt x="12311" y="16310"/>
                    <a:pt x="8785" y="8225"/>
                    <a:pt x="6991" y="4912"/>
                  </a:cubicBezTo>
                  <a:cubicBezTo>
                    <a:pt x="5491" y="2093"/>
                    <a:pt x="3837" y="0"/>
                    <a:pt x="2366" y="0"/>
                  </a:cubicBezTo>
                  <a:close/>
                </a:path>
              </a:pathLst>
            </a:custGeom>
            <a:solidFill>
              <a:srgbClr val="FFC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5"/>
            <p:cNvSpPr/>
            <p:nvPr/>
          </p:nvSpPr>
          <p:spPr>
            <a:xfrm flipH="1">
              <a:off x="1957916" y="2366422"/>
              <a:ext cx="385997" cy="72095"/>
            </a:xfrm>
            <a:custGeom>
              <a:rect b="b" l="l" r="r" t="t"/>
              <a:pathLst>
                <a:path extrusionOk="0" h="3452" w="18482">
                  <a:moveTo>
                    <a:pt x="6524" y="1"/>
                  </a:moveTo>
                  <a:cubicBezTo>
                    <a:pt x="6226" y="1"/>
                    <a:pt x="5964" y="2"/>
                    <a:pt x="5746" y="5"/>
                  </a:cubicBezTo>
                  <a:cubicBezTo>
                    <a:pt x="2980" y="96"/>
                    <a:pt x="1" y="339"/>
                    <a:pt x="62" y="1859"/>
                  </a:cubicBezTo>
                  <a:cubicBezTo>
                    <a:pt x="88" y="3197"/>
                    <a:pt x="2379" y="3451"/>
                    <a:pt x="4835" y="3451"/>
                  </a:cubicBezTo>
                  <a:cubicBezTo>
                    <a:pt x="5168" y="3451"/>
                    <a:pt x="5503" y="3447"/>
                    <a:pt x="5837" y="3439"/>
                  </a:cubicBezTo>
                  <a:cubicBezTo>
                    <a:pt x="8603" y="3379"/>
                    <a:pt x="18481" y="2771"/>
                    <a:pt x="18451" y="1403"/>
                  </a:cubicBezTo>
                  <a:cubicBezTo>
                    <a:pt x="18395" y="199"/>
                    <a:pt x="10009" y="1"/>
                    <a:pt x="65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5"/>
            <p:cNvSpPr/>
            <p:nvPr/>
          </p:nvSpPr>
          <p:spPr>
            <a:xfrm flipH="1">
              <a:off x="2319122" y="2028796"/>
              <a:ext cx="60963" cy="45717"/>
            </a:xfrm>
            <a:custGeom>
              <a:rect b="b" l="l" r="r" t="t"/>
              <a:pathLst>
                <a:path extrusionOk="0" h="2189" w="2919">
                  <a:moveTo>
                    <a:pt x="1520" y="0"/>
                  </a:moveTo>
                  <a:lnTo>
                    <a:pt x="669" y="760"/>
                  </a:lnTo>
                  <a:cubicBezTo>
                    <a:pt x="669" y="760"/>
                    <a:pt x="0" y="1429"/>
                    <a:pt x="487" y="1520"/>
                  </a:cubicBezTo>
                  <a:cubicBezTo>
                    <a:pt x="973" y="1611"/>
                    <a:pt x="2918" y="2189"/>
                    <a:pt x="2918" y="2189"/>
                  </a:cubicBezTo>
                  <a:lnTo>
                    <a:pt x="15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5"/>
            <p:cNvSpPr/>
            <p:nvPr/>
          </p:nvSpPr>
          <p:spPr>
            <a:xfrm flipH="1">
              <a:off x="2348320" y="1993876"/>
              <a:ext cx="78110" cy="80637"/>
            </a:xfrm>
            <a:custGeom>
              <a:rect b="b" l="l" r="r" t="t"/>
              <a:pathLst>
                <a:path extrusionOk="0" h="3861" w="3740">
                  <a:moveTo>
                    <a:pt x="548" y="0"/>
                  </a:moveTo>
                  <a:lnTo>
                    <a:pt x="0" y="1216"/>
                  </a:lnTo>
                  <a:lnTo>
                    <a:pt x="2584" y="3861"/>
                  </a:lnTo>
                  <a:lnTo>
                    <a:pt x="3739" y="1672"/>
                  </a:lnTo>
                  <a:lnTo>
                    <a:pt x="54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5"/>
            <p:cNvSpPr/>
            <p:nvPr/>
          </p:nvSpPr>
          <p:spPr>
            <a:xfrm flipH="1">
              <a:off x="2404187" y="1993876"/>
              <a:ext cx="10818" cy="6370"/>
            </a:xfrm>
            <a:custGeom>
              <a:rect b="b" l="l" r="r" t="t"/>
              <a:pathLst>
                <a:path extrusionOk="0" h="305" w="518">
                  <a:moveTo>
                    <a:pt x="1" y="0"/>
                  </a:moveTo>
                  <a:lnTo>
                    <a:pt x="517" y="304"/>
                  </a:lnTo>
                  <a:lnTo>
                    <a:pt x="517" y="0"/>
                  </a:lnTo>
                  <a:close/>
                </a:path>
              </a:pathLst>
            </a:custGeom>
            <a:solidFill>
              <a:srgbClr val="576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5"/>
            <p:cNvSpPr/>
            <p:nvPr/>
          </p:nvSpPr>
          <p:spPr>
            <a:xfrm flipH="1">
              <a:off x="2278501" y="2023073"/>
              <a:ext cx="25417" cy="33040"/>
            </a:xfrm>
            <a:custGeom>
              <a:rect b="b" l="l" r="r" t="t"/>
              <a:pathLst>
                <a:path extrusionOk="0" h="1582" w="1217">
                  <a:moveTo>
                    <a:pt x="457" y="1"/>
                  </a:moveTo>
                  <a:lnTo>
                    <a:pt x="1" y="912"/>
                  </a:lnTo>
                  <a:lnTo>
                    <a:pt x="1217" y="1581"/>
                  </a:lnTo>
                  <a:lnTo>
                    <a:pt x="1217" y="1581"/>
                  </a:lnTo>
                  <a:lnTo>
                    <a:pt x="4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5"/>
            <p:cNvSpPr/>
            <p:nvPr/>
          </p:nvSpPr>
          <p:spPr>
            <a:xfrm flipH="1">
              <a:off x="2295000" y="2017371"/>
              <a:ext cx="24143" cy="57141"/>
            </a:xfrm>
            <a:custGeom>
              <a:rect b="b" l="l" r="r" t="t"/>
              <a:pathLst>
                <a:path extrusionOk="0" h="2736" w="1156">
                  <a:moveTo>
                    <a:pt x="547" y="0"/>
                  </a:moveTo>
                  <a:cubicBezTo>
                    <a:pt x="547" y="0"/>
                    <a:pt x="487" y="1033"/>
                    <a:pt x="426" y="1520"/>
                  </a:cubicBezTo>
                  <a:cubicBezTo>
                    <a:pt x="335" y="2006"/>
                    <a:pt x="0" y="2736"/>
                    <a:pt x="0" y="2736"/>
                  </a:cubicBezTo>
                  <a:cubicBezTo>
                    <a:pt x="0" y="2736"/>
                    <a:pt x="608" y="1915"/>
                    <a:pt x="791" y="1398"/>
                  </a:cubicBezTo>
                  <a:cubicBezTo>
                    <a:pt x="1003" y="942"/>
                    <a:pt x="1155" y="243"/>
                    <a:pt x="1155" y="243"/>
                  </a:cubicBezTo>
                  <a:lnTo>
                    <a:pt x="547" y="0"/>
                  </a:lnTo>
                  <a:close/>
                </a:path>
              </a:pathLst>
            </a:custGeom>
            <a:solidFill>
              <a:srgbClr val="576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5"/>
            <p:cNvSpPr/>
            <p:nvPr/>
          </p:nvSpPr>
          <p:spPr>
            <a:xfrm flipH="1">
              <a:off x="2294374" y="2023700"/>
              <a:ext cx="54614" cy="61611"/>
            </a:xfrm>
            <a:custGeom>
              <a:rect b="b" l="l" r="r" t="t"/>
              <a:pathLst>
                <a:path extrusionOk="0" h="2950" w="2615">
                  <a:moveTo>
                    <a:pt x="2615" y="1"/>
                  </a:moveTo>
                  <a:cubicBezTo>
                    <a:pt x="2615" y="1"/>
                    <a:pt x="2584" y="31"/>
                    <a:pt x="2493" y="183"/>
                  </a:cubicBezTo>
                  <a:cubicBezTo>
                    <a:pt x="2463" y="335"/>
                    <a:pt x="2341" y="548"/>
                    <a:pt x="2280" y="791"/>
                  </a:cubicBezTo>
                  <a:cubicBezTo>
                    <a:pt x="2189" y="1065"/>
                    <a:pt x="2037" y="1338"/>
                    <a:pt x="1885" y="1642"/>
                  </a:cubicBezTo>
                  <a:cubicBezTo>
                    <a:pt x="1764" y="1855"/>
                    <a:pt x="1612" y="2098"/>
                    <a:pt x="1460" y="2341"/>
                  </a:cubicBezTo>
                  <a:cubicBezTo>
                    <a:pt x="1368" y="2159"/>
                    <a:pt x="1217" y="1946"/>
                    <a:pt x="1034" y="1764"/>
                  </a:cubicBezTo>
                  <a:cubicBezTo>
                    <a:pt x="913" y="1521"/>
                    <a:pt x="669" y="1217"/>
                    <a:pt x="517" y="1004"/>
                  </a:cubicBezTo>
                  <a:cubicBezTo>
                    <a:pt x="365" y="761"/>
                    <a:pt x="213" y="609"/>
                    <a:pt x="153" y="457"/>
                  </a:cubicBezTo>
                  <a:cubicBezTo>
                    <a:pt x="31" y="335"/>
                    <a:pt x="1" y="275"/>
                    <a:pt x="1" y="275"/>
                  </a:cubicBezTo>
                  <a:lnTo>
                    <a:pt x="1" y="275"/>
                  </a:lnTo>
                  <a:lnTo>
                    <a:pt x="92" y="487"/>
                  </a:lnTo>
                  <a:cubicBezTo>
                    <a:pt x="183" y="639"/>
                    <a:pt x="244" y="822"/>
                    <a:pt x="396" y="1065"/>
                  </a:cubicBezTo>
                  <a:cubicBezTo>
                    <a:pt x="517" y="1278"/>
                    <a:pt x="700" y="1642"/>
                    <a:pt x="852" y="1855"/>
                  </a:cubicBezTo>
                  <a:cubicBezTo>
                    <a:pt x="1065" y="2159"/>
                    <a:pt x="1217" y="2433"/>
                    <a:pt x="1399" y="2737"/>
                  </a:cubicBezTo>
                  <a:lnTo>
                    <a:pt x="1520" y="2949"/>
                  </a:lnTo>
                  <a:lnTo>
                    <a:pt x="1672" y="2737"/>
                  </a:lnTo>
                  <a:lnTo>
                    <a:pt x="1703" y="2706"/>
                  </a:lnTo>
                  <a:cubicBezTo>
                    <a:pt x="1885" y="2402"/>
                    <a:pt x="2037" y="2068"/>
                    <a:pt x="2189" y="1764"/>
                  </a:cubicBezTo>
                  <a:cubicBezTo>
                    <a:pt x="2341" y="1430"/>
                    <a:pt x="2432" y="1156"/>
                    <a:pt x="2463" y="882"/>
                  </a:cubicBezTo>
                  <a:cubicBezTo>
                    <a:pt x="2493" y="609"/>
                    <a:pt x="2524" y="366"/>
                    <a:pt x="2584" y="244"/>
                  </a:cubicBezTo>
                  <a:cubicBezTo>
                    <a:pt x="2615" y="62"/>
                    <a:pt x="2615" y="1"/>
                    <a:pt x="26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5"/>
            <p:cNvSpPr/>
            <p:nvPr/>
          </p:nvSpPr>
          <p:spPr>
            <a:xfrm flipH="1">
              <a:off x="2213110" y="2179230"/>
              <a:ext cx="33040" cy="15267"/>
            </a:xfrm>
            <a:custGeom>
              <a:rect b="b" l="l" r="r" t="t"/>
              <a:pathLst>
                <a:path extrusionOk="0" h="731" w="1582">
                  <a:moveTo>
                    <a:pt x="1" y="1"/>
                  </a:moveTo>
                  <a:lnTo>
                    <a:pt x="1" y="730"/>
                  </a:lnTo>
                  <a:lnTo>
                    <a:pt x="1581" y="730"/>
                  </a:lnTo>
                  <a:lnTo>
                    <a:pt x="158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5"/>
            <p:cNvSpPr/>
            <p:nvPr/>
          </p:nvSpPr>
          <p:spPr>
            <a:xfrm flipH="1">
              <a:off x="2029656" y="2048302"/>
              <a:ext cx="537079" cy="402767"/>
            </a:xfrm>
            <a:custGeom>
              <a:rect b="b" l="l" r="r" t="t"/>
              <a:pathLst>
                <a:path extrusionOk="0" h="19285" w="25716">
                  <a:moveTo>
                    <a:pt x="3879" y="0"/>
                  </a:moveTo>
                  <a:cubicBezTo>
                    <a:pt x="3243" y="0"/>
                    <a:pt x="2591" y="258"/>
                    <a:pt x="2007" y="951"/>
                  </a:cubicBezTo>
                  <a:cubicBezTo>
                    <a:pt x="1" y="3322"/>
                    <a:pt x="4044" y="10282"/>
                    <a:pt x="5655" y="12501"/>
                  </a:cubicBezTo>
                  <a:cubicBezTo>
                    <a:pt x="7326" y="14750"/>
                    <a:pt x="9910" y="19158"/>
                    <a:pt x="12342" y="19279"/>
                  </a:cubicBezTo>
                  <a:cubicBezTo>
                    <a:pt x="12442" y="19283"/>
                    <a:pt x="12556" y="19285"/>
                    <a:pt x="12683" y="19285"/>
                  </a:cubicBezTo>
                  <a:cubicBezTo>
                    <a:pt x="15654" y="19285"/>
                    <a:pt x="25716" y="18307"/>
                    <a:pt x="25716" y="18307"/>
                  </a:cubicBezTo>
                  <a:lnTo>
                    <a:pt x="25716" y="15419"/>
                  </a:lnTo>
                  <a:cubicBezTo>
                    <a:pt x="25716" y="15419"/>
                    <a:pt x="22767" y="15115"/>
                    <a:pt x="19880" y="14963"/>
                  </a:cubicBezTo>
                  <a:cubicBezTo>
                    <a:pt x="17023" y="14872"/>
                    <a:pt x="12585" y="14750"/>
                    <a:pt x="12585" y="14750"/>
                  </a:cubicBezTo>
                  <a:cubicBezTo>
                    <a:pt x="12585" y="14750"/>
                    <a:pt x="7600" y="2744"/>
                    <a:pt x="6901" y="1741"/>
                  </a:cubicBezTo>
                  <a:cubicBezTo>
                    <a:pt x="6450" y="1106"/>
                    <a:pt x="5197" y="0"/>
                    <a:pt x="38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5"/>
            <p:cNvSpPr/>
            <p:nvPr/>
          </p:nvSpPr>
          <p:spPr>
            <a:xfrm flipH="1">
              <a:off x="2237232" y="1756455"/>
              <a:ext cx="40016" cy="44464"/>
            </a:xfrm>
            <a:custGeom>
              <a:rect b="b" l="l" r="r" t="t"/>
              <a:pathLst>
                <a:path extrusionOk="0" h="2129" w="1916">
                  <a:moveTo>
                    <a:pt x="973" y="365"/>
                  </a:moveTo>
                  <a:cubicBezTo>
                    <a:pt x="1307" y="365"/>
                    <a:pt x="1520" y="669"/>
                    <a:pt x="1520" y="1064"/>
                  </a:cubicBezTo>
                  <a:cubicBezTo>
                    <a:pt x="1520" y="1429"/>
                    <a:pt x="1277" y="1733"/>
                    <a:pt x="973" y="1733"/>
                  </a:cubicBezTo>
                  <a:cubicBezTo>
                    <a:pt x="669" y="1733"/>
                    <a:pt x="396" y="1429"/>
                    <a:pt x="396" y="1064"/>
                  </a:cubicBezTo>
                  <a:cubicBezTo>
                    <a:pt x="396" y="669"/>
                    <a:pt x="669" y="365"/>
                    <a:pt x="973" y="365"/>
                  </a:cubicBezTo>
                  <a:close/>
                  <a:moveTo>
                    <a:pt x="973" y="0"/>
                  </a:moveTo>
                  <a:cubicBezTo>
                    <a:pt x="426" y="0"/>
                    <a:pt x="0" y="487"/>
                    <a:pt x="0" y="1064"/>
                  </a:cubicBezTo>
                  <a:cubicBezTo>
                    <a:pt x="0" y="1642"/>
                    <a:pt x="426" y="2128"/>
                    <a:pt x="973" y="2128"/>
                  </a:cubicBezTo>
                  <a:cubicBezTo>
                    <a:pt x="1490" y="2128"/>
                    <a:pt x="1915" y="1642"/>
                    <a:pt x="1915" y="1064"/>
                  </a:cubicBezTo>
                  <a:cubicBezTo>
                    <a:pt x="1915" y="487"/>
                    <a:pt x="1490" y="0"/>
                    <a:pt x="9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24"/>
                                        </p:tgtEl>
                                        <p:attrNameLst>
                                          <p:attrName>style.visibility</p:attrName>
                                        </p:attrNameLst>
                                      </p:cBhvr>
                                      <p:to>
                                        <p:strVal val="visible"/>
                                      </p:to>
                                    </p:set>
                                    <p:anim calcmode="lin" valueType="num">
                                      <p:cBhvr additive="base">
                                        <p:cTn dur="1000"/>
                                        <p:tgtEl>
                                          <p:spTgt spid="524"/>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8">
                                  <p:stCondLst>
                                    <p:cond delay="0"/>
                                  </p:stCondLst>
                                  <p:childTnLst>
                                    <p:set>
                                      <p:cBhvr>
                                        <p:cTn dur="1" fill="hold">
                                          <p:stCondLst>
                                            <p:cond delay="0"/>
                                          </p:stCondLst>
                                        </p:cTn>
                                        <p:tgtEl>
                                          <p:spTgt spid="485"/>
                                        </p:tgtEl>
                                        <p:attrNameLst>
                                          <p:attrName>style.visibility</p:attrName>
                                        </p:attrNameLst>
                                      </p:cBhvr>
                                      <p:to>
                                        <p:strVal val="visible"/>
                                      </p:to>
                                    </p:set>
                                    <p:anim calcmode="lin" valueType="num">
                                      <p:cBhvr additive="base">
                                        <p:cTn dur="1000"/>
                                        <p:tgtEl>
                                          <p:spTgt spid="48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46"/>
          <p:cNvSpPr/>
          <p:nvPr/>
        </p:nvSpPr>
        <p:spPr>
          <a:xfrm rot="-3325177">
            <a:off x="182516" y="1367988"/>
            <a:ext cx="3548227" cy="2669552"/>
          </a:xfrm>
          <a:custGeom>
            <a:rect b="b" l="l" r="r" t="t"/>
            <a:pathLst>
              <a:path extrusionOk="0" h="175262" w="280968">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6"/>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Requirements</a:t>
            </a:r>
            <a:endParaRPr/>
          </a:p>
        </p:txBody>
      </p:sp>
      <p:sp>
        <p:nvSpPr>
          <p:cNvPr id="599" name="Google Shape;599;p46"/>
          <p:cNvSpPr txBox="1"/>
          <p:nvPr>
            <p:ph idx="2" type="title"/>
          </p:nvPr>
        </p:nvSpPr>
        <p:spPr>
          <a:xfrm>
            <a:off x="3507125" y="1368150"/>
            <a:ext cx="4923600" cy="202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sz="1400">
                <a:solidFill>
                  <a:schemeClr val="dk1"/>
                </a:solidFill>
                <a:latin typeface="Roboto"/>
                <a:ea typeface="Roboto"/>
                <a:cs typeface="Roboto"/>
                <a:sym typeface="Roboto"/>
              </a:rPr>
              <a:t>Developing an online food ordering and delivery system requires careful consideration of various types of requirements to ensure a seamless and efficient user experience. Here's a list of key requirements for such a system</a:t>
            </a:r>
            <a:endParaRPr b="0" sz="1400">
              <a:solidFill>
                <a:schemeClr val="dk1"/>
              </a:solidFill>
              <a:latin typeface="Roboto"/>
              <a:ea typeface="Roboto"/>
              <a:cs typeface="Roboto"/>
              <a:sym typeface="Roboto"/>
            </a:endParaRPr>
          </a:p>
          <a:p>
            <a:pPr indent="0" lvl="0" marL="0" rtl="0" algn="l">
              <a:spcBef>
                <a:spcPts val="0"/>
              </a:spcBef>
              <a:spcAft>
                <a:spcPts val="0"/>
              </a:spcAft>
              <a:buNone/>
            </a:pPr>
            <a:r>
              <a:t/>
            </a:r>
            <a:endParaRPr b="0" sz="1400">
              <a:solidFill>
                <a:schemeClr val="dk1"/>
              </a:solidFill>
              <a:latin typeface="Roboto"/>
              <a:ea typeface="Roboto"/>
              <a:cs typeface="Roboto"/>
              <a:sym typeface="Roboto"/>
            </a:endParaRPr>
          </a:p>
          <a:p>
            <a:pPr indent="0" lvl="0" marL="0" rtl="0" algn="l">
              <a:spcBef>
                <a:spcPts val="0"/>
              </a:spcBef>
              <a:spcAft>
                <a:spcPts val="0"/>
              </a:spcAft>
              <a:buNone/>
            </a:pPr>
            <a:r>
              <a:rPr b="0" lang="en" sz="1400">
                <a:solidFill>
                  <a:schemeClr val="dk1"/>
                </a:solidFill>
                <a:latin typeface="Roboto"/>
                <a:ea typeface="Roboto"/>
                <a:cs typeface="Roboto"/>
                <a:sym typeface="Roboto"/>
              </a:rPr>
              <a:t>1.Functional requirements</a:t>
            </a:r>
            <a:endParaRPr b="0" sz="1400">
              <a:solidFill>
                <a:schemeClr val="dk1"/>
              </a:solidFill>
              <a:latin typeface="Roboto"/>
              <a:ea typeface="Roboto"/>
              <a:cs typeface="Roboto"/>
              <a:sym typeface="Roboto"/>
            </a:endParaRPr>
          </a:p>
          <a:p>
            <a:pPr indent="0" lvl="0" marL="0" rtl="0" algn="l">
              <a:spcBef>
                <a:spcPts val="0"/>
              </a:spcBef>
              <a:spcAft>
                <a:spcPts val="0"/>
              </a:spcAft>
              <a:buNone/>
            </a:pPr>
            <a:r>
              <a:rPr b="0" lang="en" sz="1400">
                <a:solidFill>
                  <a:schemeClr val="dk1"/>
                </a:solidFill>
                <a:latin typeface="Roboto"/>
                <a:ea typeface="Roboto"/>
                <a:cs typeface="Roboto"/>
                <a:sym typeface="Roboto"/>
              </a:rPr>
              <a:t>2.Non </a:t>
            </a:r>
            <a:r>
              <a:rPr b="0" lang="en" sz="1400">
                <a:solidFill>
                  <a:schemeClr val="dk1"/>
                </a:solidFill>
                <a:latin typeface="Roboto"/>
                <a:ea typeface="Roboto"/>
                <a:cs typeface="Roboto"/>
                <a:sym typeface="Roboto"/>
              </a:rPr>
              <a:t>functional</a:t>
            </a:r>
            <a:r>
              <a:rPr b="0" lang="en" sz="1400">
                <a:solidFill>
                  <a:schemeClr val="dk1"/>
                </a:solidFill>
                <a:latin typeface="Roboto"/>
                <a:ea typeface="Roboto"/>
                <a:cs typeface="Roboto"/>
                <a:sym typeface="Roboto"/>
              </a:rPr>
              <a:t> requirements.</a:t>
            </a:r>
            <a:endParaRPr b="0" sz="1400">
              <a:solidFill>
                <a:schemeClr val="dk1"/>
              </a:solidFill>
              <a:latin typeface="Roboto"/>
              <a:ea typeface="Roboto"/>
              <a:cs typeface="Roboto"/>
              <a:sym typeface="Roboto"/>
            </a:endParaRPr>
          </a:p>
        </p:txBody>
      </p:sp>
      <p:grpSp>
        <p:nvGrpSpPr>
          <p:cNvPr id="600" name="Google Shape;600;p46"/>
          <p:cNvGrpSpPr/>
          <p:nvPr/>
        </p:nvGrpSpPr>
        <p:grpSpPr>
          <a:xfrm>
            <a:off x="466066" y="953161"/>
            <a:ext cx="3470313" cy="3706988"/>
            <a:chOff x="2790525" y="1818200"/>
            <a:chExt cx="1942521" cy="2075000"/>
          </a:xfrm>
        </p:grpSpPr>
        <p:sp>
          <p:nvSpPr>
            <p:cNvPr id="601" name="Google Shape;601;p46"/>
            <p:cNvSpPr/>
            <p:nvPr/>
          </p:nvSpPr>
          <p:spPr>
            <a:xfrm>
              <a:off x="3014138" y="2064968"/>
              <a:ext cx="1718908" cy="1480172"/>
            </a:xfrm>
            <a:custGeom>
              <a:rect b="b" l="l" r="r" t="t"/>
              <a:pathLst>
                <a:path extrusionOk="0" h="80237" w="93191">
                  <a:moveTo>
                    <a:pt x="46589" y="6049"/>
                  </a:moveTo>
                  <a:cubicBezTo>
                    <a:pt x="54650" y="6049"/>
                    <a:pt x="61174" y="12586"/>
                    <a:pt x="61174" y="20646"/>
                  </a:cubicBezTo>
                  <a:cubicBezTo>
                    <a:pt x="61198" y="28695"/>
                    <a:pt x="54662" y="35231"/>
                    <a:pt x="46589" y="35231"/>
                  </a:cubicBezTo>
                  <a:cubicBezTo>
                    <a:pt x="38541" y="35231"/>
                    <a:pt x="32004" y="28695"/>
                    <a:pt x="32004" y="20646"/>
                  </a:cubicBezTo>
                  <a:cubicBezTo>
                    <a:pt x="32004" y="12586"/>
                    <a:pt x="38541" y="6049"/>
                    <a:pt x="46589" y="6049"/>
                  </a:cubicBezTo>
                  <a:close/>
                  <a:moveTo>
                    <a:pt x="46589" y="1"/>
                  </a:moveTo>
                  <a:cubicBezTo>
                    <a:pt x="0" y="1"/>
                    <a:pt x="46589" y="80237"/>
                    <a:pt x="46589" y="80237"/>
                  </a:cubicBezTo>
                  <a:cubicBezTo>
                    <a:pt x="46589" y="80237"/>
                    <a:pt x="93190" y="1"/>
                    <a:pt x="465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6"/>
            <p:cNvSpPr/>
            <p:nvPr/>
          </p:nvSpPr>
          <p:spPr>
            <a:xfrm>
              <a:off x="3869825" y="1818200"/>
              <a:ext cx="166400" cy="251850"/>
            </a:xfrm>
            <a:custGeom>
              <a:rect b="b" l="l" r="r" t="t"/>
              <a:pathLst>
                <a:path extrusionOk="0" h="10074" w="6656">
                  <a:moveTo>
                    <a:pt x="465" y="1"/>
                  </a:moveTo>
                  <a:cubicBezTo>
                    <a:pt x="465" y="1"/>
                    <a:pt x="0" y="2799"/>
                    <a:pt x="0" y="10074"/>
                  </a:cubicBezTo>
                  <a:lnTo>
                    <a:pt x="6656" y="10074"/>
                  </a:lnTo>
                  <a:lnTo>
                    <a:pt x="6656" y="1"/>
                  </a:lnTo>
                  <a:lnTo>
                    <a:pt x="6275" y="584"/>
                  </a:lnTo>
                  <a:lnTo>
                    <a:pt x="5882" y="1"/>
                  </a:lnTo>
                  <a:lnTo>
                    <a:pt x="5501" y="584"/>
                  </a:lnTo>
                  <a:lnTo>
                    <a:pt x="5108" y="1"/>
                  </a:lnTo>
                  <a:lnTo>
                    <a:pt x="4727" y="584"/>
                  </a:lnTo>
                  <a:lnTo>
                    <a:pt x="4334" y="1"/>
                  </a:lnTo>
                  <a:lnTo>
                    <a:pt x="3941" y="584"/>
                  </a:lnTo>
                  <a:lnTo>
                    <a:pt x="3596" y="37"/>
                  </a:lnTo>
                  <a:lnTo>
                    <a:pt x="3239" y="584"/>
                  </a:lnTo>
                  <a:lnTo>
                    <a:pt x="2846" y="1"/>
                  </a:lnTo>
                  <a:lnTo>
                    <a:pt x="2453" y="584"/>
                  </a:lnTo>
                  <a:lnTo>
                    <a:pt x="2072" y="1"/>
                  </a:lnTo>
                  <a:lnTo>
                    <a:pt x="1631" y="584"/>
                  </a:lnTo>
                  <a:lnTo>
                    <a:pt x="1238" y="1"/>
                  </a:lnTo>
                  <a:lnTo>
                    <a:pt x="857" y="584"/>
                  </a:lnTo>
                  <a:lnTo>
                    <a:pt x="4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6"/>
            <p:cNvSpPr/>
            <p:nvPr/>
          </p:nvSpPr>
          <p:spPr>
            <a:xfrm>
              <a:off x="3958225" y="1818200"/>
              <a:ext cx="1500" cy="925"/>
            </a:xfrm>
            <a:custGeom>
              <a:rect b="b" l="l" r="r" t="t"/>
              <a:pathLst>
                <a:path extrusionOk="0" h="37" w="60">
                  <a:moveTo>
                    <a:pt x="0" y="1"/>
                  </a:moveTo>
                  <a:lnTo>
                    <a:pt x="24" y="37"/>
                  </a:lnTo>
                  <a:lnTo>
                    <a:pt x="60" y="1"/>
                  </a:lnTo>
                  <a:close/>
                </a:path>
              </a:pathLst>
            </a:custGeom>
            <a:solidFill>
              <a:srgbClr val="D7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6"/>
            <p:cNvSpPr/>
            <p:nvPr/>
          </p:nvSpPr>
          <p:spPr>
            <a:xfrm>
              <a:off x="4024600" y="1818200"/>
              <a:ext cx="23250" cy="251850"/>
            </a:xfrm>
            <a:custGeom>
              <a:rect b="b" l="l" r="r" t="t"/>
              <a:pathLst>
                <a:path extrusionOk="0" h="10074" w="930">
                  <a:moveTo>
                    <a:pt x="465" y="1"/>
                  </a:moveTo>
                  <a:cubicBezTo>
                    <a:pt x="465" y="1"/>
                    <a:pt x="0" y="2799"/>
                    <a:pt x="0" y="10074"/>
                  </a:cubicBezTo>
                  <a:lnTo>
                    <a:pt x="929" y="10074"/>
                  </a:lnTo>
                  <a:cubicBezTo>
                    <a:pt x="929" y="2799"/>
                    <a:pt x="465" y="1"/>
                    <a:pt x="4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6"/>
            <p:cNvSpPr/>
            <p:nvPr/>
          </p:nvSpPr>
          <p:spPr>
            <a:xfrm>
              <a:off x="3387625" y="3810425"/>
              <a:ext cx="206175" cy="82775"/>
            </a:xfrm>
            <a:custGeom>
              <a:rect b="b" l="l" r="r" t="t"/>
              <a:pathLst>
                <a:path extrusionOk="0" h="3311" w="8247">
                  <a:moveTo>
                    <a:pt x="3786" y="0"/>
                  </a:moveTo>
                  <a:lnTo>
                    <a:pt x="2060" y="1358"/>
                  </a:lnTo>
                  <a:lnTo>
                    <a:pt x="95" y="1119"/>
                  </a:lnTo>
                  <a:lnTo>
                    <a:pt x="12" y="2334"/>
                  </a:lnTo>
                  <a:cubicBezTo>
                    <a:pt x="0" y="2632"/>
                    <a:pt x="226" y="2870"/>
                    <a:pt x="512" y="2893"/>
                  </a:cubicBezTo>
                  <a:lnTo>
                    <a:pt x="6894" y="3298"/>
                  </a:lnTo>
                  <a:cubicBezTo>
                    <a:pt x="6998" y="3306"/>
                    <a:pt x="7093" y="3310"/>
                    <a:pt x="7180" y="3310"/>
                  </a:cubicBezTo>
                  <a:cubicBezTo>
                    <a:pt x="8246" y="3310"/>
                    <a:pt x="8058" y="2736"/>
                    <a:pt x="7584" y="2417"/>
                  </a:cubicBezTo>
                  <a:cubicBezTo>
                    <a:pt x="7239" y="2179"/>
                    <a:pt x="5108" y="846"/>
                    <a:pt x="37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6"/>
            <p:cNvSpPr/>
            <p:nvPr/>
          </p:nvSpPr>
          <p:spPr>
            <a:xfrm>
              <a:off x="3390000" y="3789875"/>
              <a:ext cx="92300" cy="55100"/>
            </a:xfrm>
            <a:custGeom>
              <a:rect b="b" l="l" r="r" t="t"/>
              <a:pathLst>
                <a:path extrusionOk="0" h="2204" w="3692">
                  <a:moveTo>
                    <a:pt x="119" y="1"/>
                  </a:moveTo>
                  <a:lnTo>
                    <a:pt x="0" y="1965"/>
                  </a:lnTo>
                  <a:lnTo>
                    <a:pt x="1965" y="2203"/>
                  </a:lnTo>
                  <a:lnTo>
                    <a:pt x="3691" y="834"/>
                  </a:lnTo>
                  <a:cubicBezTo>
                    <a:pt x="3060" y="441"/>
                    <a:pt x="2620" y="156"/>
                    <a:pt x="2620" y="156"/>
                  </a:cubicBezTo>
                  <a:lnTo>
                    <a:pt x="1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6"/>
            <p:cNvSpPr/>
            <p:nvPr/>
          </p:nvSpPr>
          <p:spPr>
            <a:xfrm>
              <a:off x="3127175" y="2367975"/>
              <a:ext cx="508400" cy="530450"/>
            </a:xfrm>
            <a:custGeom>
              <a:rect b="b" l="l" r="r" t="t"/>
              <a:pathLst>
                <a:path extrusionOk="0" h="21218" w="20336">
                  <a:moveTo>
                    <a:pt x="512" y="1"/>
                  </a:moveTo>
                  <a:cubicBezTo>
                    <a:pt x="226" y="1"/>
                    <a:pt x="0" y="227"/>
                    <a:pt x="0" y="513"/>
                  </a:cubicBezTo>
                  <a:lnTo>
                    <a:pt x="0" y="20706"/>
                  </a:lnTo>
                  <a:cubicBezTo>
                    <a:pt x="0" y="20991"/>
                    <a:pt x="226" y="21218"/>
                    <a:pt x="512" y="21218"/>
                  </a:cubicBezTo>
                  <a:lnTo>
                    <a:pt x="19812" y="21218"/>
                  </a:lnTo>
                  <a:cubicBezTo>
                    <a:pt x="20098" y="21218"/>
                    <a:pt x="20336" y="20991"/>
                    <a:pt x="20312" y="20706"/>
                  </a:cubicBezTo>
                  <a:lnTo>
                    <a:pt x="20312" y="513"/>
                  </a:lnTo>
                  <a:cubicBezTo>
                    <a:pt x="20312" y="227"/>
                    <a:pt x="20098" y="1"/>
                    <a:pt x="198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6"/>
            <p:cNvSpPr/>
            <p:nvPr/>
          </p:nvSpPr>
          <p:spPr>
            <a:xfrm>
              <a:off x="3067325" y="2367675"/>
              <a:ext cx="125350" cy="530750"/>
            </a:xfrm>
            <a:custGeom>
              <a:rect b="b" l="l" r="r" t="t"/>
              <a:pathLst>
                <a:path extrusionOk="0" h="21230" w="5014">
                  <a:moveTo>
                    <a:pt x="251" y="1"/>
                  </a:moveTo>
                  <a:cubicBezTo>
                    <a:pt x="120" y="1"/>
                    <a:pt x="1" y="120"/>
                    <a:pt x="1" y="251"/>
                  </a:cubicBezTo>
                  <a:lnTo>
                    <a:pt x="1" y="20968"/>
                  </a:lnTo>
                  <a:cubicBezTo>
                    <a:pt x="1" y="21111"/>
                    <a:pt x="120" y="21230"/>
                    <a:pt x="251" y="21230"/>
                  </a:cubicBezTo>
                  <a:lnTo>
                    <a:pt x="4763" y="21230"/>
                  </a:lnTo>
                  <a:cubicBezTo>
                    <a:pt x="4918" y="21230"/>
                    <a:pt x="5013" y="21122"/>
                    <a:pt x="5013" y="20968"/>
                  </a:cubicBezTo>
                  <a:lnTo>
                    <a:pt x="5013" y="251"/>
                  </a:lnTo>
                  <a:cubicBezTo>
                    <a:pt x="5013" y="120"/>
                    <a:pt x="4894" y="1"/>
                    <a:pt x="4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6"/>
            <p:cNvSpPr/>
            <p:nvPr/>
          </p:nvSpPr>
          <p:spPr>
            <a:xfrm>
              <a:off x="3430475" y="2870325"/>
              <a:ext cx="230400" cy="544325"/>
            </a:xfrm>
            <a:custGeom>
              <a:rect b="b" l="l" r="r" t="t"/>
              <a:pathLst>
                <a:path extrusionOk="0" h="21773" w="9216">
                  <a:moveTo>
                    <a:pt x="5262" y="0"/>
                  </a:moveTo>
                  <a:cubicBezTo>
                    <a:pt x="4564" y="0"/>
                    <a:pt x="4037" y="195"/>
                    <a:pt x="4037" y="195"/>
                  </a:cubicBezTo>
                  <a:cubicBezTo>
                    <a:pt x="4037" y="195"/>
                    <a:pt x="1" y="766"/>
                    <a:pt x="489" y="5255"/>
                  </a:cubicBezTo>
                  <a:cubicBezTo>
                    <a:pt x="870" y="8708"/>
                    <a:pt x="3191" y="16078"/>
                    <a:pt x="4346" y="20066"/>
                  </a:cubicBezTo>
                  <a:cubicBezTo>
                    <a:pt x="4635" y="21092"/>
                    <a:pt x="5604" y="21772"/>
                    <a:pt x="6677" y="21772"/>
                  </a:cubicBezTo>
                  <a:cubicBezTo>
                    <a:pt x="6800" y="21772"/>
                    <a:pt x="6924" y="21764"/>
                    <a:pt x="7049" y="21745"/>
                  </a:cubicBezTo>
                  <a:cubicBezTo>
                    <a:pt x="8275" y="21579"/>
                    <a:pt x="9192" y="20566"/>
                    <a:pt x="9192" y="19400"/>
                  </a:cubicBezTo>
                  <a:cubicBezTo>
                    <a:pt x="9216" y="15232"/>
                    <a:pt x="9073" y="6696"/>
                    <a:pt x="8478" y="3291"/>
                  </a:cubicBezTo>
                  <a:cubicBezTo>
                    <a:pt x="8004" y="524"/>
                    <a:pt x="6405" y="0"/>
                    <a:pt x="5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6"/>
            <p:cNvSpPr/>
            <p:nvPr/>
          </p:nvSpPr>
          <p:spPr>
            <a:xfrm>
              <a:off x="3369750" y="3319875"/>
              <a:ext cx="293225" cy="482825"/>
            </a:xfrm>
            <a:custGeom>
              <a:rect b="b" l="l" r="r" t="t"/>
              <a:pathLst>
                <a:path extrusionOk="0" h="19313" w="11729">
                  <a:moveTo>
                    <a:pt x="9776" y="1"/>
                  </a:moveTo>
                  <a:cubicBezTo>
                    <a:pt x="9225" y="1"/>
                    <a:pt x="8631" y="184"/>
                    <a:pt x="8133" y="501"/>
                  </a:cubicBezTo>
                  <a:cubicBezTo>
                    <a:pt x="7896" y="654"/>
                    <a:pt x="7683" y="690"/>
                    <a:pt x="7492" y="690"/>
                  </a:cubicBezTo>
                  <a:cubicBezTo>
                    <a:pt x="7323" y="690"/>
                    <a:pt x="7171" y="662"/>
                    <a:pt x="7033" y="662"/>
                  </a:cubicBezTo>
                  <a:cubicBezTo>
                    <a:pt x="6816" y="662"/>
                    <a:pt x="6634" y="731"/>
                    <a:pt x="6478" y="1084"/>
                  </a:cubicBezTo>
                  <a:cubicBezTo>
                    <a:pt x="5716" y="2799"/>
                    <a:pt x="24" y="19098"/>
                    <a:pt x="1" y="19098"/>
                  </a:cubicBezTo>
                  <a:lnTo>
                    <a:pt x="4287" y="19313"/>
                  </a:lnTo>
                  <a:cubicBezTo>
                    <a:pt x="4287" y="19313"/>
                    <a:pt x="10752" y="4489"/>
                    <a:pt x="11359" y="2727"/>
                  </a:cubicBezTo>
                  <a:cubicBezTo>
                    <a:pt x="11728" y="1632"/>
                    <a:pt x="11526" y="1394"/>
                    <a:pt x="11395" y="1025"/>
                  </a:cubicBezTo>
                  <a:cubicBezTo>
                    <a:pt x="11126" y="307"/>
                    <a:pt x="10487" y="1"/>
                    <a:pt x="97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6"/>
            <p:cNvSpPr/>
            <p:nvPr/>
          </p:nvSpPr>
          <p:spPr>
            <a:xfrm>
              <a:off x="3237900" y="2721000"/>
              <a:ext cx="279525" cy="687600"/>
            </a:xfrm>
            <a:custGeom>
              <a:rect b="b" l="l" r="r" t="t"/>
              <a:pathLst>
                <a:path extrusionOk="0" h="27504" w="11181">
                  <a:moveTo>
                    <a:pt x="8382" y="0"/>
                  </a:moveTo>
                  <a:cubicBezTo>
                    <a:pt x="8382" y="0"/>
                    <a:pt x="1917" y="501"/>
                    <a:pt x="834" y="5061"/>
                  </a:cubicBezTo>
                  <a:cubicBezTo>
                    <a:pt x="0" y="8585"/>
                    <a:pt x="905" y="20563"/>
                    <a:pt x="607" y="24908"/>
                  </a:cubicBezTo>
                  <a:cubicBezTo>
                    <a:pt x="512" y="26123"/>
                    <a:pt x="1322" y="27206"/>
                    <a:pt x="2465" y="27456"/>
                  </a:cubicBezTo>
                  <a:cubicBezTo>
                    <a:pt x="2616" y="27488"/>
                    <a:pt x="2768" y="27503"/>
                    <a:pt x="2919" y="27503"/>
                  </a:cubicBezTo>
                  <a:cubicBezTo>
                    <a:pt x="3904" y="27503"/>
                    <a:pt x="4827" y="26851"/>
                    <a:pt x="5168" y="25849"/>
                  </a:cubicBezTo>
                  <a:cubicBezTo>
                    <a:pt x="6596" y="21729"/>
                    <a:pt x="9740" y="12526"/>
                    <a:pt x="10371" y="8966"/>
                  </a:cubicBezTo>
                  <a:cubicBezTo>
                    <a:pt x="11180" y="4334"/>
                    <a:pt x="8382" y="0"/>
                    <a:pt x="83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6"/>
            <p:cNvSpPr/>
            <p:nvPr/>
          </p:nvSpPr>
          <p:spPr>
            <a:xfrm>
              <a:off x="3474825" y="2423275"/>
              <a:ext cx="401850" cy="148775"/>
            </a:xfrm>
            <a:custGeom>
              <a:rect b="b" l="l" r="r" t="t"/>
              <a:pathLst>
                <a:path extrusionOk="0" h="5951" w="16074">
                  <a:moveTo>
                    <a:pt x="14516" y="0"/>
                  </a:moveTo>
                  <a:cubicBezTo>
                    <a:pt x="14488" y="0"/>
                    <a:pt x="14459" y="1"/>
                    <a:pt x="14431" y="3"/>
                  </a:cubicBezTo>
                  <a:cubicBezTo>
                    <a:pt x="12347" y="206"/>
                    <a:pt x="7323" y="801"/>
                    <a:pt x="3894" y="1122"/>
                  </a:cubicBezTo>
                  <a:cubicBezTo>
                    <a:pt x="1" y="1492"/>
                    <a:pt x="536" y="4123"/>
                    <a:pt x="536" y="4123"/>
                  </a:cubicBezTo>
                  <a:cubicBezTo>
                    <a:pt x="536" y="4123"/>
                    <a:pt x="831" y="5951"/>
                    <a:pt x="3185" y="5951"/>
                  </a:cubicBezTo>
                  <a:cubicBezTo>
                    <a:pt x="3629" y="5951"/>
                    <a:pt x="4148" y="5885"/>
                    <a:pt x="4751" y="5730"/>
                  </a:cubicBezTo>
                  <a:cubicBezTo>
                    <a:pt x="8061" y="4861"/>
                    <a:pt x="12883" y="3623"/>
                    <a:pt x="14895" y="3075"/>
                  </a:cubicBezTo>
                  <a:cubicBezTo>
                    <a:pt x="15562" y="2885"/>
                    <a:pt x="16074" y="2075"/>
                    <a:pt x="15919" y="1289"/>
                  </a:cubicBezTo>
                  <a:cubicBezTo>
                    <a:pt x="15782" y="535"/>
                    <a:pt x="15185" y="0"/>
                    <a:pt x="14516" y="0"/>
                  </a:cubicBezTo>
                  <a:close/>
                </a:path>
              </a:pathLst>
            </a:custGeom>
            <a:solidFill>
              <a:srgbClr val="F9C6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6"/>
            <p:cNvSpPr/>
            <p:nvPr/>
          </p:nvSpPr>
          <p:spPr>
            <a:xfrm>
              <a:off x="2914350" y="2866250"/>
              <a:ext cx="127125" cy="126600"/>
            </a:xfrm>
            <a:custGeom>
              <a:rect b="b" l="l" r="r" t="t"/>
              <a:pathLst>
                <a:path extrusionOk="0" h="5064" w="5085">
                  <a:moveTo>
                    <a:pt x="3393" y="1"/>
                  </a:moveTo>
                  <a:cubicBezTo>
                    <a:pt x="3393" y="1"/>
                    <a:pt x="0" y="2525"/>
                    <a:pt x="155" y="2715"/>
                  </a:cubicBezTo>
                  <a:cubicBezTo>
                    <a:pt x="166" y="2730"/>
                    <a:pt x="186" y="2737"/>
                    <a:pt x="214" y="2737"/>
                  </a:cubicBezTo>
                  <a:cubicBezTo>
                    <a:pt x="512" y="2737"/>
                    <a:pt x="1679" y="1930"/>
                    <a:pt x="1679" y="1930"/>
                  </a:cubicBezTo>
                  <a:lnTo>
                    <a:pt x="1679" y="1930"/>
                  </a:lnTo>
                  <a:cubicBezTo>
                    <a:pt x="1679" y="1930"/>
                    <a:pt x="48" y="3644"/>
                    <a:pt x="214" y="3823"/>
                  </a:cubicBezTo>
                  <a:cubicBezTo>
                    <a:pt x="222" y="3832"/>
                    <a:pt x="234" y="3836"/>
                    <a:pt x="249" y="3836"/>
                  </a:cubicBezTo>
                  <a:cubicBezTo>
                    <a:pt x="533" y="3836"/>
                    <a:pt x="2083" y="2382"/>
                    <a:pt x="2084" y="2382"/>
                  </a:cubicBezTo>
                  <a:lnTo>
                    <a:pt x="2084" y="2382"/>
                  </a:lnTo>
                  <a:cubicBezTo>
                    <a:pt x="2083" y="2382"/>
                    <a:pt x="560" y="4466"/>
                    <a:pt x="750" y="4608"/>
                  </a:cubicBezTo>
                  <a:cubicBezTo>
                    <a:pt x="758" y="4615"/>
                    <a:pt x="767" y="4617"/>
                    <a:pt x="779" y="4617"/>
                  </a:cubicBezTo>
                  <a:cubicBezTo>
                    <a:pt x="1060" y="4617"/>
                    <a:pt x="2488" y="2871"/>
                    <a:pt x="2489" y="2870"/>
                  </a:cubicBezTo>
                  <a:lnTo>
                    <a:pt x="2489" y="2870"/>
                  </a:lnTo>
                  <a:cubicBezTo>
                    <a:pt x="2488" y="2871"/>
                    <a:pt x="1215" y="4966"/>
                    <a:pt x="1465" y="5061"/>
                  </a:cubicBezTo>
                  <a:cubicBezTo>
                    <a:pt x="1469" y="5063"/>
                    <a:pt x="1474" y="5063"/>
                    <a:pt x="1480" y="5063"/>
                  </a:cubicBezTo>
                  <a:cubicBezTo>
                    <a:pt x="1782" y="5063"/>
                    <a:pt x="3572" y="2585"/>
                    <a:pt x="3572" y="2584"/>
                  </a:cubicBezTo>
                  <a:lnTo>
                    <a:pt x="3572" y="2584"/>
                  </a:lnTo>
                  <a:cubicBezTo>
                    <a:pt x="3572" y="2585"/>
                    <a:pt x="2917" y="4263"/>
                    <a:pt x="3060" y="4430"/>
                  </a:cubicBezTo>
                  <a:cubicBezTo>
                    <a:pt x="3072" y="4445"/>
                    <a:pt x="3086" y="4452"/>
                    <a:pt x="3101" y="4452"/>
                  </a:cubicBezTo>
                  <a:cubicBezTo>
                    <a:pt x="3213" y="4452"/>
                    <a:pt x="3427" y="4096"/>
                    <a:pt x="3751" y="3585"/>
                  </a:cubicBezTo>
                  <a:cubicBezTo>
                    <a:pt x="4453" y="2513"/>
                    <a:pt x="5084" y="715"/>
                    <a:pt x="5084" y="715"/>
                  </a:cubicBezTo>
                  <a:lnTo>
                    <a:pt x="33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6"/>
            <p:cNvSpPr/>
            <p:nvPr/>
          </p:nvSpPr>
          <p:spPr>
            <a:xfrm>
              <a:off x="3800550" y="2178650"/>
              <a:ext cx="146075" cy="325825"/>
            </a:xfrm>
            <a:custGeom>
              <a:rect b="b" l="l" r="r" t="t"/>
              <a:pathLst>
                <a:path extrusionOk="0" h="13033" w="5843">
                  <a:moveTo>
                    <a:pt x="4781" y="0"/>
                  </a:moveTo>
                  <a:cubicBezTo>
                    <a:pt x="4245" y="0"/>
                    <a:pt x="3831" y="1163"/>
                    <a:pt x="3640" y="1680"/>
                  </a:cubicBezTo>
                  <a:cubicBezTo>
                    <a:pt x="3045" y="3347"/>
                    <a:pt x="2045" y="4871"/>
                    <a:pt x="1069" y="7609"/>
                  </a:cubicBezTo>
                  <a:cubicBezTo>
                    <a:pt x="485" y="9229"/>
                    <a:pt x="211" y="10467"/>
                    <a:pt x="116" y="11384"/>
                  </a:cubicBezTo>
                  <a:cubicBezTo>
                    <a:pt x="1" y="12356"/>
                    <a:pt x="758" y="13032"/>
                    <a:pt x="1571" y="13032"/>
                  </a:cubicBezTo>
                  <a:cubicBezTo>
                    <a:pt x="1933" y="13032"/>
                    <a:pt x="2305" y="12899"/>
                    <a:pt x="2616" y="12598"/>
                  </a:cubicBezTo>
                  <a:cubicBezTo>
                    <a:pt x="3164" y="12039"/>
                    <a:pt x="3652" y="11265"/>
                    <a:pt x="3890" y="10157"/>
                  </a:cubicBezTo>
                  <a:cubicBezTo>
                    <a:pt x="4486" y="7300"/>
                    <a:pt x="5379" y="2918"/>
                    <a:pt x="5724" y="1180"/>
                  </a:cubicBezTo>
                  <a:cubicBezTo>
                    <a:pt x="5843" y="597"/>
                    <a:pt x="5450" y="180"/>
                    <a:pt x="4879" y="13"/>
                  </a:cubicBezTo>
                  <a:cubicBezTo>
                    <a:pt x="4846" y="5"/>
                    <a:pt x="4813" y="0"/>
                    <a:pt x="47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6"/>
            <p:cNvSpPr/>
            <p:nvPr/>
          </p:nvSpPr>
          <p:spPr>
            <a:xfrm>
              <a:off x="3303675" y="2452150"/>
              <a:ext cx="299775" cy="385250"/>
            </a:xfrm>
            <a:custGeom>
              <a:rect b="b" l="l" r="r" t="t"/>
              <a:pathLst>
                <a:path extrusionOk="0" h="15410" w="11991">
                  <a:moveTo>
                    <a:pt x="5995" y="0"/>
                  </a:moveTo>
                  <a:cubicBezTo>
                    <a:pt x="4489" y="0"/>
                    <a:pt x="2983" y="164"/>
                    <a:pt x="1501" y="491"/>
                  </a:cubicBezTo>
                  <a:cubicBezTo>
                    <a:pt x="1394" y="527"/>
                    <a:pt x="1298" y="539"/>
                    <a:pt x="1191" y="563"/>
                  </a:cubicBezTo>
                  <a:cubicBezTo>
                    <a:pt x="834" y="646"/>
                    <a:pt x="560" y="920"/>
                    <a:pt x="477" y="1301"/>
                  </a:cubicBezTo>
                  <a:cubicBezTo>
                    <a:pt x="0" y="3777"/>
                    <a:pt x="465" y="11862"/>
                    <a:pt x="620" y="14541"/>
                  </a:cubicBezTo>
                  <a:cubicBezTo>
                    <a:pt x="655" y="15029"/>
                    <a:pt x="1060" y="15410"/>
                    <a:pt x="1548" y="15410"/>
                  </a:cubicBezTo>
                  <a:lnTo>
                    <a:pt x="10430" y="15410"/>
                  </a:lnTo>
                  <a:cubicBezTo>
                    <a:pt x="10919" y="15410"/>
                    <a:pt x="11323" y="15029"/>
                    <a:pt x="11359" y="14541"/>
                  </a:cubicBezTo>
                  <a:cubicBezTo>
                    <a:pt x="11538" y="11862"/>
                    <a:pt x="11990" y="3777"/>
                    <a:pt x="11502" y="1301"/>
                  </a:cubicBezTo>
                  <a:cubicBezTo>
                    <a:pt x="11430" y="944"/>
                    <a:pt x="11157" y="658"/>
                    <a:pt x="10799" y="563"/>
                  </a:cubicBezTo>
                  <a:cubicBezTo>
                    <a:pt x="10704" y="539"/>
                    <a:pt x="10597" y="527"/>
                    <a:pt x="10490" y="491"/>
                  </a:cubicBezTo>
                  <a:cubicBezTo>
                    <a:pt x="9008" y="164"/>
                    <a:pt x="7501" y="0"/>
                    <a:pt x="5995" y="0"/>
                  </a:cubicBezTo>
                  <a:close/>
                </a:path>
              </a:pathLst>
            </a:custGeom>
            <a:solidFill>
              <a:srgbClr val="F9C6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6"/>
            <p:cNvSpPr/>
            <p:nvPr/>
          </p:nvSpPr>
          <p:spPr>
            <a:xfrm>
              <a:off x="3406950" y="2359650"/>
              <a:ext cx="93500" cy="113425"/>
            </a:xfrm>
            <a:custGeom>
              <a:rect b="b" l="l" r="r" t="t"/>
              <a:pathLst>
                <a:path extrusionOk="0" h="4537" w="3740">
                  <a:moveTo>
                    <a:pt x="1" y="0"/>
                  </a:moveTo>
                  <a:lnTo>
                    <a:pt x="1" y="4537"/>
                  </a:lnTo>
                  <a:lnTo>
                    <a:pt x="3740" y="4537"/>
                  </a:lnTo>
                  <a:lnTo>
                    <a:pt x="37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6"/>
            <p:cNvSpPr/>
            <p:nvPr/>
          </p:nvSpPr>
          <p:spPr>
            <a:xfrm>
              <a:off x="3900175" y="2091025"/>
              <a:ext cx="103000" cy="130225"/>
            </a:xfrm>
            <a:custGeom>
              <a:rect b="b" l="l" r="r" t="t"/>
              <a:pathLst>
                <a:path extrusionOk="0" h="5209" w="4120">
                  <a:moveTo>
                    <a:pt x="3682" y="0"/>
                  </a:moveTo>
                  <a:cubicBezTo>
                    <a:pt x="3147" y="0"/>
                    <a:pt x="1108" y="2494"/>
                    <a:pt x="1108" y="2494"/>
                  </a:cubicBezTo>
                  <a:cubicBezTo>
                    <a:pt x="1108" y="2494"/>
                    <a:pt x="1822" y="827"/>
                    <a:pt x="1679" y="649"/>
                  </a:cubicBezTo>
                  <a:cubicBezTo>
                    <a:pt x="1664" y="632"/>
                    <a:pt x="1646" y="624"/>
                    <a:pt x="1625" y="624"/>
                  </a:cubicBezTo>
                  <a:cubicBezTo>
                    <a:pt x="1498" y="624"/>
                    <a:pt x="1265" y="927"/>
                    <a:pt x="917" y="1458"/>
                  </a:cubicBezTo>
                  <a:cubicBezTo>
                    <a:pt x="179" y="2590"/>
                    <a:pt x="1" y="4530"/>
                    <a:pt x="1" y="4530"/>
                  </a:cubicBezTo>
                  <a:lnTo>
                    <a:pt x="1286" y="5209"/>
                  </a:lnTo>
                  <a:lnTo>
                    <a:pt x="1286" y="5209"/>
                  </a:lnTo>
                  <a:cubicBezTo>
                    <a:pt x="1282" y="5201"/>
                    <a:pt x="4120" y="2054"/>
                    <a:pt x="3953" y="1887"/>
                  </a:cubicBezTo>
                  <a:cubicBezTo>
                    <a:pt x="3922" y="1856"/>
                    <a:pt x="3884" y="1841"/>
                    <a:pt x="3841" y="1841"/>
                  </a:cubicBezTo>
                  <a:cubicBezTo>
                    <a:pt x="3714" y="1841"/>
                    <a:pt x="3546" y="1966"/>
                    <a:pt x="3388" y="2131"/>
                  </a:cubicBezTo>
                  <a:lnTo>
                    <a:pt x="3388" y="2131"/>
                  </a:lnTo>
                  <a:cubicBezTo>
                    <a:pt x="3622" y="1599"/>
                    <a:pt x="3835" y="978"/>
                    <a:pt x="3751" y="875"/>
                  </a:cubicBezTo>
                  <a:cubicBezTo>
                    <a:pt x="3743" y="866"/>
                    <a:pt x="3733" y="862"/>
                    <a:pt x="3722" y="862"/>
                  </a:cubicBezTo>
                  <a:cubicBezTo>
                    <a:pt x="3707" y="862"/>
                    <a:pt x="3689" y="869"/>
                    <a:pt x="3668" y="882"/>
                  </a:cubicBezTo>
                  <a:lnTo>
                    <a:pt x="3668" y="882"/>
                  </a:lnTo>
                  <a:cubicBezTo>
                    <a:pt x="3836" y="591"/>
                    <a:pt x="3940" y="363"/>
                    <a:pt x="3894" y="304"/>
                  </a:cubicBezTo>
                  <a:cubicBezTo>
                    <a:pt x="3870" y="272"/>
                    <a:pt x="3840" y="258"/>
                    <a:pt x="3805" y="258"/>
                  </a:cubicBezTo>
                  <a:cubicBezTo>
                    <a:pt x="3803" y="258"/>
                    <a:pt x="3802" y="258"/>
                    <a:pt x="3800" y="258"/>
                  </a:cubicBezTo>
                  <a:lnTo>
                    <a:pt x="3800" y="258"/>
                  </a:lnTo>
                  <a:cubicBezTo>
                    <a:pt x="3825" y="160"/>
                    <a:pt x="3816" y="81"/>
                    <a:pt x="3763" y="30"/>
                  </a:cubicBezTo>
                  <a:cubicBezTo>
                    <a:pt x="3742" y="10"/>
                    <a:pt x="3715" y="0"/>
                    <a:pt x="3682" y="0"/>
                  </a:cubicBezTo>
                  <a:close/>
                  <a:moveTo>
                    <a:pt x="1286" y="5209"/>
                  </a:moveTo>
                  <a:cubicBezTo>
                    <a:pt x="1286" y="5209"/>
                    <a:pt x="1286" y="5209"/>
                    <a:pt x="1286" y="5209"/>
                  </a:cubicBezTo>
                  <a:lnTo>
                    <a:pt x="1286" y="5209"/>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6"/>
            <p:cNvSpPr/>
            <p:nvPr/>
          </p:nvSpPr>
          <p:spPr>
            <a:xfrm>
              <a:off x="2790525" y="3073650"/>
              <a:ext cx="208075" cy="103075"/>
            </a:xfrm>
            <a:custGeom>
              <a:rect b="b" l="l" r="r" t="t"/>
              <a:pathLst>
                <a:path extrusionOk="0" h="4123" w="8323">
                  <a:moveTo>
                    <a:pt x="7360" y="0"/>
                  </a:moveTo>
                  <a:cubicBezTo>
                    <a:pt x="7292" y="0"/>
                    <a:pt x="7223" y="13"/>
                    <a:pt x="7156" y="39"/>
                  </a:cubicBezTo>
                  <a:lnTo>
                    <a:pt x="1286" y="2551"/>
                  </a:lnTo>
                  <a:cubicBezTo>
                    <a:pt x="0" y="3123"/>
                    <a:pt x="453" y="3599"/>
                    <a:pt x="1072" y="3670"/>
                  </a:cubicBezTo>
                  <a:cubicBezTo>
                    <a:pt x="1488" y="3730"/>
                    <a:pt x="3989" y="3968"/>
                    <a:pt x="5537" y="4123"/>
                  </a:cubicBezTo>
                  <a:lnTo>
                    <a:pt x="6465" y="2123"/>
                  </a:lnTo>
                  <a:lnTo>
                    <a:pt x="8323" y="1444"/>
                  </a:lnTo>
                  <a:lnTo>
                    <a:pt x="7846" y="325"/>
                  </a:lnTo>
                  <a:cubicBezTo>
                    <a:pt x="7757" y="118"/>
                    <a:pt x="7565" y="0"/>
                    <a:pt x="73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6"/>
            <p:cNvSpPr/>
            <p:nvPr/>
          </p:nvSpPr>
          <p:spPr>
            <a:xfrm>
              <a:off x="2928925" y="3110025"/>
              <a:ext cx="88725" cy="69675"/>
            </a:xfrm>
            <a:custGeom>
              <a:rect b="b" l="l" r="r" t="t"/>
              <a:pathLst>
                <a:path extrusionOk="0" h="2787" w="3549">
                  <a:moveTo>
                    <a:pt x="2798" y="1"/>
                  </a:moveTo>
                  <a:lnTo>
                    <a:pt x="941" y="680"/>
                  </a:lnTo>
                  <a:lnTo>
                    <a:pt x="1" y="2668"/>
                  </a:lnTo>
                  <a:cubicBezTo>
                    <a:pt x="727" y="2739"/>
                    <a:pt x="1227" y="2787"/>
                    <a:pt x="1227" y="2787"/>
                  </a:cubicBezTo>
                  <a:lnTo>
                    <a:pt x="3549" y="1787"/>
                  </a:lnTo>
                  <a:lnTo>
                    <a:pt x="27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6"/>
            <p:cNvSpPr/>
            <p:nvPr/>
          </p:nvSpPr>
          <p:spPr>
            <a:xfrm>
              <a:off x="2922375" y="3129675"/>
              <a:ext cx="466750" cy="280175"/>
            </a:xfrm>
            <a:custGeom>
              <a:rect b="b" l="l" r="r" t="t"/>
              <a:pathLst>
                <a:path extrusionOk="0" h="11207" w="18670">
                  <a:moveTo>
                    <a:pt x="3394" y="1"/>
                  </a:moveTo>
                  <a:lnTo>
                    <a:pt x="1" y="2656"/>
                  </a:lnTo>
                  <a:cubicBezTo>
                    <a:pt x="1" y="2656"/>
                    <a:pt x="12931" y="10157"/>
                    <a:pt x="14598" y="11002"/>
                  </a:cubicBezTo>
                  <a:cubicBezTo>
                    <a:pt x="14883" y="11147"/>
                    <a:pt x="15154" y="11207"/>
                    <a:pt x="15409" y="11207"/>
                  </a:cubicBezTo>
                  <a:cubicBezTo>
                    <a:pt x="16641" y="11207"/>
                    <a:pt x="17467" y="9800"/>
                    <a:pt x="17467" y="9800"/>
                  </a:cubicBezTo>
                  <a:cubicBezTo>
                    <a:pt x="17467" y="9800"/>
                    <a:pt x="18670" y="7740"/>
                    <a:pt x="17122" y="6704"/>
                  </a:cubicBezTo>
                  <a:cubicBezTo>
                    <a:pt x="15562" y="5656"/>
                    <a:pt x="3394" y="13"/>
                    <a:pt x="33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6"/>
            <p:cNvSpPr/>
            <p:nvPr/>
          </p:nvSpPr>
          <p:spPr>
            <a:xfrm>
              <a:off x="3053350" y="2461600"/>
              <a:ext cx="381925" cy="245625"/>
            </a:xfrm>
            <a:custGeom>
              <a:rect b="b" l="l" r="r" t="t"/>
              <a:pathLst>
                <a:path extrusionOk="0" h="9825" w="15277">
                  <a:moveTo>
                    <a:pt x="11940" y="0"/>
                  </a:moveTo>
                  <a:cubicBezTo>
                    <a:pt x="11271" y="0"/>
                    <a:pt x="10415" y="250"/>
                    <a:pt x="9347" y="994"/>
                  </a:cubicBezTo>
                  <a:cubicBezTo>
                    <a:pt x="6525" y="2959"/>
                    <a:pt x="2370" y="5852"/>
                    <a:pt x="679" y="7078"/>
                  </a:cubicBezTo>
                  <a:cubicBezTo>
                    <a:pt x="119" y="7495"/>
                    <a:pt x="0" y="8341"/>
                    <a:pt x="417" y="9031"/>
                  </a:cubicBezTo>
                  <a:cubicBezTo>
                    <a:pt x="724" y="9532"/>
                    <a:pt x="1239" y="9825"/>
                    <a:pt x="1741" y="9825"/>
                  </a:cubicBezTo>
                  <a:cubicBezTo>
                    <a:pt x="1920" y="9825"/>
                    <a:pt x="2097" y="9788"/>
                    <a:pt x="2263" y="9710"/>
                  </a:cubicBezTo>
                  <a:cubicBezTo>
                    <a:pt x="4144" y="8805"/>
                    <a:pt x="8656" y="6483"/>
                    <a:pt x="11752" y="4995"/>
                  </a:cubicBezTo>
                  <a:cubicBezTo>
                    <a:pt x="15276" y="3280"/>
                    <a:pt x="13871" y="1018"/>
                    <a:pt x="13871" y="1018"/>
                  </a:cubicBezTo>
                  <a:cubicBezTo>
                    <a:pt x="13871" y="1018"/>
                    <a:pt x="13290" y="0"/>
                    <a:pt x="11940" y="0"/>
                  </a:cubicBezTo>
                  <a:close/>
                </a:path>
              </a:pathLst>
            </a:custGeom>
            <a:solidFill>
              <a:srgbClr val="F9C6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6"/>
            <p:cNvSpPr/>
            <p:nvPr/>
          </p:nvSpPr>
          <p:spPr>
            <a:xfrm>
              <a:off x="2976850" y="2625875"/>
              <a:ext cx="184275" cy="292725"/>
            </a:xfrm>
            <a:custGeom>
              <a:rect b="b" l="l" r="r" t="t"/>
              <a:pathLst>
                <a:path extrusionOk="0" h="11709" w="7371">
                  <a:moveTo>
                    <a:pt x="4933" y="1"/>
                  </a:moveTo>
                  <a:cubicBezTo>
                    <a:pt x="4318" y="1"/>
                    <a:pt x="3345" y="337"/>
                    <a:pt x="2739" y="2234"/>
                  </a:cubicBezTo>
                  <a:cubicBezTo>
                    <a:pt x="1894" y="4829"/>
                    <a:pt x="655" y="8651"/>
                    <a:pt x="167" y="10223"/>
                  </a:cubicBezTo>
                  <a:cubicBezTo>
                    <a:pt x="0" y="10759"/>
                    <a:pt x="298" y="11342"/>
                    <a:pt x="870" y="11580"/>
                  </a:cubicBezTo>
                  <a:cubicBezTo>
                    <a:pt x="1062" y="11664"/>
                    <a:pt x="1232" y="11708"/>
                    <a:pt x="1381" y="11708"/>
                  </a:cubicBezTo>
                  <a:cubicBezTo>
                    <a:pt x="1655" y="11708"/>
                    <a:pt x="1862" y="11559"/>
                    <a:pt x="2024" y="11235"/>
                  </a:cubicBezTo>
                  <a:cubicBezTo>
                    <a:pt x="2775" y="9759"/>
                    <a:pt x="4763" y="6044"/>
                    <a:pt x="5989" y="3615"/>
                  </a:cubicBezTo>
                  <a:cubicBezTo>
                    <a:pt x="7370" y="853"/>
                    <a:pt x="5501" y="103"/>
                    <a:pt x="5501" y="103"/>
                  </a:cubicBezTo>
                  <a:cubicBezTo>
                    <a:pt x="5501" y="103"/>
                    <a:pt x="5271" y="1"/>
                    <a:pt x="49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6"/>
            <p:cNvSpPr/>
            <p:nvPr/>
          </p:nvSpPr>
          <p:spPr>
            <a:xfrm>
              <a:off x="3249200" y="2760875"/>
              <a:ext cx="398875" cy="283700"/>
            </a:xfrm>
            <a:custGeom>
              <a:rect b="b" l="l" r="r" t="t"/>
              <a:pathLst>
                <a:path extrusionOk="0" h="11348" w="15955">
                  <a:moveTo>
                    <a:pt x="2680" y="1"/>
                  </a:moveTo>
                  <a:cubicBezTo>
                    <a:pt x="596" y="3061"/>
                    <a:pt x="1" y="7728"/>
                    <a:pt x="1" y="7728"/>
                  </a:cubicBezTo>
                  <a:lnTo>
                    <a:pt x="8942" y="11348"/>
                  </a:lnTo>
                  <a:lnTo>
                    <a:pt x="15955" y="9502"/>
                  </a:lnTo>
                  <a:cubicBezTo>
                    <a:pt x="15622" y="3763"/>
                    <a:pt x="13669" y="1"/>
                    <a:pt x="1366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6"/>
            <p:cNvSpPr/>
            <p:nvPr/>
          </p:nvSpPr>
          <p:spPr>
            <a:xfrm>
              <a:off x="2953025" y="2233750"/>
              <a:ext cx="1005525" cy="754825"/>
            </a:xfrm>
            <a:custGeom>
              <a:rect b="b" l="l" r="r" t="t"/>
              <a:pathLst>
                <a:path extrusionOk="0" h="30193" w="40221">
                  <a:moveTo>
                    <a:pt x="36339" y="0"/>
                  </a:moveTo>
                  <a:lnTo>
                    <a:pt x="33660" y="6001"/>
                  </a:lnTo>
                  <a:lnTo>
                    <a:pt x="21897" y="8049"/>
                  </a:lnTo>
                  <a:cubicBezTo>
                    <a:pt x="21897" y="8065"/>
                    <a:pt x="21221" y="9163"/>
                    <a:pt x="19998" y="9163"/>
                  </a:cubicBezTo>
                  <a:cubicBezTo>
                    <a:pt x="19480" y="9163"/>
                    <a:pt x="18863" y="8966"/>
                    <a:pt x="18158" y="8406"/>
                  </a:cubicBezTo>
                  <a:cubicBezTo>
                    <a:pt x="18158" y="8406"/>
                    <a:pt x="15110" y="8680"/>
                    <a:pt x="13907" y="9120"/>
                  </a:cubicBezTo>
                  <a:cubicBezTo>
                    <a:pt x="12705" y="9561"/>
                    <a:pt x="7288" y="11954"/>
                    <a:pt x="5002" y="14037"/>
                  </a:cubicBezTo>
                  <a:cubicBezTo>
                    <a:pt x="2727" y="16121"/>
                    <a:pt x="1" y="25134"/>
                    <a:pt x="1" y="25134"/>
                  </a:cubicBezTo>
                  <a:lnTo>
                    <a:pt x="4216" y="26777"/>
                  </a:lnTo>
                  <a:lnTo>
                    <a:pt x="7073" y="21729"/>
                  </a:lnTo>
                  <a:cubicBezTo>
                    <a:pt x="7978" y="20122"/>
                    <a:pt x="9324" y="18812"/>
                    <a:pt x="10943" y="17955"/>
                  </a:cubicBezTo>
                  <a:cubicBezTo>
                    <a:pt x="11126" y="17856"/>
                    <a:pt x="11320" y="17811"/>
                    <a:pt x="11510" y="17811"/>
                  </a:cubicBezTo>
                  <a:cubicBezTo>
                    <a:pt x="12122" y="17811"/>
                    <a:pt x="12690" y="18280"/>
                    <a:pt x="12717" y="18943"/>
                  </a:cubicBezTo>
                  <a:cubicBezTo>
                    <a:pt x="12741" y="19943"/>
                    <a:pt x="12538" y="21384"/>
                    <a:pt x="11705" y="23372"/>
                  </a:cubicBezTo>
                  <a:cubicBezTo>
                    <a:pt x="11050" y="24955"/>
                    <a:pt x="10800" y="26206"/>
                    <a:pt x="10740" y="27182"/>
                  </a:cubicBezTo>
                  <a:cubicBezTo>
                    <a:pt x="10657" y="28611"/>
                    <a:pt x="11729" y="29837"/>
                    <a:pt x="13145" y="30004"/>
                  </a:cubicBezTo>
                  <a:cubicBezTo>
                    <a:pt x="13998" y="30107"/>
                    <a:pt x="15104" y="30192"/>
                    <a:pt x="16412" y="30192"/>
                  </a:cubicBezTo>
                  <a:cubicBezTo>
                    <a:pt x="19323" y="30192"/>
                    <a:pt x="23234" y="29771"/>
                    <a:pt x="27588" y="28194"/>
                  </a:cubicBezTo>
                  <a:cubicBezTo>
                    <a:pt x="30302" y="25646"/>
                    <a:pt x="27231" y="21598"/>
                    <a:pt x="27171" y="18621"/>
                  </a:cubicBezTo>
                  <a:cubicBezTo>
                    <a:pt x="27147" y="17550"/>
                    <a:pt x="27088" y="16621"/>
                    <a:pt x="27016" y="15871"/>
                  </a:cubicBezTo>
                  <a:cubicBezTo>
                    <a:pt x="26909" y="14704"/>
                    <a:pt x="27731" y="13645"/>
                    <a:pt x="28874" y="13490"/>
                  </a:cubicBezTo>
                  <a:cubicBezTo>
                    <a:pt x="30624" y="13216"/>
                    <a:pt x="33160" y="12752"/>
                    <a:pt x="35422" y="12073"/>
                  </a:cubicBezTo>
                  <a:cubicBezTo>
                    <a:pt x="39351" y="10870"/>
                    <a:pt x="40220" y="1298"/>
                    <a:pt x="40220" y="1298"/>
                  </a:cubicBezTo>
                  <a:lnTo>
                    <a:pt x="363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6"/>
            <p:cNvSpPr/>
            <p:nvPr/>
          </p:nvSpPr>
          <p:spPr>
            <a:xfrm>
              <a:off x="3507875" y="2266475"/>
              <a:ext cx="43175" cy="56000"/>
            </a:xfrm>
            <a:custGeom>
              <a:rect b="b" l="l" r="r" t="t"/>
              <a:pathLst>
                <a:path extrusionOk="0" h="2240" w="1727">
                  <a:moveTo>
                    <a:pt x="857" y="1"/>
                  </a:moveTo>
                  <a:cubicBezTo>
                    <a:pt x="381" y="1"/>
                    <a:pt x="0" y="501"/>
                    <a:pt x="0" y="1120"/>
                  </a:cubicBezTo>
                  <a:cubicBezTo>
                    <a:pt x="0" y="1739"/>
                    <a:pt x="381" y="2239"/>
                    <a:pt x="857" y="2239"/>
                  </a:cubicBezTo>
                  <a:cubicBezTo>
                    <a:pt x="1346" y="2239"/>
                    <a:pt x="1727" y="1739"/>
                    <a:pt x="1727" y="1120"/>
                  </a:cubicBezTo>
                  <a:cubicBezTo>
                    <a:pt x="1727" y="501"/>
                    <a:pt x="1346" y="1"/>
                    <a:pt x="8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6"/>
            <p:cNvSpPr/>
            <p:nvPr/>
          </p:nvSpPr>
          <p:spPr>
            <a:xfrm>
              <a:off x="3348925" y="2266475"/>
              <a:ext cx="43175" cy="56000"/>
            </a:xfrm>
            <a:custGeom>
              <a:rect b="b" l="l" r="r" t="t"/>
              <a:pathLst>
                <a:path extrusionOk="0" h="2240" w="1727">
                  <a:moveTo>
                    <a:pt x="869" y="1"/>
                  </a:moveTo>
                  <a:cubicBezTo>
                    <a:pt x="393" y="1"/>
                    <a:pt x="0" y="501"/>
                    <a:pt x="0" y="1120"/>
                  </a:cubicBezTo>
                  <a:cubicBezTo>
                    <a:pt x="0" y="1739"/>
                    <a:pt x="393" y="2239"/>
                    <a:pt x="869" y="2239"/>
                  </a:cubicBezTo>
                  <a:cubicBezTo>
                    <a:pt x="1346" y="2239"/>
                    <a:pt x="1727" y="1739"/>
                    <a:pt x="1727" y="1120"/>
                  </a:cubicBezTo>
                  <a:cubicBezTo>
                    <a:pt x="1727" y="501"/>
                    <a:pt x="1346"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6"/>
            <p:cNvSpPr/>
            <p:nvPr/>
          </p:nvSpPr>
          <p:spPr>
            <a:xfrm>
              <a:off x="3374225" y="2164975"/>
              <a:ext cx="155400" cy="233100"/>
            </a:xfrm>
            <a:custGeom>
              <a:rect b="b" l="l" r="r" t="t"/>
              <a:pathLst>
                <a:path extrusionOk="0" h="9324" w="6216">
                  <a:moveTo>
                    <a:pt x="3394" y="1"/>
                  </a:moveTo>
                  <a:cubicBezTo>
                    <a:pt x="298" y="1"/>
                    <a:pt x="262" y="2811"/>
                    <a:pt x="262" y="2811"/>
                  </a:cubicBezTo>
                  <a:lnTo>
                    <a:pt x="0" y="5918"/>
                  </a:lnTo>
                  <a:cubicBezTo>
                    <a:pt x="0" y="7799"/>
                    <a:pt x="1453" y="9323"/>
                    <a:pt x="3322" y="9323"/>
                  </a:cubicBezTo>
                  <a:cubicBezTo>
                    <a:pt x="5203" y="9323"/>
                    <a:pt x="6203" y="7799"/>
                    <a:pt x="6203" y="5918"/>
                  </a:cubicBezTo>
                  <a:lnTo>
                    <a:pt x="6203" y="2811"/>
                  </a:lnTo>
                  <a:cubicBezTo>
                    <a:pt x="6215" y="1263"/>
                    <a:pt x="4941" y="1"/>
                    <a:pt x="3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6"/>
            <p:cNvSpPr/>
            <p:nvPr/>
          </p:nvSpPr>
          <p:spPr>
            <a:xfrm>
              <a:off x="3192650" y="2438225"/>
              <a:ext cx="193225" cy="366750"/>
            </a:xfrm>
            <a:custGeom>
              <a:rect b="b" l="l" r="r" t="t"/>
              <a:pathLst>
                <a:path extrusionOk="0" h="14670" w="7729">
                  <a:moveTo>
                    <a:pt x="7728" y="1"/>
                  </a:moveTo>
                  <a:cubicBezTo>
                    <a:pt x="7728" y="1"/>
                    <a:pt x="7728" y="1"/>
                    <a:pt x="7728" y="2"/>
                  </a:cubicBezTo>
                  <a:lnTo>
                    <a:pt x="7728" y="2"/>
                  </a:lnTo>
                  <a:cubicBezTo>
                    <a:pt x="7729" y="1"/>
                    <a:pt x="7729" y="1"/>
                    <a:pt x="7728" y="1"/>
                  </a:cubicBezTo>
                  <a:close/>
                  <a:moveTo>
                    <a:pt x="7728" y="2"/>
                  </a:moveTo>
                  <a:cubicBezTo>
                    <a:pt x="7670" y="26"/>
                    <a:pt x="5061" y="322"/>
                    <a:pt x="5061" y="322"/>
                  </a:cubicBezTo>
                  <a:cubicBezTo>
                    <a:pt x="5061" y="322"/>
                    <a:pt x="3930" y="9692"/>
                    <a:pt x="0" y="13609"/>
                  </a:cubicBezTo>
                  <a:lnTo>
                    <a:pt x="1060" y="14669"/>
                  </a:lnTo>
                  <a:cubicBezTo>
                    <a:pt x="1060" y="14669"/>
                    <a:pt x="7727" y="10978"/>
                    <a:pt x="7728" y="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6"/>
            <p:cNvSpPr/>
            <p:nvPr/>
          </p:nvSpPr>
          <p:spPr>
            <a:xfrm>
              <a:off x="3540600" y="2398350"/>
              <a:ext cx="111950" cy="351550"/>
            </a:xfrm>
            <a:custGeom>
              <a:rect b="b" l="l" r="r" t="t"/>
              <a:pathLst>
                <a:path extrusionOk="0" h="14062" w="4478">
                  <a:moveTo>
                    <a:pt x="3251" y="0"/>
                  </a:moveTo>
                  <a:lnTo>
                    <a:pt x="1" y="1012"/>
                  </a:lnTo>
                  <a:lnTo>
                    <a:pt x="4025" y="14061"/>
                  </a:lnTo>
                  <a:cubicBezTo>
                    <a:pt x="4466" y="11275"/>
                    <a:pt x="4478" y="8430"/>
                    <a:pt x="4085" y="5632"/>
                  </a:cubicBezTo>
                  <a:lnTo>
                    <a:pt x="32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6"/>
            <p:cNvSpPr/>
            <p:nvPr/>
          </p:nvSpPr>
          <p:spPr>
            <a:xfrm>
              <a:off x="3349525" y="2130450"/>
              <a:ext cx="198850" cy="153925"/>
            </a:xfrm>
            <a:custGeom>
              <a:rect b="b" l="l" r="r" t="t"/>
              <a:pathLst>
                <a:path extrusionOk="0" h="6157" w="7954">
                  <a:moveTo>
                    <a:pt x="3631" y="1"/>
                  </a:moveTo>
                  <a:cubicBezTo>
                    <a:pt x="1584" y="1"/>
                    <a:pt x="0" y="1846"/>
                    <a:pt x="357" y="3846"/>
                  </a:cubicBezTo>
                  <a:cubicBezTo>
                    <a:pt x="369" y="3858"/>
                    <a:pt x="369" y="3894"/>
                    <a:pt x="369" y="3906"/>
                  </a:cubicBezTo>
                  <a:cubicBezTo>
                    <a:pt x="726" y="5906"/>
                    <a:pt x="1084" y="6156"/>
                    <a:pt x="1084" y="6156"/>
                  </a:cubicBezTo>
                  <a:cubicBezTo>
                    <a:pt x="1084" y="3942"/>
                    <a:pt x="2619" y="2894"/>
                    <a:pt x="4084" y="2882"/>
                  </a:cubicBezTo>
                  <a:cubicBezTo>
                    <a:pt x="5560" y="2882"/>
                    <a:pt x="6929" y="3953"/>
                    <a:pt x="7180" y="6144"/>
                  </a:cubicBezTo>
                  <a:cubicBezTo>
                    <a:pt x="7418" y="5418"/>
                    <a:pt x="7584" y="4596"/>
                    <a:pt x="7691" y="3775"/>
                  </a:cubicBezTo>
                  <a:cubicBezTo>
                    <a:pt x="7953" y="1763"/>
                    <a:pt x="6370" y="1"/>
                    <a:pt x="43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600"/>
                                        </p:tgtEl>
                                        <p:attrNameLst>
                                          <p:attrName>style.visibility</p:attrName>
                                        </p:attrNameLst>
                                      </p:cBhvr>
                                      <p:to>
                                        <p:strVal val="visible"/>
                                      </p:to>
                                    </p:set>
                                    <p:anim calcmode="lin" valueType="num">
                                      <p:cBhvr additive="base">
                                        <p:cTn dur="1000"/>
                                        <p:tgtEl>
                                          <p:spTgt spid="60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47"/>
          <p:cNvSpPr/>
          <p:nvPr/>
        </p:nvSpPr>
        <p:spPr>
          <a:xfrm>
            <a:off x="5301292" y="1411400"/>
            <a:ext cx="2927400" cy="2927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7"/>
          <p:cNvSpPr/>
          <p:nvPr/>
        </p:nvSpPr>
        <p:spPr>
          <a:xfrm>
            <a:off x="5443649" y="1553750"/>
            <a:ext cx="2642700" cy="2642700"/>
          </a:xfrm>
          <a:prstGeom prst="ellipse">
            <a:avLst/>
          </a:prstGeom>
          <a:no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7"/>
          <p:cNvSpPr txBox="1"/>
          <p:nvPr>
            <p:ph idx="2" type="body"/>
          </p:nvPr>
        </p:nvSpPr>
        <p:spPr>
          <a:xfrm>
            <a:off x="225150" y="1108525"/>
            <a:ext cx="4545600" cy="2987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t>Functional requirements for a food ordering system can vary depending on the specific needs of the restaurant or food delivery service. It should include:</a:t>
            </a:r>
            <a:endParaRPr sz="1200"/>
          </a:p>
          <a:p>
            <a:pPr indent="-304800" lvl="0" marL="457200" rtl="0" algn="l">
              <a:lnSpc>
                <a:spcPct val="115000"/>
              </a:lnSpc>
              <a:spcBef>
                <a:spcPts val="0"/>
              </a:spcBef>
              <a:spcAft>
                <a:spcPts val="0"/>
              </a:spcAft>
              <a:buSzPts val="1200"/>
              <a:buChar char="●"/>
            </a:pPr>
            <a:r>
              <a:rPr b="1" lang="en" sz="1200"/>
              <a:t>User Registration and Authentication:</a:t>
            </a:r>
            <a:endParaRPr b="1" sz="1200"/>
          </a:p>
          <a:p>
            <a:pPr indent="0" lvl="0" marL="0" rtl="0" algn="l">
              <a:lnSpc>
                <a:spcPct val="115000"/>
              </a:lnSpc>
              <a:spcBef>
                <a:spcPts val="0"/>
              </a:spcBef>
              <a:spcAft>
                <a:spcPts val="0"/>
              </a:spcAft>
              <a:buClr>
                <a:schemeClr val="dk1"/>
              </a:buClr>
              <a:buSzPts val="1100"/>
              <a:buFont typeface="Arial"/>
              <a:buNone/>
            </a:pPr>
            <a:r>
              <a:rPr lang="en" sz="1200"/>
              <a:t>User registration for customers, restaurant staff, and administrators.Secure authentication methods (e.g., username and password, two-factor authentication).</a:t>
            </a:r>
            <a:endParaRPr sz="1200"/>
          </a:p>
          <a:p>
            <a:pPr indent="-304800" lvl="0" marL="457200" rtl="0" algn="l">
              <a:lnSpc>
                <a:spcPct val="115000"/>
              </a:lnSpc>
              <a:spcBef>
                <a:spcPts val="0"/>
              </a:spcBef>
              <a:spcAft>
                <a:spcPts val="0"/>
              </a:spcAft>
              <a:buSzPts val="1200"/>
              <a:buChar char="●"/>
            </a:pPr>
            <a:r>
              <a:rPr b="1" lang="en" sz="1200"/>
              <a:t>Menu Management:</a:t>
            </a:r>
            <a:endParaRPr b="1" sz="1200"/>
          </a:p>
          <a:p>
            <a:pPr indent="0" lvl="0" marL="0" rtl="0" algn="l">
              <a:lnSpc>
                <a:spcPct val="115000"/>
              </a:lnSpc>
              <a:spcBef>
                <a:spcPts val="0"/>
              </a:spcBef>
              <a:spcAft>
                <a:spcPts val="0"/>
              </a:spcAft>
              <a:buClr>
                <a:schemeClr val="dk1"/>
              </a:buClr>
              <a:buSzPts val="1100"/>
              <a:buFont typeface="Arial"/>
              <a:buNone/>
            </a:pPr>
            <a:r>
              <a:rPr lang="en" sz="1200"/>
              <a:t>Ability to add, edit, and remove menu items.Categorization of menu items (e.g., appetizers, main courses, desserts).Pricing and description for each menu item. Option to add images or descriptions for menu items.</a:t>
            </a:r>
            <a:endParaRPr sz="1200"/>
          </a:p>
          <a:p>
            <a:pPr indent="-304800" lvl="0" marL="457200" rtl="0" algn="l">
              <a:lnSpc>
                <a:spcPct val="115000"/>
              </a:lnSpc>
              <a:spcBef>
                <a:spcPts val="0"/>
              </a:spcBef>
              <a:spcAft>
                <a:spcPts val="0"/>
              </a:spcAft>
              <a:buSzPts val="1200"/>
              <a:buChar char="●"/>
            </a:pPr>
            <a:r>
              <a:rPr b="1" lang="en" sz="1200"/>
              <a:t>Order Placement and Processing:</a:t>
            </a:r>
            <a:endParaRPr b="1" sz="1200"/>
          </a:p>
          <a:p>
            <a:pPr indent="0" lvl="0" marL="0" rtl="0" algn="l">
              <a:lnSpc>
                <a:spcPct val="115000"/>
              </a:lnSpc>
              <a:spcBef>
                <a:spcPts val="0"/>
              </a:spcBef>
              <a:spcAft>
                <a:spcPts val="0"/>
              </a:spcAft>
              <a:buNone/>
            </a:pPr>
            <a:r>
              <a:rPr lang="en" sz="1200"/>
              <a:t>User-friendly interface for customers to browse and select items.Customization of orders (e.g., special requests, modifications).Real-time order tracking for customers.Integration with payment gateways for secure transactions.</a:t>
            </a:r>
            <a:endParaRPr sz="1200">
              <a:solidFill>
                <a:schemeClr val="dk1"/>
              </a:solidFill>
            </a:endParaRPr>
          </a:p>
        </p:txBody>
      </p:sp>
      <p:sp>
        <p:nvSpPr>
          <p:cNvPr id="638" name="Google Shape;638;p47"/>
          <p:cNvSpPr txBox="1"/>
          <p:nvPr>
            <p:ph type="title"/>
          </p:nvPr>
        </p:nvSpPr>
        <p:spPr>
          <a:xfrm>
            <a:off x="663225" y="71200"/>
            <a:ext cx="7717500" cy="864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Functional requirements</a:t>
            </a:r>
            <a:endParaRPr/>
          </a:p>
        </p:txBody>
      </p:sp>
      <p:sp>
        <p:nvSpPr>
          <p:cNvPr id="639" name="Google Shape;639;p47"/>
          <p:cNvSpPr txBox="1"/>
          <p:nvPr>
            <p:ph idx="1" type="subTitle"/>
          </p:nvPr>
        </p:nvSpPr>
        <p:spPr>
          <a:xfrm>
            <a:off x="5396400" y="3189425"/>
            <a:ext cx="2737200" cy="50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4"/>
                </a:solidFill>
                <a:latin typeface="Coiny"/>
                <a:ea typeface="Coiny"/>
                <a:cs typeface="Coiny"/>
                <a:sym typeface="Coiny"/>
              </a:rPr>
              <a:t>MyDelivery</a:t>
            </a:r>
            <a:endParaRPr sz="2200">
              <a:solidFill>
                <a:schemeClr val="accent4"/>
              </a:solidFill>
              <a:latin typeface="Coiny"/>
              <a:ea typeface="Coiny"/>
              <a:cs typeface="Coiny"/>
              <a:sym typeface="Coiny"/>
            </a:endParaRPr>
          </a:p>
        </p:txBody>
      </p:sp>
      <p:grpSp>
        <p:nvGrpSpPr>
          <p:cNvPr id="640" name="Google Shape;640;p47"/>
          <p:cNvGrpSpPr/>
          <p:nvPr/>
        </p:nvGrpSpPr>
        <p:grpSpPr>
          <a:xfrm>
            <a:off x="5977749" y="2108678"/>
            <a:ext cx="1574500" cy="1125798"/>
            <a:chOff x="2135100" y="238125"/>
            <a:chExt cx="2240325" cy="1601875"/>
          </a:xfrm>
        </p:grpSpPr>
        <p:sp>
          <p:nvSpPr>
            <p:cNvPr id="641" name="Google Shape;641;p47"/>
            <p:cNvSpPr/>
            <p:nvPr/>
          </p:nvSpPr>
          <p:spPr>
            <a:xfrm>
              <a:off x="2135100" y="998650"/>
              <a:ext cx="215350" cy="41450"/>
            </a:xfrm>
            <a:custGeom>
              <a:rect b="b" l="l" r="r" t="t"/>
              <a:pathLst>
                <a:path extrusionOk="0" h="1658" w="8614">
                  <a:moveTo>
                    <a:pt x="829" y="1"/>
                  </a:moveTo>
                  <a:cubicBezTo>
                    <a:pt x="371" y="1"/>
                    <a:pt x="1" y="372"/>
                    <a:pt x="1" y="829"/>
                  </a:cubicBezTo>
                  <a:cubicBezTo>
                    <a:pt x="1" y="1286"/>
                    <a:pt x="371" y="1657"/>
                    <a:pt x="829" y="1657"/>
                  </a:cubicBezTo>
                  <a:lnTo>
                    <a:pt x="7785" y="1657"/>
                  </a:lnTo>
                  <a:cubicBezTo>
                    <a:pt x="8242" y="1656"/>
                    <a:pt x="8611" y="1286"/>
                    <a:pt x="8613" y="829"/>
                  </a:cubicBezTo>
                  <a:cubicBezTo>
                    <a:pt x="8611" y="372"/>
                    <a:pt x="8241" y="2"/>
                    <a:pt x="77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7"/>
            <p:cNvSpPr/>
            <p:nvPr/>
          </p:nvSpPr>
          <p:spPr>
            <a:xfrm>
              <a:off x="2281900" y="238125"/>
              <a:ext cx="2093525" cy="1601875"/>
            </a:xfrm>
            <a:custGeom>
              <a:rect b="b" l="l" r="r" t="t"/>
              <a:pathLst>
                <a:path extrusionOk="0" h="64075" w="83741">
                  <a:moveTo>
                    <a:pt x="69637" y="51592"/>
                  </a:moveTo>
                  <a:cubicBezTo>
                    <a:pt x="69668" y="51592"/>
                    <a:pt x="69699" y="51592"/>
                    <a:pt x="69729" y="51593"/>
                  </a:cubicBezTo>
                  <a:cubicBezTo>
                    <a:pt x="71553" y="51641"/>
                    <a:pt x="72515" y="53113"/>
                    <a:pt x="71868" y="54882"/>
                  </a:cubicBezTo>
                  <a:cubicBezTo>
                    <a:pt x="71236" y="56615"/>
                    <a:pt x="69290" y="57991"/>
                    <a:pt x="67487" y="57991"/>
                  </a:cubicBezTo>
                  <a:cubicBezTo>
                    <a:pt x="67456" y="57991"/>
                    <a:pt x="67425" y="57990"/>
                    <a:pt x="67395" y="57990"/>
                  </a:cubicBezTo>
                  <a:cubicBezTo>
                    <a:pt x="65568" y="57942"/>
                    <a:pt x="64610" y="56469"/>
                    <a:pt x="65252" y="54701"/>
                  </a:cubicBezTo>
                  <a:cubicBezTo>
                    <a:pt x="65888" y="52968"/>
                    <a:pt x="67835" y="51592"/>
                    <a:pt x="69637" y="51592"/>
                  </a:cubicBezTo>
                  <a:close/>
                  <a:moveTo>
                    <a:pt x="54012" y="0"/>
                  </a:moveTo>
                  <a:cubicBezTo>
                    <a:pt x="49440" y="0"/>
                    <a:pt x="45700" y="3741"/>
                    <a:pt x="45700" y="8312"/>
                  </a:cubicBezTo>
                  <a:cubicBezTo>
                    <a:pt x="45700" y="10834"/>
                    <a:pt x="46842" y="13099"/>
                    <a:pt x="48630" y="14627"/>
                  </a:cubicBezTo>
                  <a:cubicBezTo>
                    <a:pt x="37913" y="14823"/>
                    <a:pt x="31942" y="19434"/>
                    <a:pt x="30204" y="21018"/>
                  </a:cubicBezTo>
                  <a:cubicBezTo>
                    <a:pt x="29521" y="21451"/>
                    <a:pt x="29062" y="22214"/>
                    <a:pt x="29062" y="23081"/>
                  </a:cubicBezTo>
                  <a:lnTo>
                    <a:pt x="29062" y="23257"/>
                  </a:lnTo>
                  <a:cubicBezTo>
                    <a:pt x="29062" y="24599"/>
                    <a:pt x="30156" y="25697"/>
                    <a:pt x="31494" y="25697"/>
                  </a:cubicBezTo>
                  <a:lnTo>
                    <a:pt x="33945" y="25707"/>
                  </a:lnTo>
                  <a:cubicBezTo>
                    <a:pt x="31418" y="28913"/>
                    <a:pt x="29669" y="32039"/>
                    <a:pt x="28656" y="34072"/>
                  </a:cubicBezTo>
                  <a:lnTo>
                    <a:pt x="25659" y="34072"/>
                  </a:lnTo>
                  <a:cubicBezTo>
                    <a:pt x="25743" y="33913"/>
                    <a:pt x="25809" y="33746"/>
                    <a:pt x="25839" y="33570"/>
                  </a:cubicBezTo>
                  <a:lnTo>
                    <a:pt x="28861" y="16124"/>
                  </a:lnTo>
                  <a:cubicBezTo>
                    <a:pt x="29018" y="15219"/>
                    <a:pt x="28355" y="14474"/>
                    <a:pt x="27388" y="14468"/>
                  </a:cubicBezTo>
                  <a:lnTo>
                    <a:pt x="10851" y="14360"/>
                  </a:lnTo>
                  <a:cubicBezTo>
                    <a:pt x="10848" y="14360"/>
                    <a:pt x="10844" y="14360"/>
                    <a:pt x="10841" y="14360"/>
                  </a:cubicBezTo>
                  <a:cubicBezTo>
                    <a:pt x="9877" y="14360"/>
                    <a:pt x="8964" y="15092"/>
                    <a:pt x="8808" y="15993"/>
                  </a:cubicBezTo>
                  <a:lnTo>
                    <a:pt x="5786" y="33442"/>
                  </a:lnTo>
                  <a:cubicBezTo>
                    <a:pt x="5748" y="33651"/>
                    <a:pt x="5758" y="33866"/>
                    <a:pt x="5813" y="34073"/>
                  </a:cubicBezTo>
                  <a:lnTo>
                    <a:pt x="1097" y="34073"/>
                  </a:lnTo>
                  <a:cubicBezTo>
                    <a:pt x="493" y="34074"/>
                    <a:pt x="3" y="34564"/>
                    <a:pt x="1" y="35169"/>
                  </a:cubicBezTo>
                  <a:lnTo>
                    <a:pt x="1" y="35288"/>
                  </a:lnTo>
                  <a:cubicBezTo>
                    <a:pt x="3" y="35892"/>
                    <a:pt x="493" y="36382"/>
                    <a:pt x="1097" y="36384"/>
                  </a:cubicBezTo>
                  <a:lnTo>
                    <a:pt x="11330" y="36384"/>
                  </a:lnTo>
                  <a:cubicBezTo>
                    <a:pt x="11347" y="36385"/>
                    <a:pt x="11362" y="36389"/>
                    <a:pt x="11378" y="36389"/>
                  </a:cubicBezTo>
                  <a:lnTo>
                    <a:pt x="58876" y="36389"/>
                  </a:lnTo>
                  <a:cubicBezTo>
                    <a:pt x="53718" y="32229"/>
                    <a:pt x="48559" y="31554"/>
                    <a:pt x="45756" y="31554"/>
                  </a:cubicBezTo>
                  <a:cubicBezTo>
                    <a:pt x="44410" y="31554"/>
                    <a:pt x="43607" y="31709"/>
                    <a:pt x="43607" y="31709"/>
                  </a:cubicBezTo>
                  <a:cubicBezTo>
                    <a:pt x="43607" y="31709"/>
                    <a:pt x="45300" y="28931"/>
                    <a:pt x="47324" y="25757"/>
                  </a:cubicBezTo>
                  <a:lnTo>
                    <a:pt x="50707" y="25770"/>
                  </a:lnTo>
                  <a:cubicBezTo>
                    <a:pt x="50434" y="26081"/>
                    <a:pt x="50263" y="26484"/>
                    <a:pt x="50263" y="26928"/>
                  </a:cubicBezTo>
                  <a:cubicBezTo>
                    <a:pt x="50263" y="27901"/>
                    <a:pt x="51059" y="28695"/>
                    <a:pt x="52030" y="28695"/>
                  </a:cubicBezTo>
                  <a:lnTo>
                    <a:pt x="60731" y="28695"/>
                  </a:lnTo>
                  <a:cubicBezTo>
                    <a:pt x="60772" y="28998"/>
                    <a:pt x="60858" y="29292"/>
                    <a:pt x="60985" y="29569"/>
                  </a:cubicBezTo>
                  <a:lnTo>
                    <a:pt x="64514" y="37214"/>
                  </a:lnTo>
                  <a:lnTo>
                    <a:pt x="63155" y="38573"/>
                  </a:lnTo>
                  <a:lnTo>
                    <a:pt x="51108" y="38573"/>
                  </a:lnTo>
                  <a:cubicBezTo>
                    <a:pt x="50698" y="38573"/>
                    <a:pt x="50367" y="38905"/>
                    <a:pt x="50367" y="39314"/>
                  </a:cubicBezTo>
                  <a:cubicBezTo>
                    <a:pt x="50367" y="39722"/>
                    <a:pt x="50698" y="40054"/>
                    <a:pt x="51108" y="40054"/>
                  </a:cubicBezTo>
                  <a:lnTo>
                    <a:pt x="62182" y="40054"/>
                  </a:lnTo>
                  <a:cubicBezTo>
                    <a:pt x="62454" y="40121"/>
                    <a:pt x="62645" y="40365"/>
                    <a:pt x="62647" y="40645"/>
                  </a:cubicBezTo>
                  <a:lnTo>
                    <a:pt x="62647" y="40721"/>
                  </a:lnTo>
                  <a:cubicBezTo>
                    <a:pt x="62646" y="40893"/>
                    <a:pt x="62572" y="41057"/>
                    <a:pt x="62442" y="41171"/>
                  </a:cubicBezTo>
                  <a:lnTo>
                    <a:pt x="41945" y="41171"/>
                  </a:lnTo>
                  <a:cubicBezTo>
                    <a:pt x="41941" y="41171"/>
                    <a:pt x="41937" y="41171"/>
                    <a:pt x="41933" y="41171"/>
                  </a:cubicBezTo>
                  <a:cubicBezTo>
                    <a:pt x="41359" y="41171"/>
                    <a:pt x="40894" y="41637"/>
                    <a:pt x="40894" y="42212"/>
                  </a:cubicBezTo>
                  <a:cubicBezTo>
                    <a:pt x="40894" y="42787"/>
                    <a:pt x="41359" y="43251"/>
                    <a:pt x="41933" y="43251"/>
                  </a:cubicBezTo>
                  <a:cubicBezTo>
                    <a:pt x="41937" y="43251"/>
                    <a:pt x="41941" y="43251"/>
                    <a:pt x="41945" y="43251"/>
                  </a:cubicBezTo>
                  <a:lnTo>
                    <a:pt x="58476" y="43251"/>
                  </a:lnTo>
                  <a:lnTo>
                    <a:pt x="58414" y="43314"/>
                  </a:lnTo>
                  <a:lnTo>
                    <a:pt x="58493" y="43314"/>
                  </a:lnTo>
                  <a:cubicBezTo>
                    <a:pt x="58879" y="43316"/>
                    <a:pt x="59190" y="43627"/>
                    <a:pt x="59192" y="44013"/>
                  </a:cubicBezTo>
                  <a:lnTo>
                    <a:pt x="59192" y="44092"/>
                  </a:lnTo>
                  <a:cubicBezTo>
                    <a:pt x="59190" y="44477"/>
                    <a:pt x="58879" y="44789"/>
                    <a:pt x="58493" y="44791"/>
                  </a:cubicBezTo>
                  <a:lnTo>
                    <a:pt x="57914" y="44791"/>
                  </a:lnTo>
                  <a:cubicBezTo>
                    <a:pt x="57839" y="44772"/>
                    <a:pt x="57762" y="44764"/>
                    <a:pt x="57686" y="44764"/>
                  </a:cubicBezTo>
                  <a:lnTo>
                    <a:pt x="36060" y="44764"/>
                  </a:lnTo>
                  <a:cubicBezTo>
                    <a:pt x="35491" y="44770"/>
                    <a:pt x="35032" y="45234"/>
                    <a:pt x="35032" y="45803"/>
                  </a:cubicBezTo>
                  <a:cubicBezTo>
                    <a:pt x="35032" y="46373"/>
                    <a:pt x="35491" y="46837"/>
                    <a:pt x="36060" y="46843"/>
                  </a:cubicBezTo>
                  <a:lnTo>
                    <a:pt x="56524" y="46843"/>
                  </a:lnTo>
                  <a:cubicBezTo>
                    <a:pt x="56777" y="47034"/>
                    <a:pt x="56927" y="47333"/>
                    <a:pt x="56928" y="47652"/>
                  </a:cubicBezTo>
                  <a:lnTo>
                    <a:pt x="56928" y="47664"/>
                  </a:lnTo>
                  <a:cubicBezTo>
                    <a:pt x="56928" y="48227"/>
                    <a:pt x="56471" y="48684"/>
                    <a:pt x="55908" y="48685"/>
                  </a:cubicBezTo>
                  <a:lnTo>
                    <a:pt x="31510" y="48463"/>
                  </a:lnTo>
                  <a:cubicBezTo>
                    <a:pt x="30860" y="48466"/>
                    <a:pt x="30335" y="48991"/>
                    <a:pt x="30333" y="49641"/>
                  </a:cubicBezTo>
                  <a:lnTo>
                    <a:pt x="30333" y="49954"/>
                  </a:lnTo>
                  <a:cubicBezTo>
                    <a:pt x="30335" y="50604"/>
                    <a:pt x="30860" y="51130"/>
                    <a:pt x="31510" y="51132"/>
                  </a:cubicBezTo>
                  <a:lnTo>
                    <a:pt x="52859" y="51132"/>
                  </a:lnTo>
                  <a:cubicBezTo>
                    <a:pt x="52989" y="51131"/>
                    <a:pt x="53118" y="51107"/>
                    <a:pt x="53239" y="51063"/>
                  </a:cubicBezTo>
                  <a:cubicBezTo>
                    <a:pt x="53533" y="51149"/>
                    <a:pt x="53736" y="51419"/>
                    <a:pt x="53737" y="51726"/>
                  </a:cubicBezTo>
                  <a:lnTo>
                    <a:pt x="53737" y="51810"/>
                  </a:lnTo>
                  <a:cubicBezTo>
                    <a:pt x="53736" y="52051"/>
                    <a:pt x="53608" y="52274"/>
                    <a:pt x="53402" y="52399"/>
                  </a:cubicBezTo>
                  <a:lnTo>
                    <a:pt x="28436" y="52399"/>
                  </a:lnTo>
                  <a:cubicBezTo>
                    <a:pt x="28328" y="53058"/>
                    <a:pt x="28149" y="53737"/>
                    <a:pt x="27897" y="54427"/>
                  </a:cubicBezTo>
                  <a:cubicBezTo>
                    <a:pt x="27688" y="54998"/>
                    <a:pt x="27439" y="55554"/>
                    <a:pt x="27151" y="56091"/>
                  </a:cubicBezTo>
                  <a:lnTo>
                    <a:pt x="36591" y="56091"/>
                  </a:lnTo>
                  <a:lnTo>
                    <a:pt x="36540" y="56143"/>
                  </a:lnTo>
                  <a:lnTo>
                    <a:pt x="58525" y="56143"/>
                  </a:lnTo>
                  <a:cubicBezTo>
                    <a:pt x="57723" y="60523"/>
                    <a:pt x="60443" y="63942"/>
                    <a:pt x="65177" y="64071"/>
                  </a:cubicBezTo>
                  <a:cubicBezTo>
                    <a:pt x="65267" y="64073"/>
                    <a:pt x="65356" y="64074"/>
                    <a:pt x="65446" y="64074"/>
                  </a:cubicBezTo>
                  <a:cubicBezTo>
                    <a:pt x="70671" y="64074"/>
                    <a:pt x="76317" y="60086"/>
                    <a:pt x="78156" y="55049"/>
                  </a:cubicBezTo>
                  <a:cubicBezTo>
                    <a:pt x="78797" y="53294"/>
                    <a:pt x="78892" y="51640"/>
                    <a:pt x="78527" y="50218"/>
                  </a:cubicBezTo>
                  <a:lnTo>
                    <a:pt x="83715" y="50218"/>
                  </a:lnTo>
                  <a:cubicBezTo>
                    <a:pt x="83722" y="50043"/>
                    <a:pt x="83741" y="49873"/>
                    <a:pt x="83741" y="49697"/>
                  </a:cubicBezTo>
                  <a:cubicBezTo>
                    <a:pt x="83741" y="43725"/>
                    <a:pt x="78899" y="38884"/>
                    <a:pt x="72928" y="38884"/>
                  </a:cubicBezTo>
                  <a:cubicBezTo>
                    <a:pt x="72673" y="38884"/>
                    <a:pt x="72421" y="38896"/>
                    <a:pt x="72171" y="38913"/>
                  </a:cubicBezTo>
                  <a:lnTo>
                    <a:pt x="66649" y="26954"/>
                  </a:lnTo>
                  <a:cubicBezTo>
                    <a:pt x="66501" y="26635"/>
                    <a:pt x="66300" y="26344"/>
                    <a:pt x="66054" y="26093"/>
                  </a:cubicBezTo>
                  <a:cubicBezTo>
                    <a:pt x="65755" y="25541"/>
                    <a:pt x="65176" y="25160"/>
                    <a:pt x="64507" y="25160"/>
                  </a:cubicBezTo>
                  <a:lnTo>
                    <a:pt x="64098" y="25160"/>
                  </a:lnTo>
                  <a:cubicBezTo>
                    <a:pt x="64002" y="25152"/>
                    <a:pt x="63907" y="25147"/>
                    <a:pt x="63812" y="25147"/>
                  </a:cubicBezTo>
                  <a:cubicBezTo>
                    <a:pt x="63717" y="25147"/>
                    <a:pt x="63621" y="25152"/>
                    <a:pt x="63526" y="25160"/>
                  </a:cubicBezTo>
                  <a:lnTo>
                    <a:pt x="60537" y="25160"/>
                  </a:lnTo>
                  <a:lnTo>
                    <a:pt x="60265" y="23081"/>
                  </a:lnTo>
                  <a:cubicBezTo>
                    <a:pt x="60265" y="21739"/>
                    <a:pt x="59170" y="20641"/>
                    <a:pt x="57833" y="20641"/>
                  </a:cubicBezTo>
                  <a:lnTo>
                    <a:pt x="50680" y="20641"/>
                  </a:lnTo>
                  <a:cubicBezTo>
                    <a:pt x="52173" y="18455"/>
                    <a:pt x="53434" y="16776"/>
                    <a:pt x="53887" y="16618"/>
                  </a:cubicBezTo>
                  <a:cubicBezTo>
                    <a:pt x="53929" y="16618"/>
                    <a:pt x="53970" y="16625"/>
                    <a:pt x="54013" y="16625"/>
                  </a:cubicBezTo>
                  <a:cubicBezTo>
                    <a:pt x="57883" y="16625"/>
                    <a:pt x="61147" y="13940"/>
                    <a:pt x="62062" y="10345"/>
                  </a:cubicBezTo>
                  <a:lnTo>
                    <a:pt x="64456" y="10345"/>
                  </a:lnTo>
                  <a:cubicBezTo>
                    <a:pt x="64196" y="8650"/>
                    <a:pt x="63298" y="7162"/>
                    <a:pt x="62020" y="6126"/>
                  </a:cubicBezTo>
                  <a:cubicBezTo>
                    <a:pt x="61054" y="2607"/>
                    <a:pt x="57826" y="0"/>
                    <a:pt x="540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7"/>
            <p:cNvSpPr/>
            <p:nvPr/>
          </p:nvSpPr>
          <p:spPr>
            <a:xfrm>
              <a:off x="4032300" y="960675"/>
              <a:ext cx="91000" cy="166400"/>
            </a:xfrm>
            <a:custGeom>
              <a:rect b="b" l="l" r="r" t="t"/>
              <a:pathLst>
                <a:path extrusionOk="0" h="6656" w="3640">
                  <a:moveTo>
                    <a:pt x="3120" y="1"/>
                  </a:moveTo>
                  <a:cubicBezTo>
                    <a:pt x="1404" y="1"/>
                    <a:pt x="0" y="1405"/>
                    <a:pt x="0" y="3121"/>
                  </a:cubicBezTo>
                  <a:lnTo>
                    <a:pt x="0" y="3536"/>
                  </a:lnTo>
                  <a:cubicBezTo>
                    <a:pt x="0" y="5251"/>
                    <a:pt x="1404" y="6655"/>
                    <a:pt x="3120" y="6655"/>
                  </a:cubicBezTo>
                  <a:cubicBezTo>
                    <a:pt x="3298" y="6655"/>
                    <a:pt x="3470" y="6631"/>
                    <a:pt x="3639" y="6603"/>
                  </a:cubicBezTo>
                  <a:lnTo>
                    <a:pt x="3639" y="54"/>
                  </a:lnTo>
                  <a:cubicBezTo>
                    <a:pt x="3470" y="25"/>
                    <a:pt x="3298" y="1"/>
                    <a:pt x="3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7"/>
            <p:cNvSpPr/>
            <p:nvPr/>
          </p:nvSpPr>
          <p:spPr>
            <a:xfrm>
              <a:off x="3018625" y="1268700"/>
              <a:ext cx="239800" cy="50700"/>
            </a:xfrm>
            <a:custGeom>
              <a:rect b="b" l="l" r="r" t="t"/>
              <a:pathLst>
                <a:path extrusionOk="0" h="2028" w="9592">
                  <a:moveTo>
                    <a:pt x="1015" y="1"/>
                  </a:moveTo>
                  <a:cubicBezTo>
                    <a:pt x="456" y="2"/>
                    <a:pt x="2" y="455"/>
                    <a:pt x="1" y="1015"/>
                  </a:cubicBezTo>
                  <a:cubicBezTo>
                    <a:pt x="2" y="1573"/>
                    <a:pt x="456" y="2026"/>
                    <a:pt x="1015" y="2028"/>
                  </a:cubicBezTo>
                  <a:lnTo>
                    <a:pt x="8578" y="2028"/>
                  </a:lnTo>
                  <a:cubicBezTo>
                    <a:pt x="9136" y="2026"/>
                    <a:pt x="9590" y="1573"/>
                    <a:pt x="9591" y="1015"/>
                  </a:cubicBezTo>
                  <a:cubicBezTo>
                    <a:pt x="9590" y="455"/>
                    <a:pt x="9136" y="2"/>
                    <a:pt x="85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7"/>
            <p:cNvSpPr/>
            <p:nvPr/>
          </p:nvSpPr>
          <p:spPr>
            <a:xfrm>
              <a:off x="3344175" y="1196575"/>
              <a:ext cx="111125" cy="31200"/>
            </a:xfrm>
            <a:custGeom>
              <a:rect b="b" l="l" r="r" t="t"/>
              <a:pathLst>
                <a:path extrusionOk="0" h="1248" w="4445">
                  <a:moveTo>
                    <a:pt x="625" y="1"/>
                  </a:moveTo>
                  <a:cubicBezTo>
                    <a:pt x="280" y="1"/>
                    <a:pt x="0" y="279"/>
                    <a:pt x="0" y="624"/>
                  </a:cubicBezTo>
                  <a:cubicBezTo>
                    <a:pt x="0" y="968"/>
                    <a:pt x="280" y="1248"/>
                    <a:pt x="625" y="1248"/>
                  </a:cubicBezTo>
                  <a:lnTo>
                    <a:pt x="3821" y="1248"/>
                  </a:lnTo>
                  <a:cubicBezTo>
                    <a:pt x="4166" y="1248"/>
                    <a:pt x="4444" y="968"/>
                    <a:pt x="4444" y="624"/>
                  </a:cubicBezTo>
                  <a:cubicBezTo>
                    <a:pt x="4444" y="279"/>
                    <a:pt x="4166" y="1"/>
                    <a:pt x="3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7"/>
            <p:cNvSpPr/>
            <p:nvPr/>
          </p:nvSpPr>
          <p:spPr>
            <a:xfrm>
              <a:off x="2296025" y="872325"/>
              <a:ext cx="111125" cy="31225"/>
            </a:xfrm>
            <a:custGeom>
              <a:rect b="b" l="l" r="r" t="t"/>
              <a:pathLst>
                <a:path extrusionOk="0" h="1249" w="4445">
                  <a:moveTo>
                    <a:pt x="625" y="0"/>
                  </a:moveTo>
                  <a:cubicBezTo>
                    <a:pt x="280" y="0"/>
                    <a:pt x="1" y="280"/>
                    <a:pt x="1" y="624"/>
                  </a:cubicBezTo>
                  <a:cubicBezTo>
                    <a:pt x="1" y="969"/>
                    <a:pt x="280" y="1247"/>
                    <a:pt x="625" y="1249"/>
                  </a:cubicBezTo>
                  <a:lnTo>
                    <a:pt x="3821" y="1249"/>
                  </a:lnTo>
                  <a:cubicBezTo>
                    <a:pt x="4166" y="1249"/>
                    <a:pt x="4445" y="969"/>
                    <a:pt x="4445" y="624"/>
                  </a:cubicBezTo>
                  <a:cubicBezTo>
                    <a:pt x="4445" y="280"/>
                    <a:pt x="4166" y="0"/>
                    <a:pt x="38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7"/>
            <p:cNvSpPr/>
            <p:nvPr/>
          </p:nvSpPr>
          <p:spPr>
            <a:xfrm>
              <a:off x="2366850" y="1479425"/>
              <a:ext cx="111125" cy="31200"/>
            </a:xfrm>
            <a:custGeom>
              <a:rect b="b" l="l" r="r" t="t"/>
              <a:pathLst>
                <a:path extrusionOk="0" h="1248" w="4445">
                  <a:moveTo>
                    <a:pt x="624" y="1"/>
                  </a:moveTo>
                  <a:cubicBezTo>
                    <a:pt x="280" y="1"/>
                    <a:pt x="0" y="281"/>
                    <a:pt x="0" y="624"/>
                  </a:cubicBezTo>
                  <a:cubicBezTo>
                    <a:pt x="0" y="969"/>
                    <a:pt x="280" y="1248"/>
                    <a:pt x="624" y="1248"/>
                  </a:cubicBezTo>
                  <a:lnTo>
                    <a:pt x="3821" y="1248"/>
                  </a:lnTo>
                  <a:cubicBezTo>
                    <a:pt x="4165" y="1248"/>
                    <a:pt x="4444" y="968"/>
                    <a:pt x="4445" y="624"/>
                  </a:cubicBezTo>
                  <a:cubicBezTo>
                    <a:pt x="4444" y="281"/>
                    <a:pt x="4165" y="2"/>
                    <a:pt x="38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7"/>
            <p:cNvSpPr/>
            <p:nvPr/>
          </p:nvSpPr>
          <p:spPr>
            <a:xfrm>
              <a:off x="3054525" y="583875"/>
              <a:ext cx="217525" cy="38775"/>
            </a:xfrm>
            <a:custGeom>
              <a:rect b="b" l="l" r="r" t="t"/>
              <a:pathLst>
                <a:path extrusionOk="0" h="1551" w="8701">
                  <a:moveTo>
                    <a:pt x="775" y="0"/>
                  </a:moveTo>
                  <a:cubicBezTo>
                    <a:pt x="346" y="0"/>
                    <a:pt x="0" y="347"/>
                    <a:pt x="0" y="775"/>
                  </a:cubicBezTo>
                  <a:cubicBezTo>
                    <a:pt x="0" y="1204"/>
                    <a:pt x="346" y="1551"/>
                    <a:pt x="775" y="1551"/>
                  </a:cubicBezTo>
                  <a:lnTo>
                    <a:pt x="7924" y="1551"/>
                  </a:lnTo>
                  <a:cubicBezTo>
                    <a:pt x="8353" y="1551"/>
                    <a:pt x="8700" y="1204"/>
                    <a:pt x="8700" y="775"/>
                  </a:cubicBezTo>
                  <a:cubicBezTo>
                    <a:pt x="8700" y="347"/>
                    <a:pt x="8353" y="0"/>
                    <a:pt x="79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7"/>
            <p:cNvSpPr/>
            <p:nvPr/>
          </p:nvSpPr>
          <p:spPr>
            <a:xfrm>
              <a:off x="2744000" y="1276500"/>
              <a:ext cx="210050" cy="39025"/>
            </a:xfrm>
            <a:custGeom>
              <a:rect b="b" l="l" r="r" t="t"/>
              <a:pathLst>
                <a:path extrusionOk="0" h="1561" w="8402">
                  <a:moveTo>
                    <a:pt x="771" y="1"/>
                  </a:moveTo>
                  <a:cubicBezTo>
                    <a:pt x="343" y="6"/>
                    <a:pt x="0" y="353"/>
                    <a:pt x="0" y="780"/>
                  </a:cubicBezTo>
                  <a:cubicBezTo>
                    <a:pt x="0" y="1207"/>
                    <a:pt x="343" y="1554"/>
                    <a:pt x="771" y="1560"/>
                  </a:cubicBezTo>
                  <a:lnTo>
                    <a:pt x="7632" y="1560"/>
                  </a:lnTo>
                  <a:cubicBezTo>
                    <a:pt x="8058" y="1554"/>
                    <a:pt x="8401" y="1207"/>
                    <a:pt x="8401" y="780"/>
                  </a:cubicBezTo>
                  <a:cubicBezTo>
                    <a:pt x="8401" y="353"/>
                    <a:pt x="8058" y="6"/>
                    <a:pt x="76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7"/>
            <p:cNvSpPr/>
            <p:nvPr/>
          </p:nvSpPr>
          <p:spPr>
            <a:xfrm>
              <a:off x="2310725" y="1402400"/>
              <a:ext cx="210325" cy="39000"/>
            </a:xfrm>
            <a:custGeom>
              <a:rect b="b" l="l" r="r" t="t"/>
              <a:pathLst>
                <a:path extrusionOk="0" h="1560" w="8413">
                  <a:moveTo>
                    <a:pt x="771" y="0"/>
                  </a:moveTo>
                  <a:cubicBezTo>
                    <a:pt x="343" y="5"/>
                    <a:pt x="0" y="353"/>
                    <a:pt x="0" y="780"/>
                  </a:cubicBezTo>
                  <a:cubicBezTo>
                    <a:pt x="0" y="1207"/>
                    <a:pt x="343" y="1554"/>
                    <a:pt x="771" y="1559"/>
                  </a:cubicBezTo>
                  <a:lnTo>
                    <a:pt x="7632" y="1559"/>
                  </a:lnTo>
                  <a:cubicBezTo>
                    <a:pt x="8063" y="1558"/>
                    <a:pt x="8411" y="1210"/>
                    <a:pt x="8412" y="780"/>
                  </a:cubicBezTo>
                  <a:cubicBezTo>
                    <a:pt x="8411" y="349"/>
                    <a:pt x="8062" y="1"/>
                    <a:pt x="76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7"/>
            <p:cNvSpPr/>
            <p:nvPr/>
          </p:nvSpPr>
          <p:spPr>
            <a:xfrm>
              <a:off x="2415825" y="1359275"/>
              <a:ext cx="573275" cy="464075"/>
            </a:xfrm>
            <a:custGeom>
              <a:rect b="b" l="l" r="r" t="t"/>
              <a:pathLst>
                <a:path extrusionOk="0" h="18563" w="22931">
                  <a:moveTo>
                    <a:pt x="12072" y="6255"/>
                  </a:moveTo>
                  <a:cubicBezTo>
                    <a:pt x="12102" y="6255"/>
                    <a:pt x="12132" y="6256"/>
                    <a:pt x="12162" y="6256"/>
                  </a:cubicBezTo>
                  <a:cubicBezTo>
                    <a:pt x="13989" y="6309"/>
                    <a:pt x="14947" y="7777"/>
                    <a:pt x="14300" y="9545"/>
                  </a:cubicBezTo>
                  <a:cubicBezTo>
                    <a:pt x="13669" y="11284"/>
                    <a:pt x="11722" y="12654"/>
                    <a:pt x="9920" y="12654"/>
                  </a:cubicBezTo>
                  <a:cubicBezTo>
                    <a:pt x="9889" y="12654"/>
                    <a:pt x="9858" y="12654"/>
                    <a:pt x="9828" y="12653"/>
                  </a:cubicBezTo>
                  <a:cubicBezTo>
                    <a:pt x="8001" y="12605"/>
                    <a:pt x="7043" y="11133"/>
                    <a:pt x="7689" y="9365"/>
                  </a:cubicBezTo>
                  <a:cubicBezTo>
                    <a:pt x="8321" y="7630"/>
                    <a:pt x="10270" y="6255"/>
                    <a:pt x="12072" y="6255"/>
                  </a:cubicBezTo>
                  <a:close/>
                  <a:moveTo>
                    <a:pt x="14576" y="1"/>
                  </a:moveTo>
                  <a:cubicBezTo>
                    <a:pt x="9353" y="1"/>
                    <a:pt x="3707" y="3987"/>
                    <a:pt x="1872" y="9021"/>
                  </a:cubicBezTo>
                  <a:cubicBezTo>
                    <a:pt x="0" y="14145"/>
                    <a:pt x="2782" y="18415"/>
                    <a:pt x="8080" y="18559"/>
                  </a:cubicBezTo>
                  <a:cubicBezTo>
                    <a:pt x="8171" y="18561"/>
                    <a:pt x="8262" y="18562"/>
                    <a:pt x="8353" y="18562"/>
                  </a:cubicBezTo>
                  <a:cubicBezTo>
                    <a:pt x="13577" y="18562"/>
                    <a:pt x="19225" y="14576"/>
                    <a:pt x="21059" y="9541"/>
                  </a:cubicBezTo>
                  <a:cubicBezTo>
                    <a:pt x="22931" y="4417"/>
                    <a:pt x="20150" y="148"/>
                    <a:pt x="14851" y="5"/>
                  </a:cubicBezTo>
                  <a:cubicBezTo>
                    <a:pt x="14759" y="2"/>
                    <a:pt x="14668" y="1"/>
                    <a:pt x="145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48"/>
          <p:cNvSpPr txBox="1"/>
          <p:nvPr>
            <p:ph type="ctrTitle"/>
          </p:nvPr>
        </p:nvSpPr>
        <p:spPr>
          <a:xfrm>
            <a:off x="1524000" y="181850"/>
            <a:ext cx="5931300" cy="58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Functional requirements (continued)</a:t>
            </a:r>
            <a:endParaRPr sz="3000"/>
          </a:p>
        </p:txBody>
      </p:sp>
      <p:sp>
        <p:nvSpPr>
          <p:cNvPr id="657" name="Google Shape;657;p48"/>
          <p:cNvSpPr txBox="1"/>
          <p:nvPr>
            <p:ph idx="1" type="subTitle"/>
          </p:nvPr>
        </p:nvSpPr>
        <p:spPr>
          <a:xfrm>
            <a:off x="4707025" y="828000"/>
            <a:ext cx="4229100" cy="38619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Char char="●"/>
            </a:pPr>
            <a:r>
              <a:rPr b="1" lang="en" sz="1200"/>
              <a:t>Inventory Management:</a:t>
            </a:r>
            <a:endParaRPr b="1" sz="1200"/>
          </a:p>
          <a:p>
            <a:pPr indent="0" lvl="0" marL="0" rtl="0" algn="l">
              <a:lnSpc>
                <a:spcPct val="115000"/>
              </a:lnSpc>
              <a:spcBef>
                <a:spcPts val="0"/>
              </a:spcBef>
              <a:spcAft>
                <a:spcPts val="0"/>
              </a:spcAft>
              <a:buClr>
                <a:schemeClr val="dk1"/>
              </a:buClr>
              <a:buSzPts val="1100"/>
              <a:buFont typeface="Arial"/>
              <a:buNone/>
            </a:pPr>
            <a:r>
              <a:rPr lang="en" sz="1200"/>
              <a:t>Administrators should be able to track ingredient and supply quantities. Reorder alerts should be generated when inventory levels reach a specified minimum threshold.Staff should be able to update inventory quantities as ingredients are used or restocked.</a:t>
            </a:r>
            <a:endParaRPr sz="1200"/>
          </a:p>
          <a:p>
            <a:pPr indent="-304800" lvl="0" marL="457200" rtl="0" algn="l">
              <a:lnSpc>
                <a:spcPct val="115000"/>
              </a:lnSpc>
              <a:spcBef>
                <a:spcPts val="0"/>
              </a:spcBef>
              <a:spcAft>
                <a:spcPts val="0"/>
              </a:spcAft>
              <a:buSzPts val="1200"/>
              <a:buChar char="●"/>
            </a:pPr>
            <a:r>
              <a:rPr b="1" lang="en" sz="1200"/>
              <a:t>Payment Processing:</a:t>
            </a:r>
            <a:endParaRPr b="1" sz="1200"/>
          </a:p>
          <a:p>
            <a:pPr indent="0" lvl="0" marL="0" rtl="0" algn="l">
              <a:lnSpc>
                <a:spcPct val="115000"/>
              </a:lnSpc>
              <a:spcBef>
                <a:spcPts val="0"/>
              </a:spcBef>
              <a:spcAft>
                <a:spcPts val="0"/>
              </a:spcAft>
              <a:buClr>
                <a:schemeClr val="dk1"/>
              </a:buClr>
              <a:buSzPts val="1100"/>
              <a:buFont typeface="Arial"/>
              <a:buNone/>
            </a:pPr>
            <a:r>
              <a:rPr lang="en" sz="1200"/>
              <a:t>Customers should be able to pay for their orders using various payment methods (credit/debit cards, cash, mobile wallets). Cashiers should have the ability to process</a:t>
            </a:r>
            <a:endParaRPr sz="1200"/>
          </a:p>
          <a:p>
            <a:pPr indent="0" lvl="0" marL="0" rtl="0" algn="l">
              <a:lnSpc>
                <a:spcPct val="115000"/>
              </a:lnSpc>
              <a:spcBef>
                <a:spcPts val="0"/>
              </a:spcBef>
              <a:spcAft>
                <a:spcPts val="0"/>
              </a:spcAft>
              <a:buClr>
                <a:schemeClr val="dk1"/>
              </a:buClr>
              <a:buSzPts val="1100"/>
              <a:buFont typeface="Arial"/>
              <a:buNone/>
            </a:pPr>
            <a:r>
              <a:rPr lang="en" sz="1200"/>
              <a:t>payments, apply discounts, and split bills if necessary. Digital receipts should be generated and sent to customers via email.</a:t>
            </a:r>
            <a:endParaRPr sz="1200"/>
          </a:p>
          <a:p>
            <a:pPr indent="-304800" lvl="0" marL="457200" rtl="0" algn="l">
              <a:lnSpc>
                <a:spcPct val="115000"/>
              </a:lnSpc>
              <a:spcBef>
                <a:spcPts val="0"/>
              </a:spcBef>
              <a:spcAft>
                <a:spcPts val="0"/>
              </a:spcAft>
              <a:buSzPts val="1200"/>
              <a:buChar char="●"/>
            </a:pPr>
            <a:r>
              <a:rPr b="1" lang="en" sz="1200"/>
              <a:t>Order Confirmation and Notifications:</a:t>
            </a:r>
            <a:endParaRPr b="1" sz="1200"/>
          </a:p>
          <a:p>
            <a:pPr indent="0" lvl="0" marL="0" rtl="0" algn="l">
              <a:lnSpc>
                <a:spcPct val="115000"/>
              </a:lnSpc>
              <a:spcBef>
                <a:spcPts val="0"/>
              </a:spcBef>
              <a:spcAft>
                <a:spcPts val="0"/>
              </a:spcAft>
              <a:buClr>
                <a:schemeClr val="dk1"/>
              </a:buClr>
              <a:buSzPts val="1100"/>
              <a:buFont typeface="Arial"/>
              <a:buNone/>
            </a:pPr>
            <a:r>
              <a:rPr lang="en" sz="1200"/>
              <a:t>Confirmation messages to customers after order placement.Notification to restaurant staff with order details.SMS or email notifications for order status updates.</a:t>
            </a:r>
            <a:endParaRPr sz="1200"/>
          </a:p>
          <a:p>
            <a:pPr indent="0" lvl="0" marL="0" rtl="0" algn="l">
              <a:spcBef>
                <a:spcPts val="0"/>
              </a:spcBef>
              <a:spcAft>
                <a:spcPts val="0"/>
              </a:spcAft>
              <a:buNone/>
            </a:pPr>
            <a:r>
              <a:t/>
            </a:r>
            <a:endParaRPr sz="1200"/>
          </a:p>
        </p:txBody>
      </p:sp>
      <p:sp>
        <p:nvSpPr>
          <p:cNvPr id="658" name="Google Shape;658;p48"/>
          <p:cNvSpPr/>
          <p:nvPr/>
        </p:nvSpPr>
        <p:spPr>
          <a:xfrm>
            <a:off x="-449032" y="766006"/>
            <a:ext cx="5261828" cy="3282219"/>
          </a:xfrm>
          <a:custGeom>
            <a:rect b="b" l="l" r="r" t="t"/>
            <a:pathLst>
              <a:path extrusionOk="0" h="175262" w="280968">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8"/>
          <p:cNvSpPr/>
          <p:nvPr/>
        </p:nvSpPr>
        <p:spPr>
          <a:xfrm>
            <a:off x="-366069" y="4450023"/>
            <a:ext cx="4884806" cy="239712"/>
          </a:xfrm>
          <a:custGeom>
            <a:rect b="b" l="l" r="r" t="t"/>
            <a:pathLst>
              <a:path extrusionOk="0" h="12800" w="260836">
                <a:moveTo>
                  <a:pt x="130418" y="1"/>
                </a:moveTo>
                <a:cubicBezTo>
                  <a:pt x="95830" y="1"/>
                  <a:pt x="62657" y="674"/>
                  <a:pt x="38199" y="1875"/>
                </a:cubicBezTo>
                <a:cubicBezTo>
                  <a:pt x="13742" y="3075"/>
                  <a:pt x="1" y="4703"/>
                  <a:pt x="1" y="6399"/>
                </a:cubicBezTo>
                <a:cubicBezTo>
                  <a:pt x="1" y="8096"/>
                  <a:pt x="13742" y="9724"/>
                  <a:pt x="38199" y="10924"/>
                </a:cubicBezTo>
                <a:cubicBezTo>
                  <a:pt x="62657" y="12124"/>
                  <a:pt x="95830" y="12799"/>
                  <a:pt x="130419" y="12799"/>
                </a:cubicBezTo>
                <a:cubicBezTo>
                  <a:pt x="165007" y="12799"/>
                  <a:pt x="198180" y="12124"/>
                  <a:pt x="222637" y="10924"/>
                </a:cubicBezTo>
                <a:cubicBezTo>
                  <a:pt x="247095" y="9724"/>
                  <a:pt x="260836" y="8096"/>
                  <a:pt x="260836" y="6399"/>
                </a:cubicBezTo>
                <a:cubicBezTo>
                  <a:pt x="260836" y="4703"/>
                  <a:pt x="247095" y="3075"/>
                  <a:pt x="222637" y="1875"/>
                </a:cubicBezTo>
                <a:cubicBezTo>
                  <a:pt x="198180" y="674"/>
                  <a:pt x="165007" y="1"/>
                  <a:pt x="130418" y="1"/>
                </a:cubicBezTo>
                <a:close/>
              </a:path>
            </a:pathLst>
          </a:custGeom>
          <a:solidFill>
            <a:srgbClr val="CBEC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 name="Google Shape;660;p48"/>
          <p:cNvGrpSpPr/>
          <p:nvPr/>
        </p:nvGrpSpPr>
        <p:grpSpPr>
          <a:xfrm>
            <a:off x="284487" y="828012"/>
            <a:ext cx="3674991" cy="3793236"/>
            <a:chOff x="284487" y="828012"/>
            <a:chExt cx="3674991" cy="3793236"/>
          </a:xfrm>
        </p:grpSpPr>
        <p:sp>
          <p:nvSpPr>
            <p:cNvPr id="661" name="Google Shape;661;p48"/>
            <p:cNvSpPr/>
            <p:nvPr/>
          </p:nvSpPr>
          <p:spPr>
            <a:xfrm>
              <a:off x="1720043" y="2281566"/>
              <a:ext cx="842569" cy="1414413"/>
            </a:xfrm>
            <a:custGeom>
              <a:rect b="b" l="l" r="r" t="t"/>
              <a:pathLst>
                <a:path extrusionOk="0" h="75526" w="44991">
                  <a:moveTo>
                    <a:pt x="22682" y="0"/>
                  </a:moveTo>
                  <a:lnTo>
                    <a:pt x="8861" y="7179"/>
                  </a:lnTo>
                  <a:lnTo>
                    <a:pt x="8380" y="15390"/>
                  </a:lnTo>
                  <a:cubicBezTo>
                    <a:pt x="8152" y="19298"/>
                    <a:pt x="10426" y="22924"/>
                    <a:pt x="14044" y="24420"/>
                  </a:cubicBezTo>
                  <a:lnTo>
                    <a:pt x="24757" y="28850"/>
                  </a:lnTo>
                  <a:cubicBezTo>
                    <a:pt x="25245" y="29052"/>
                    <a:pt x="25403" y="29665"/>
                    <a:pt x="25076" y="30078"/>
                  </a:cubicBezTo>
                  <a:lnTo>
                    <a:pt x="5607" y="54622"/>
                  </a:lnTo>
                  <a:cubicBezTo>
                    <a:pt x="5491" y="54770"/>
                    <a:pt x="5535" y="54987"/>
                    <a:pt x="5701" y="55079"/>
                  </a:cubicBezTo>
                  <a:lnTo>
                    <a:pt x="7154" y="55869"/>
                  </a:lnTo>
                  <a:lnTo>
                    <a:pt x="5404" y="58748"/>
                  </a:lnTo>
                  <a:lnTo>
                    <a:pt x="5409" y="58752"/>
                  </a:lnTo>
                  <a:cubicBezTo>
                    <a:pt x="5175" y="58665"/>
                    <a:pt x="4934" y="58623"/>
                    <a:pt x="4696" y="58623"/>
                  </a:cubicBezTo>
                  <a:cubicBezTo>
                    <a:pt x="4018" y="58623"/>
                    <a:pt x="3365" y="58962"/>
                    <a:pt x="2979" y="59558"/>
                  </a:cubicBezTo>
                  <a:lnTo>
                    <a:pt x="0" y="64165"/>
                  </a:lnTo>
                  <a:lnTo>
                    <a:pt x="17575" y="75526"/>
                  </a:lnTo>
                  <a:cubicBezTo>
                    <a:pt x="18455" y="74167"/>
                    <a:pt x="18065" y="72354"/>
                    <a:pt x="16705" y="71476"/>
                  </a:cubicBezTo>
                  <a:lnTo>
                    <a:pt x="15173" y="70486"/>
                  </a:lnTo>
                  <a:cubicBezTo>
                    <a:pt x="14149" y="69822"/>
                    <a:pt x="13501" y="68708"/>
                    <a:pt x="13435" y="67489"/>
                  </a:cubicBezTo>
                  <a:lnTo>
                    <a:pt x="13294" y="64926"/>
                  </a:lnTo>
                  <a:cubicBezTo>
                    <a:pt x="13252" y="64185"/>
                    <a:pt x="12859" y="63507"/>
                    <a:pt x="12236" y="63104"/>
                  </a:cubicBezTo>
                  <a:lnTo>
                    <a:pt x="12040" y="62977"/>
                  </a:lnTo>
                  <a:lnTo>
                    <a:pt x="13602" y="59372"/>
                  </a:lnTo>
                  <a:lnTo>
                    <a:pt x="14396" y="59804"/>
                  </a:lnTo>
                  <a:cubicBezTo>
                    <a:pt x="14614" y="59922"/>
                    <a:pt x="14852" y="59980"/>
                    <a:pt x="15088" y="59980"/>
                  </a:cubicBezTo>
                  <a:cubicBezTo>
                    <a:pt x="15473" y="59980"/>
                    <a:pt x="15854" y="59826"/>
                    <a:pt x="16135" y="59532"/>
                  </a:cubicBezTo>
                  <a:lnTo>
                    <a:pt x="40884" y="33644"/>
                  </a:lnTo>
                  <a:cubicBezTo>
                    <a:pt x="44904" y="29931"/>
                    <a:pt x="44990" y="23607"/>
                    <a:pt x="41074" y="19786"/>
                  </a:cubicBezTo>
                  <a:lnTo>
                    <a:pt x="2268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8"/>
            <p:cNvSpPr/>
            <p:nvPr/>
          </p:nvSpPr>
          <p:spPr>
            <a:xfrm>
              <a:off x="1703057" y="3483197"/>
              <a:ext cx="349418" cy="247840"/>
            </a:xfrm>
            <a:custGeom>
              <a:rect b="b" l="l" r="r" t="t"/>
              <a:pathLst>
                <a:path extrusionOk="0" h="13234" w="18658">
                  <a:moveTo>
                    <a:pt x="907" y="1"/>
                  </a:moveTo>
                  <a:lnTo>
                    <a:pt x="284" y="963"/>
                  </a:lnTo>
                  <a:cubicBezTo>
                    <a:pt x="0" y="1402"/>
                    <a:pt x="126" y="1988"/>
                    <a:pt x="566" y="2273"/>
                  </a:cubicBezTo>
                  <a:lnTo>
                    <a:pt x="17522" y="13234"/>
                  </a:lnTo>
                  <a:lnTo>
                    <a:pt x="18658" y="11475"/>
                  </a:lnTo>
                  <a:lnTo>
                    <a:pt x="9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8"/>
            <p:cNvSpPr/>
            <p:nvPr/>
          </p:nvSpPr>
          <p:spPr>
            <a:xfrm>
              <a:off x="655497" y="2970644"/>
              <a:ext cx="871746" cy="249825"/>
            </a:xfrm>
            <a:custGeom>
              <a:rect b="b" l="l" r="r" t="t"/>
              <a:pathLst>
                <a:path extrusionOk="0" h="13340" w="46549">
                  <a:moveTo>
                    <a:pt x="902" y="1"/>
                  </a:moveTo>
                  <a:cubicBezTo>
                    <a:pt x="402" y="7"/>
                    <a:pt x="1" y="414"/>
                    <a:pt x="1" y="915"/>
                  </a:cubicBezTo>
                  <a:cubicBezTo>
                    <a:pt x="1" y="1414"/>
                    <a:pt x="402" y="1821"/>
                    <a:pt x="902" y="1829"/>
                  </a:cubicBezTo>
                  <a:lnTo>
                    <a:pt x="29998" y="1829"/>
                  </a:lnTo>
                  <a:cubicBezTo>
                    <a:pt x="32369" y="1829"/>
                    <a:pt x="34597" y="2751"/>
                    <a:pt x="36274" y="4428"/>
                  </a:cubicBezTo>
                  <a:lnTo>
                    <a:pt x="44916" y="13071"/>
                  </a:lnTo>
                  <a:cubicBezTo>
                    <a:pt x="45087" y="13243"/>
                    <a:pt x="45321" y="13339"/>
                    <a:pt x="45562" y="13339"/>
                  </a:cubicBezTo>
                  <a:cubicBezTo>
                    <a:pt x="45932" y="13339"/>
                    <a:pt x="46266" y="13116"/>
                    <a:pt x="46407" y="12775"/>
                  </a:cubicBezTo>
                  <a:cubicBezTo>
                    <a:pt x="46548" y="12432"/>
                    <a:pt x="46471" y="12040"/>
                    <a:pt x="46209" y="11778"/>
                  </a:cubicBezTo>
                  <a:lnTo>
                    <a:pt x="37566" y="3135"/>
                  </a:lnTo>
                  <a:cubicBezTo>
                    <a:pt x="35544" y="1113"/>
                    <a:pt x="32856" y="1"/>
                    <a:pt x="299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8"/>
            <p:cNvSpPr/>
            <p:nvPr/>
          </p:nvSpPr>
          <p:spPr>
            <a:xfrm>
              <a:off x="2471952" y="3196479"/>
              <a:ext cx="1424769" cy="1424769"/>
            </a:xfrm>
            <a:custGeom>
              <a:rect b="b" l="l" r="r" t="t"/>
              <a:pathLst>
                <a:path extrusionOk="0" h="76079" w="76079">
                  <a:moveTo>
                    <a:pt x="38039" y="6094"/>
                  </a:moveTo>
                  <a:cubicBezTo>
                    <a:pt x="55655" y="6094"/>
                    <a:pt x="69985" y="20426"/>
                    <a:pt x="69985" y="38040"/>
                  </a:cubicBezTo>
                  <a:cubicBezTo>
                    <a:pt x="69985" y="55654"/>
                    <a:pt x="55655" y="69984"/>
                    <a:pt x="38039" y="69984"/>
                  </a:cubicBezTo>
                  <a:cubicBezTo>
                    <a:pt x="20425" y="69984"/>
                    <a:pt x="6095" y="55654"/>
                    <a:pt x="6095" y="38040"/>
                  </a:cubicBezTo>
                  <a:cubicBezTo>
                    <a:pt x="6095" y="20426"/>
                    <a:pt x="20425" y="6094"/>
                    <a:pt x="38039" y="6094"/>
                  </a:cubicBezTo>
                  <a:close/>
                  <a:moveTo>
                    <a:pt x="38039" y="1"/>
                  </a:moveTo>
                  <a:cubicBezTo>
                    <a:pt x="17065" y="1"/>
                    <a:pt x="0" y="17065"/>
                    <a:pt x="0" y="38040"/>
                  </a:cubicBezTo>
                  <a:cubicBezTo>
                    <a:pt x="0" y="59014"/>
                    <a:pt x="17065" y="76079"/>
                    <a:pt x="38039" y="76079"/>
                  </a:cubicBezTo>
                  <a:cubicBezTo>
                    <a:pt x="59014" y="76079"/>
                    <a:pt x="76078" y="59014"/>
                    <a:pt x="76078" y="38040"/>
                  </a:cubicBezTo>
                  <a:cubicBezTo>
                    <a:pt x="76078" y="17065"/>
                    <a:pt x="59014" y="1"/>
                    <a:pt x="380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8"/>
            <p:cNvSpPr/>
            <p:nvPr/>
          </p:nvSpPr>
          <p:spPr>
            <a:xfrm>
              <a:off x="3093780" y="3818289"/>
              <a:ext cx="189710" cy="189747"/>
            </a:xfrm>
            <a:custGeom>
              <a:rect b="b" l="l" r="r" t="t"/>
              <a:pathLst>
                <a:path extrusionOk="0" h="10132" w="10130">
                  <a:moveTo>
                    <a:pt x="5065" y="1"/>
                  </a:moveTo>
                  <a:cubicBezTo>
                    <a:pt x="2260" y="1"/>
                    <a:pt x="1" y="2260"/>
                    <a:pt x="1" y="5067"/>
                  </a:cubicBezTo>
                  <a:cubicBezTo>
                    <a:pt x="1" y="7872"/>
                    <a:pt x="2260" y="10131"/>
                    <a:pt x="5065" y="10131"/>
                  </a:cubicBezTo>
                  <a:cubicBezTo>
                    <a:pt x="7872" y="10131"/>
                    <a:pt x="10130" y="7872"/>
                    <a:pt x="10130" y="5067"/>
                  </a:cubicBezTo>
                  <a:cubicBezTo>
                    <a:pt x="10130" y="2260"/>
                    <a:pt x="7872" y="1"/>
                    <a:pt x="50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8"/>
            <p:cNvSpPr/>
            <p:nvPr/>
          </p:nvSpPr>
          <p:spPr>
            <a:xfrm>
              <a:off x="2413523" y="3126626"/>
              <a:ext cx="826501" cy="826501"/>
            </a:xfrm>
            <a:custGeom>
              <a:rect b="b" l="l" r="r" t="t"/>
              <a:pathLst>
                <a:path extrusionOk="0" h="44133" w="44133">
                  <a:moveTo>
                    <a:pt x="37414" y="0"/>
                  </a:moveTo>
                  <a:cubicBezTo>
                    <a:pt x="16784" y="0"/>
                    <a:pt x="0" y="16784"/>
                    <a:pt x="0" y="37415"/>
                  </a:cubicBezTo>
                  <a:lnTo>
                    <a:pt x="0" y="42609"/>
                  </a:lnTo>
                  <a:cubicBezTo>
                    <a:pt x="0" y="43451"/>
                    <a:pt x="682" y="44133"/>
                    <a:pt x="1523" y="44133"/>
                  </a:cubicBezTo>
                  <a:cubicBezTo>
                    <a:pt x="2365" y="44133"/>
                    <a:pt x="3047" y="43451"/>
                    <a:pt x="3047" y="42609"/>
                  </a:cubicBezTo>
                  <a:lnTo>
                    <a:pt x="3047" y="37415"/>
                  </a:lnTo>
                  <a:cubicBezTo>
                    <a:pt x="3047" y="18464"/>
                    <a:pt x="18463" y="3047"/>
                    <a:pt x="37414" y="3047"/>
                  </a:cubicBezTo>
                  <a:lnTo>
                    <a:pt x="42608" y="3047"/>
                  </a:lnTo>
                  <a:cubicBezTo>
                    <a:pt x="43450" y="3047"/>
                    <a:pt x="44132" y="2365"/>
                    <a:pt x="44132" y="1523"/>
                  </a:cubicBezTo>
                  <a:cubicBezTo>
                    <a:pt x="44132" y="683"/>
                    <a:pt x="43450" y="0"/>
                    <a:pt x="426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8"/>
            <p:cNvSpPr/>
            <p:nvPr/>
          </p:nvSpPr>
          <p:spPr>
            <a:xfrm>
              <a:off x="368030" y="3196479"/>
              <a:ext cx="1424788" cy="1424769"/>
            </a:xfrm>
            <a:custGeom>
              <a:rect b="b" l="l" r="r" t="t"/>
              <a:pathLst>
                <a:path extrusionOk="0" h="76079" w="76080">
                  <a:moveTo>
                    <a:pt x="38041" y="6094"/>
                  </a:moveTo>
                  <a:cubicBezTo>
                    <a:pt x="55655" y="6094"/>
                    <a:pt x="69985" y="20426"/>
                    <a:pt x="69985" y="38040"/>
                  </a:cubicBezTo>
                  <a:cubicBezTo>
                    <a:pt x="69985" y="55654"/>
                    <a:pt x="55655" y="69984"/>
                    <a:pt x="38041" y="69984"/>
                  </a:cubicBezTo>
                  <a:cubicBezTo>
                    <a:pt x="20425" y="69984"/>
                    <a:pt x="6096" y="55654"/>
                    <a:pt x="6096" y="38040"/>
                  </a:cubicBezTo>
                  <a:cubicBezTo>
                    <a:pt x="6096" y="20426"/>
                    <a:pt x="20425" y="6094"/>
                    <a:pt x="38041" y="6094"/>
                  </a:cubicBezTo>
                  <a:close/>
                  <a:moveTo>
                    <a:pt x="38041" y="1"/>
                  </a:moveTo>
                  <a:cubicBezTo>
                    <a:pt x="17066" y="1"/>
                    <a:pt x="1" y="17065"/>
                    <a:pt x="1" y="38040"/>
                  </a:cubicBezTo>
                  <a:cubicBezTo>
                    <a:pt x="1" y="59014"/>
                    <a:pt x="17066" y="76079"/>
                    <a:pt x="38041" y="76079"/>
                  </a:cubicBezTo>
                  <a:cubicBezTo>
                    <a:pt x="59016" y="76079"/>
                    <a:pt x="76080" y="59014"/>
                    <a:pt x="76080" y="38040"/>
                  </a:cubicBezTo>
                  <a:cubicBezTo>
                    <a:pt x="76080" y="17065"/>
                    <a:pt x="59016" y="1"/>
                    <a:pt x="380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8"/>
            <p:cNvSpPr/>
            <p:nvPr/>
          </p:nvSpPr>
          <p:spPr>
            <a:xfrm>
              <a:off x="284487" y="3115202"/>
              <a:ext cx="1430669" cy="826501"/>
            </a:xfrm>
            <a:custGeom>
              <a:rect b="b" l="l" r="r" t="t"/>
              <a:pathLst>
                <a:path extrusionOk="0" h="44133" w="76394">
                  <a:moveTo>
                    <a:pt x="38582" y="0"/>
                  </a:moveTo>
                  <a:cubicBezTo>
                    <a:pt x="17306" y="0"/>
                    <a:pt x="0" y="16784"/>
                    <a:pt x="0" y="37414"/>
                  </a:cubicBezTo>
                  <a:lnTo>
                    <a:pt x="0" y="42610"/>
                  </a:lnTo>
                  <a:cubicBezTo>
                    <a:pt x="0" y="43450"/>
                    <a:pt x="682" y="44133"/>
                    <a:pt x="1524" y="44133"/>
                  </a:cubicBezTo>
                  <a:cubicBezTo>
                    <a:pt x="2366" y="44133"/>
                    <a:pt x="3048" y="43450"/>
                    <a:pt x="3048" y="42610"/>
                  </a:cubicBezTo>
                  <a:lnTo>
                    <a:pt x="3048" y="37414"/>
                  </a:lnTo>
                  <a:cubicBezTo>
                    <a:pt x="3048" y="18465"/>
                    <a:pt x="18989" y="3047"/>
                    <a:pt x="38582" y="3047"/>
                  </a:cubicBezTo>
                  <a:lnTo>
                    <a:pt x="43944" y="3047"/>
                  </a:lnTo>
                  <a:cubicBezTo>
                    <a:pt x="55777" y="3047"/>
                    <a:pt x="66797" y="8719"/>
                    <a:pt x="73423" y="18220"/>
                  </a:cubicBezTo>
                  <a:cubicBezTo>
                    <a:pt x="73720" y="18637"/>
                    <a:pt x="74188" y="18859"/>
                    <a:pt x="74664" y="18859"/>
                  </a:cubicBezTo>
                  <a:cubicBezTo>
                    <a:pt x="74965" y="18859"/>
                    <a:pt x="75270" y="18770"/>
                    <a:pt x="75535" y="18584"/>
                  </a:cubicBezTo>
                  <a:cubicBezTo>
                    <a:pt x="76220" y="18106"/>
                    <a:pt x="76393" y="17167"/>
                    <a:pt x="75923" y="16476"/>
                  </a:cubicBezTo>
                  <a:cubicBezTo>
                    <a:pt x="68727" y="6160"/>
                    <a:pt x="56771" y="0"/>
                    <a:pt x="439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8"/>
            <p:cNvSpPr/>
            <p:nvPr/>
          </p:nvSpPr>
          <p:spPr>
            <a:xfrm>
              <a:off x="989896" y="3818289"/>
              <a:ext cx="189710" cy="189747"/>
            </a:xfrm>
            <a:custGeom>
              <a:rect b="b" l="l" r="r" t="t"/>
              <a:pathLst>
                <a:path extrusionOk="0" h="10132" w="10130">
                  <a:moveTo>
                    <a:pt x="5065" y="1"/>
                  </a:moveTo>
                  <a:cubicBezTo>
                    <a:pt x="2268" y="1"/>
                    <a:pt x="1" y="2269"/>
                    <a:pt x="1" y="5067"/>
                  </a:cubicBezTo>
                  <a:cubicBezTo>
                    <a:pt x="1" y="7863"/>
                    <a:pt x="2268" y="10131"/>
                    <a:pt x="5065" y="10131"/>
                  </a:cubicBezTo>
                  <a:cubicBezTo>
                    <a:pt x="7862" y="10131"/>
                    <a:pt x="10130" y="7863"/>
                    <a:pt x="10130" y="5067"/>
                  </a:cubicBezTo>
                  <a:cubicBezTo>
                    <a:pt x="10130" y="2269"/>
                    <a:pt x="7862" y="1"/>
                    <a:pt x="50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8"/>
            <p:cNvSpPr/>
            <p:nvPr/>
          </p:nvSpPr>
          <p:spPr>
            <a:xfrm>
              <a:off x="1053400" y="2463410"/>
              <a:ext cx="2177184" cy="1558727"/>
            </a:xfrm>
            <a:custGeom>
              <a:rect b="b" l="l" r="r" t="t"/>
              <a:pathLst>
                <a:path extrusionOk="0" h="83232" w="116256">
                  <a:moveTo>
                    <a:pt x="91950" y="26828"/>
                  </a:moveTo>
                  <a:lnTo>
                    <a:pt x="45697" y="74629"/>
                  </a:lnTo>
                  <a:cubicBezTo>
                    <a:pt x="45653" y="74560"/>
                    <a:pt x="45621" y="74482"/>
                    <a:pt x="45604" y="74402"/>
                  </a:cubicBezTo>
                  <a:lnTo>
                    <a:pt x="34477" y="27590"/>
                  </a:lnTo>
                  <a:cubicBezTo>
                    <a:pt x="35563" y="27093"/>
                    <a:pt x="36725" y="26828"/>
                    <a:pt x="37916" y="26828"/>
                  </a:cubicBezTo>
                  <a:close/>
                  <a:moveTo>
                    <a:pt x="30803" y="30576"/>
                  </a:moveTo>
                  <a:lnTo>
                    <a:pt x="41455" y="75389"/>
                  </a:lnTo>
                  <a:cubicBezTo>
                    <a:pt x="41855" y="77071"/>
                    <a:pt x="43068" y="78382"/>
                    <a:pt x="44621" y="78807"/>
                  </a:cubicBezTo>
                  <a:cubicBezTo>
                    <a:pt x="44673" y="78821"/>
                    <a:pt x="44723" y="78834"/>
                    <a:pt x="44775" y="78847"/>
                  </a:cubicBezTo>
                  <a:lnTo>
                    <a:pt x="5169" y="74996"/>
                  </a:lnTo>
                  <a:lnTo>
                    <a:pt x="29935" y="31877"/>
                  </a:lnTo>
                  <a:cubicBezTo>
                    <a:pt x="30196" y="31425"/>
                    <a:pt x="30485" y="30990"/>
                    <a:pt x="30803" y="30576"/>
                  </a:cubicBezTo>
                  <a:close/>
                  <a:moveTo>
                    <a:pt x="89153" y="1"/>
                  </a:moveTo>
                  <a:cubicBezTo>
                    <a:pt x="88930" y="1"/>
                    <a:pt x="88703" y="36"/>
                    <a:pt x="88480" y="110"/>
                  </a:cubicBezTo>
                  <a:cubicBezTo>
                    <a:pt x="87361" y="483"/>
                    <a:pt x="86757" y="1690"/>
                    <a:pt x="87130" y="2808"/>
                  </a:cubicBezTo>
                  <a:lnTo>
                    <a:pt x="93708" y="22563"/>
                  </a:lnTo>
                  <a:lnTo>
                    <a:pt x="37916" y="22563"/>
                  </a:lnTo>
                  <a:cubicBezTo>
                    <a:pt x="36399" y="22563"/>
                    <a:pt x="34895" y="22840"/>
                    <a:pt x="33477" y="23381"/>
                  </a:cubicBezTo>
                  <a:lnTo>
                    <a:pt x="31375" y="14532"/>
                  </a:lnTo>
                  <a:cubicBezTo>
                    <a:pt x="31141" y="13552"/>
                    <a:pt x="30265" y="12892"/>
                    <a:pt x="29300" y="12892"/>
                  </a:cubicBezTo>
                  <a:cubicBezTo>
                    <a:pt x="29137" y="12892"/>
                    <a:pt x="28971" y="12911"/>
                    <a:pt x="28806" y="12950"/>
                  </a:cubicBezTo>
                  <a:cubicBezTo>
                    <a:pt x="27659" y="13224"/>
                    <a:pt x="26952" y="14374"/>
                    <a:pt x="27224" y="15519"/>
                  </a:cubicBezTo>
                  <a:lnTo>
                    <a:pt x="29633" y="25655"/>
                  </a:lnTo>
                  <a:cubicBezTo>
                    <a:pt x="28316" y="26762"/>
                    <a:pt x="27162" y="28141"/>
                    <a:pt x="26237" y="29753"/>
                  </a:cubicBezTo>
                  <a:lnTo>
                    <a:pt x="550" y="74475"/>
                  </a:lnTo>
                  <a:cubicBezTo>
                    <a:pt x="25" y="75389"/>
                    <a:pt x="1" y="76537"/>
                    <a:pt x="486" y="77476"/>
                  </a:cubicBezTo>
                  <a:cubicBezTo>
                    <a:pt x="945" y="78367"/>
                    <a:pt x="1798" y="78955"/>
                    <a:pt x="2767" y="79049"/>
                  </a:cubicBezTo>
                  <a:lnTo>
                    <a:pt x="45668" y="83221"/>
                  </a:lnTo>
                  <a:cubicBezTo>
                    <a:pt x="45738" y="83227"/>
                    <a:pt x="45807" y="83231"/>
                    <a:pt x="45877" y="83231"/>
                  </a:cubicBezTo>
                  <a:cubicBezTo>
                    <a:pt x="47016" y="83230"/>
                    <a:pt x="47952" y="82336"/>
                    <a:pt x="48006" y="81199"/>
                  </a:cubicBezTo>
                  <a:cubicBezTo>
                    <a:pt x="48060" y="80063"/>
                    <a:pt x="47214" y="79083"/>
                    <a:pt x="46082" y="78974"/>
                  </a:cubicBezTo>
                  <a:lnTo>
                    <a:pt x="45863" y="78954"/>
                  </a:lnTo>
                  <a:cubicBezTo>
                    <a:pt x="46919" y="78914"/>
                    <a:pt x="47935" y="78459"/>
                    <a:pt x="48724" y="77643"/>
                  </a:cubicBezTo>
                  <a:lnTo>
                    <a:pt x="95834" y="28948"/>
                  </a:lnTo>
                  <a:lnTo>
                    <a:pt x="111993" y="77473"/>
                  </a:lnTo>
                  <a:cubicBezTo>
                    <a:pt x="112284" y="78345"/>
                    <a:pt x="113098" y="78932"/>
                    <a:pt x="114016" y="78932"/>
                  </a:cubicBezTo>
                  <a:cubicBezTo>
                    <a:pt x="114701" y="78932"/>
                    <a:pt x="115345" y="78603"/>
                    <a:pt x="115745" y="78047"/>
                  </a:cubicBezTo>
                  <a:cubicBezTo>
                    <a:pt x="116146" y="77492"/>
                    <a:pt x="116256" y="76776"/>
                    <a:pt x="116040" y="76126"/>
                  </a:cubicBezTo>
                  <a:lnTo>
                    <a:pt x="91178" y="1460"/>
                  </a:lnTo>
                  <a:cubicBezTo>
                    <a:pt x="90880" y="566"/>
                    <a:pt x="90047" y="1"/>
                    <a:pt x="891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8"/>
            <p:cNvSpPr/>
            <p:nvPr/>
          </p:nvSpPr>
          <p:spPr>
            <a:xfrm>
              <a:off x="2680146" y="2456537"/>
              <a:ext cx="495324" cy="300651"/>
            </a:xfrm>
            <a:custGeom>
              <a:rect b="b" l="l" r="r" t="t"/>
              <a:pathLst>
                <a:path extrusionOk="0" h="16054" w="26449">
                  <a:moveTo>
                    <a:pt x="1830" y="1"/>
                  </a:moveTo>
                  <a:cubicBezTo>
                    <a:pt x="820" y="1"/>
                    <a:pt x="1" y="819"/>
                    <a:pt x="1" y="1828"/>
                  </a:cubicBezTo>
                  <a:cubicBezTo>
                    <a:pt x="1" y="2839"/>
                    <a:pt x="820" y="3657"/>
                    <a:pt x="1830" y="3657"/>
                  </a:cubicBezTo>
                  <a:lnTo>
                    <a:pt x="19002" y="3657"/>
                  </a:lnTo>
                  <a:cubicBezTo>
                    <a:pt x="21092" y="3657"/>
                    <a:pt x="22792" y="5357"/>
                    <a:pt x="22792" y="7447"/>
                  </a:cubicBezTo>
                  <a:lnTo>
                    <a:pt x="22792" y="9528"/>
                  </a:lnTo>
                  <a:cubicBezTo>
                    <a:pt x="22792" y="11110"/>
                    <a:pt x="21505" y="12396"/>
                    <a:pt x="19923" y="12396"/>
                  </a:cubicBezTo>
                  <a:lnTo>
                    <a:pt x="17763" y="12396"/>
                  </a:lnTo>
                  <a:cubicBezTo>
                    <a:pt x="16753" y="12396"/>
                    <a:pt x="15934" y="13215"/>
                    <a:pt x="15934" y="14224"/>
                  </a:cubicBezTo>
                  <a:cubicBezTo>
                    <a:pt x="15934" y="15234"/>
                    <a:pt x="16753" y="16053"/>
                    <a:pt x="17763" y="16053"/>
                  </a:cubicBezTo>
                  <a:lnTo>
                    <a:pt x="19923" y="16053"/>
                  </a:lnTo>
                  <a:cubicBezTo>
                    <a:pt x="23521" y="16053"/>
                    <a:pt x="26449" y="13126"/>
                    <a:pt x="26449" y="9528"/>
                  </a:cubicBezTo>
                  <a:lnTo>
                    <a:pt x="26449" y="7447"/>
                  </a:lnTo>
                  <a:cubicBezTo>
                    <a:pt x="26449" y="3341"/>
                    <a:pt x="23108" y="1"/>
                    <a:pt x="190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8"/>
            <p:cNvSpPr/>
            <p:nvPr/>
          </p:nvSpPr>
          <p:spPr>
            <a:xfrm>
              <a:off x="1722815" y="3783830"/>
              <a:ext cx="362152" cy="362152"/>
            </a:xfrm>
            <a:custGeom>
              <a:rect b="b" l="l" r="r" t="t"/>
              <a:pathLst>
                <a:path extrusionOk="0" h="19338" w="19338">
                  <a:moveTo>
                    <a:pt x="9669" y="0"/>
                  </a:moveTo>
                  <a:cubicBezTo>
                    <a:pt x="7104" y="0"/>
                    <a:pt x="4645" y="1019"/>
                    <a:pt x="2831" y="2831"/>
                  </a:cubicBezTo>
                  <a:cubicBezTo>
                    <a:pt x="1019" y="4644"/>
                    <a:pt x="0" y="7104"/>
                    <a:pt x="0" y="9669"/>
                  </a:cubicBezTo>
                  <a:cubicBezTo>
                    <a:pt x="0" y="12233"/>
                    <a:pt x="1019" y="14693"/>
                    <a:pt x="2831" y="16506"/>
                  </a:cubicBezTo>
                  <a:cubicBezTo>
                    <a:pt x="4645" y="18320"/>
                    <a:pt x="7104" y="19337"/>
                    <a:pt x="9669" y="19337"/>
                  </a:cubicBezTo>
                  <a:cubicBezTo>
                    <a:pt x="12233" y="19337"/>
                    <a:pt x="14693" y="18320"/>
                    <a:pt x="16506" y="16506"/>
                  </a:cubicBezTo>
                  <a:cubicBezTo>
                    <a:pt x="18320" y="14693"/>
                    <a:pt x="19337" y="12233"/>
                    <a:pt x="19337" y="9669"/>
                  </a:cubicBezTo>
                  <a:cubicBezTo>
                    <a:pt x="19337" y="7104"/>
                    <a:pt x="18320" y="4644"/>
                    <a:pt x="16506" y="2831"/>
                  </a:cubicBezTo>
                  <a:cubicBezTo>
                    <a:pt x="14693" y="1019"/>
                    <a:pt x="12233" y="0"/>
                    <a:pt x="96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8"/>
            <p:cNvSpPr/>
            <p:nvPr/>
          </p:nvSpPr>
          <p:spPr>
            <a:xfrm>
              <a:off x="1374427" y="2583996"/>
              <a:ext cx="513620" cy="228269"/>
            </a:xfrm>
            <a:custGeom>
              <a:rect b="b" l="l" r="r" t="t"/>
              <a:pathLst>
                <a:path extrusionOk="0" h="12189" w="27426">
                  <a:moveTo>
                    <a:pt x="6095" y="0"/>
                  </a:moveTo>
                  <a:cubicBezTo>
                    <a:pt x="2744" y="0"/>
                    <a:pt x="1" y="2743"/>
                    <a:pt x="1" y="6095"/>
                  </a:cubicBezTo>
                  <a:cubicBezTo>
                    <a:pt x="1" y="9447"/>
                    <a:pt x="2744" y="12189"/>
                    <a:pt x="6095" y="12189"/>
                  </a:cubicBezTo>
                  <a:lnTo>
                    <a:pt x="21331" y="12189"/>
                  </a:lnTo>
                  <a:cubicBezTo>
                    <a:pt x="24682" y="12189"/>
                    <a:pt x="27424" y="9447"/>
                    <a:pt x="27426" y="6095"/>
                  </a:cubicBezTo>
                  <a:cubicBezTo>
                    <a:pt x="27426" y="2743"/>
                    <a:pt x="24682" y="0"/>
                    <a:pt x="213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8"/>
            <p:cNvSpPr/>
            <p:nvPr/>
          </p:nvSpPr>
          <p:spPr>
            <a:xfrm>
              <a:off x="1788174" y="828012"/>
              <a:ext cx="1331862" cy="1278302"/>
            </a:xfrm>
            <a:custGeom>
              <a:rect b="b" l="l" r="r" t="t"/>
              <a:pathLst>
                <a:path extrusionOk="0" h="68258" w="71118">
                  <a:moveTo>
                    <a:pt x="27369" y="42439"/>
                  </a:moveTo>
                  <a:cubicBezTo>
                    <a:pt x="27378" y="42567"/>
                    <a:pt x="27389" y="42695"/>
                    <a:pt x="27402" y="42823"/>
                  </a:cubicBezTo>
                  <a:cubicBezTo>
                    <a:pt x="27327" y="42735"/>
                    <a:pt x="27251" y="42652"/>
                    <a:pt x="27175" y="42567"/>
                  </a:cubicBezTo>
                  <a:cubicBezTo>
                    <a:pt x="27241" y="42525"/>
                    <a:pt x="27304" y="42482"/>
                    <a:pt x="27369" y="42439"/>
                  </a:cubicBezTo>
                  <a:close/>
                  <a:moveTo>
                    <a:pt x="54505" y="1"/>
                  </a:moveTo>
                  <a:cubicBezTo>
                    <a:pt x="50081" y="1"/>
                    <a:pt x="46059" y="1808"/>
                    <a:pt x="43151" y="4735"/>
                  </a:cubicBezTo>
                  <a:cubicBezTo>
                    <a:pt x="43151" y="4735"/>
                    <a:pt x="43151" y="4735"/>
                    <a:pt x="43151" y="4735"/>
                  </a:cubicBezTo>
                  <a:cubicBezTo>
                    <a:pt x="43099" y="4735"/>
                    <a:pt x="33482" y="14373"/>
                    <a:pt x="26232" y="14373"/>
                  </a:cubicBezTo>
                  <a:cubicBezTo>
                    <a:pt x="26159" y="14373"/>
                    <a:pt x="26087" y="14372"/>
                    <a:pt x="26015" y="14370"/>
                  </a:cubicBezTo>
                  <a:cubicBezTo>
                    <a:pt x="23593" y="14306"/>
                    <a:pt x="19085" y="13023"/>
                    <a:pt x="19061" y="13017"/>
                  </a:cubicBezTo>
                  <a:cubicBezTo>
                    <a:pt x="18070" y="12773"/>
                    <a:pt x="17107" y="12657"/>
                    <a:pt x="16175" y="12657"/>
                  </a:cubicBezTo>
                  <a:cubicBezTo>
                    <a:pt x="8394" y="12657"/>
                    <a:pt x="2834" y="20697"/>
                    <a:pt x="2621" y="28592"/>
                  </a:cubicBezTo>
                  <a:cubicBezTo>
                    <a:pt x="2621" y="28604"/>
                    <a:pt x="2621" y="28615"/>
                    <a:pt x="2621" y="28627"/>
                  </a:cubicBezTo>
                  <a:cubicBezTo>
                    <a:pt x="2581" y="30349"/>
                    <a:pt x="3142" y="32030"/>
                    <a:pt x="4207" y="33385"/>
                  </a:cubicBezTo>
                  <a:cubicBezTo>
                    <a:pt x="5583" y="35133"/>
                    <a:pt x="6736" y="38023"/>
                    <a:pt x="6661" y="40788"/>
                  </a:cubicBezTo>
                  <a:cubicBezTo>
                    <a:pt x="6560" y="44520"/>
                    <a:pt x="4653" y="47969"/>
                    <a:pt x="1547" y="50039"/>
                  </a:cubicBezTo>
                  <a:cubicBezTo>
                    <a:pt x="785" y="50548"/>
                    <a:pt x="268" y="51363"/>
                    <a:pt x="235" y="52280"/>
                  </a:cubicBezTo>
                  <a:cubicBezTo>
                    <a:pt x="232" y="52323"/>
                    <a:pt x="232" y="52366"/>
                    <a:pt x="231" y="52411"/>
                  </a:cubicBezTo>
                  <a:cubicBezTo>
                    <a:pt x="0" y="60929"/>
                    <a:pt x="6720" y="68021"/>
                    <a:pt x="15238" y="68252"/>
                  </a:cubicBezTo>
                  <a:cubicBezTo>
                    <a:pt x="15380" y="68256"/>
                    <a:pt x="15522" y="68257"/>
                    <a:pt x="15663" y="68257"/>
                  </a:cubicBezTo>
                  <a:cubicBezTo>
                    <a:pt x="23991" y="68257"/>
                    <a:pt x="30853" y="61620"/>
                    <a:pt x="31079" y="53244"/>
                  </a:cubicBezTo>
                  <a:cubicBezTo>
                    <a:pt x="31094" y="52688"/>
                    <a:pt x="31079" y="52133"/>
                    <a:pt x="31035" y="51579"/>
                  </a:cubicBezTo>
                  <a:lnTo>
                    <a:pt x="31035" y="51579"/>
                  </a:lnTo>
                  <a:cubicBezTo>
                    <a:pt x="33965" y="55100"/>
                    <a:pt x="38379" y="57355"/>
                    <a:pt x="43351" y="57355"/>
                  </a:cubicBezTo>
                  <a:cubicBezTo>
                    <a:pt x="43750" y="57355"/>
                    <a:pt x="44152" y="57341"/>
                    <a:pt x="44557" y="57311"/>
                  </a:cubicBezTo>
                  <a:cubicBezTo>
                    <a:pt x="52040" y="56768"/>
                    <a:pt x="58235" y="50927"/>
                    <a:pt x="59214" y="43489"/>
                  </a:cubicBezTo>
                  <a:cubicBezTo>
                    <a:pt x="59782" y="39167"/>
                    <a:pt x="58608" y="35109"/>
                    <a:pt x="56291" y="31927"/>
                  </a:cubicBezTo>
                  <a:cubicBezTo>
                    <a:pt x="64637" y="31003"/>
                    <a:pt x="71117" y="23644"/>
                    <a:pt x="70483" y="14811"/>
                  </a:cubicBezTo>
                  <a:cubicBezTo>
                    <a:pt x="69949" y="7383"/>
                    <a:pt x="64202" y="1212"/>
                    <a:pt x="56828" y="166"/>
                  </a:cubicBezTo>
                  <a:cubicBezTo>
                    <a:pt x="56044" y="54"/>
                    <a:pt x="55268" y="1"/>
                    <a:pt x="545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8"/>
            <p:cNvSpPr/>
            <p:nvPr/>
          </p:nvSpPr>
          <p:spPr>
            <a:xfrm>
              <a:off x="1859245" y="3742423"/>
              <a:ext cx="171469" cy="114163"/>
            </a:xfrm>
            <a:custGeom>
              <a:rect b="b" l="l" r="r" t="t"/>
              <a:pathLst>
                <a:path extrusionOk="0" h="6096" w="9156">
                  <a:moveTo>
                    <a:pt x="622" y="1"/>
                  </a:moveTo>
                  <a:lnTo>
                    <a:pt x="0" y="4497"/>
                  </a:lnTo>
                  <a:lnTo>
                    <a:pt x="9155" y="6096"/>
                  </a:lnTo>
                  <a:lnTo>
                    <a:pt x="91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8"/>
            <p:cNvSpPr/>
            <p:nvPr/>
          </p:nvSpPr>
          <p:spPr>
            <a:xfrm>
              <a:off x="1789653" y="3983521"/>
              <a:ext cx="467588" cy="122216"/>
            </a:xfrm>
            <a:custGeom>
              <a:rect b="b" l="l" r="r" t="t"/>
              <a:pathLst>
                <a:path extrusionOk="0" h="6526" w="24968">
                  <a:moveTo>
                    <a:pt x="405" y="0"/>
                  </a:moveTo>
                  <a:lnTo>
                    <a:pt x="1" y="2432"/>
                  </a:lnTo>
                  <a:lnTo>
                    <a:pt x="24563" y="6525"/>
                  </a:lnTo>
                  <a:lnTo>
                    <a:pt x="24967" y="4093"/>
                  </a:lnTo>
                  <a:lnTo>
                    <a:pt x="40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8"/>
            <p:cNvSpPr/>
            <p:nvPr/>
          </p:nvSpPr>
          <p:spPr>
            <a:xfrm>
              <a:off x="1797313" y="3826529"/>
              <a:ext cx="461333" cy="233082"/>
            </a:xfrm>
            <a:custGeom>
              <a:rect b="b" l="l" r="r" t="t"/>
              <a:pathLst>
                <a:path extrusionOk="0" h="12446" w="24634">
                  <a:moveTo>
                    <a:pt x="3437" y="1"/>
                  </a:moveTo>
                  <a:cubicBezTo>
                    <a:pt x="2280" y="1"/>
                    <a:pt x="1260" y="837"/>
                    <a:pt x="1064" y="2016"/>
                  </a:cubicBezTo>
                  <a:lnTo>
                    <a:pt x="0" y="8392"/>
                  </a:lnTo>
                  <a:lnTo>
                    <a:pt x="24319" y="12446"/>
                  </a:lnTo>
                  <a:cubicBezTo>
                    <a:pt x="24633" y="10565"/>
                    <a:pt x="23364" y="8786"/>
                    <a:pt x="21483" y="8474"/>
                  </a:cubicBezTo>
                  <a:lnTo>
                    <a:pt x="19364" y="8120"/>
                  </a:lnTo>
                  <a:cubicBezTo>
                    <a:pt x="17945" y="7884"/>
                    <a:pt x="16725" y="6983"/>
                    <a:pt x="16082" y="5695"/>
                  </a:cubicBezTo>
                  <a:lnTo>
                    <a:pt x="14729" y="2991"/>
                  </a:lnTo>
                  <a:cubicBezTo>
                    <a:pt x="14337" y="2208"/>
                    <a:pt x="13595" y="1659"/>
                    <a:pt x="12733" y="1515"/>
                  </a:cubicBezTo>
                  <a:lnTo>
                    <a:pt x="3839" y="34"/>
                  </a:lnTo>
                  <a:cubicBezTo>
                    <a:pt x="3704" y="12"/>
                    <a:pt x="3570" y="1"/>
                    <a:pt x="3437"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8"/>
            <p:cNvSpPr/>
            <p:nvPr/>
          </p:nvSpPr>
          <p:spPr>
            <a:xfrm>
              <a:off x="1408474" y="2041873"/>
              <a:ext cx="735504" cy="1771959"/>
            </a:xfrm>
            <a:custGeom>
              <a:rect b="b" l="l" r="r" t="t"/>
              <a:pathLst>
                <a:path extrusionOk="0" h="94618" w="39274">
                  <a:moveTo>
                    <a:pt x="8238" y="1"/>
                  </a:moveTo>
                  <a:lnTo>
                    <a:pt x="4791" y="4259"/>
                  </a:lnTo>
                  <a:cubicBezTo>
                    <a:pt x="615" y="9417"/>
                    <a:pt x="0" y="16597"/>
                    <a:pt x="3237" y="22390"/>
                  </a:cubicBezTo>
                  <a:lnTo>
                    <a:pt x="24692" y="57896"/>
                  </a:lnTo>
                  <a:lnTo>
                    <a:pt x="24026" y="91245"/>
                  </a:lnTo>
                  <a:cubicBezTo>
                    <a:pt x="24006" y="92304"/>
                    <a:pt x="24760" y="93222"/>
                    <a:pt x="25806" y="93405"/>
                  </a:cubicBezTo>
                  <a:lnTo>
                    <a:pt x="32559" y="94586"/>
                  </a:lnTo>
                  <a:cubicBezTo>
                    <a:pt x="32678" y="94607"/>
                    <a:pt x="32796" y="94617"/>
                    <a:pt x="32913" y="94617"/>
                  </a:cubicBezTo>
                  <a:cubicBezTo>
                    <a:pt x="33922" y="94617"/>
                    <a:pt x="34806" y="93868"/>
                    <a:pt x="34939" y="92831"/>
                  </a:cubicBezTo>
                  <a:lnTo>
                    <a:pt x="39185" y="59560"/>
                  </a:lnTo>
                  <a:cubicBezTo>
                    <a:pt x="39274" y="58865"/>
                    <a:pt x="39226" y="58158"/>
                    <a:pt x="39047" y="57479"/>
                  </a:cubicBezTo>
                  <a:lnTo>
                    <a:pt x="30645" y="25902"/>
                  </a:lnTo>
                  <a:lnTo>
                    <a:pt x="32006" y="20722"/>
                  </a:lnTo>
                  <a:lnTo>
                    <a:pt x="82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8"/>
            <p:cNvSpPr/>
            <p:nvPr/>
          </p:nvSpPr>
          <p:spPr>
            <a:xfrm>
              <a:off x="1877186" y="4045565"/>
              <a:ext cx="298067" cy="134089"/>
            </a:xfrm>
            <a:custGeom>
              <a:rect b="b" l="l" r="r" t="t"/>
              <a:pathLst>
                <a:path extrusionOk="0" h="7160" w="15916">
                  <a:moveTo>
                    <a:pt x="1257" y="0"/>
                  </a:moveTo>
                  <a:cubicBezTo>
                    <a:pt x="965" y="0"/>
                    <a:pt x="708" y="211"/>
                    <a:pt x="657" y="510"/>
                  </a:cubicBezTo>
                  <a:lnTo>
                    <a:pt x="57" y="4116"/>
                  </a:lnTo>
                  <a:cubicBezTo>
                    <a:pt x="1" y="4449"/>
                    <a:pt x="225" y="4762"/>
                    <a:pt x="558" y="4818"/>
                  </a:cubicBezTo>
                  <a:lnTo>
                    <a:pt x="14557" y="7151"/>
                  </a:lnTo>
                  <a:cubicBezTo>
                    <a:pt x="14591" y="7157"/>
                    <a:pt x="14624" y="7160"/>
                    <a:pt x="14657" y="7160"/>
                  </a:cubicBezTo>
                  <a:cubicBezTo>
                    <a:pt x="14950" y="7160"/>
                    <a:pt x="15209" y="6949"/>
                    <a:pt x="15259" y="6651"/>
                  </a:cubicBezTo>
                  <a:lnTo>
                    <a:pt x="15861" y="3044"/>
                  </a:lnTo>
                  <a:cubicBezTo>
                    <a:pt x="15915" y="2712"/>
                    <a:pt x="15691" y="2398"/>
                    <a:pt x="15358" y="2342"/>
                  </a:cubicBezTo>
                  <a:lnTo>
                    <a:pt x="1360" y="9"/>
                  </a:lnTo>
                  <a:cubicBezTo>
                    <a:pt x="1325" y="3"/>
                    <a:pt x="1291" y="0"/>
                    <a:pt x="1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8"/>
            <p:cNvSpPr/>
            <p:nvPr/>
          </p:nvSpPr>
          <p:spPr>
            <a:xfrm>
              <a:off x="2444460" y="1904937"/>
              <a:ext cx="545158" cy="616303"/>
            </a:xfrm>
            <a:custGeom>
              <a:rect b="b" l="l" r="r" t="t"/>
              <a:pathLst>
                <a:path extrusionOk="0" h="32909" w="29110">
                  <a:moveTo>
                    <a:pt x="4718" y="1"/>
                  </a:moveTo>
                  <a:cubicBezTo>
                    <a:pt x="3668" y="1"/>
                    <a:pt x="2617" y="386"/>
                    <a:pt x="1794" y="1162"/>
                  </a:cubicBezTo>
                  <a:cubicBezTo>
                    <a:pt x="81" y="2778"/>
                    <a:pt x="0" y="5478"/>
                    <a:pt x="1617" y="7192"/>
                  </a:cubicBezTo>
                  <a:lnTo>
                    <a:pt x="21728" y="28522"/>
                  </a:lnTo>
                  <a:cubicBezTo>
                    <a:pt x="21989" y="28800"/>
                    <a:pt x="22220" y="28916"/>
                    <a:pt x="22449" y="28944"/>
                  </a:cubicBezTo>
                  <a:lnTo>
                    <a:pt x="22394" y="29008"/>
                  </a:lnTo>
                  <a:cubicBezTo>
                    <a:pt x="22394" y="29008"/>
                    <a:pt x="24832" y="29008"/>
                    <a:pt x="24832" y="29983"/>
                  </a:cubicBezTo>
                  <a:lnTo>
                    <a:pt x="24832" y="31989"/>
                  </a:lnTo>
                  <a:cubicBezTo>
                    <a:pt x="24832" y="32497"/>
                    <a:pt x="25243" y="32909"/>
                    <a:pt x="25751" y="32909"/>
                  </a:cubicBezTo>
                  <a:cubicBezTo>
                    <a:pt x="27432" y="32909"/>
                    <a:pt x="28831" y="31613"/>
                    <a:pt x="28961" y="29937"/>
                  </a:cubicBezTo>
                  <a:cubicBezTo>
                    <a:pt x="29109" y="27997"/>
                    <a:pt x="27840" y="26232"/>
                    <a:pt x="25954" y="25756"/>
                  </a:cubicBezTo>
                  <a:lnTo>
                    <a:pt x="26049" y="25596"/>
                  </a:lnTo>
                  <a:lnTo>
                    <a:pt x="7824" y="1340"/>
                  </a:lnTo>
                  <a:cubicBezTo>
                    <a:pt x="6984" y="450"/>
                    <a:pt x="5852" y="1"/>
                    <a:pt x="4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8"/>
            <p:cNvSpPr/>
            <p:nvPr/>
          </p:nvSpPr>
          <p:spPr>
            <a:xfrm>
              <a:off x="1509696" y="1425382"/>
              <a:ext cx="1158839" cy="1016341"/>
            </a:xfrm>
            <a:custGeom>
              <a:rect b="b" l="l" r="r" t="t"/>
              <a:pathLst>
                <a:path extrusionOk="0" h="54270" w="61879">
                  <a:moveTo>
                    <a:pt x="50439" y="1"/>
                  </a:moveTo>
                  <a:cubicBezTo>
                    <a:pt x="48123" y="1"/>
                    <a:pt x="45813" y="680"/>
                    <a:pt x="43746" y="2047"/>
                  </a:cubicBezTo>
                  <a:lnTo>
                    <a:pt x="2141" y="29552"/>
                  </a:lnTo>
                  <a:cubicBezTo>
                    <a:pt x="218" y="30823"/>
                    <a:pt x="1" y="33897"/>
                    <a:pt x="1716" y="35564"/>
                  </a:cubicBezTo>
                  <a:lnTo>
                    <a:pt x="18775" y="52136"/>
                  </a:lnTo>
                  <a:cubicBezTo>
                    <a:pt x="20237" y="53556"/>
                    <a:pt x="22041" y="54269"/>
                    <a:pt x="23839" y="54269"/>
                  </a:cubicBezTo>
                  <a:cubicBezTo>
                    <a:pt x="25532" y="54269"/>
                    <a:pt x="27220" y="53636"/>
                    <a:pt x="28610" y="52362"/>
                  </a:cubicBezTo>
                  <a:lnTo>
                    <a:pt x="44476" y="35604"/>
                  </a:lnTo>
                  <a:lnTo>
                    <a:pt x="52532" y="32946"/>
                  </a:lnTo>
                  <a:cubicBezTo>
                    <a:pt x="55395" y="32002"/>
                    <a:pt x="57473" y="29418"/>
                    <a:pt x="57872" y="26310"/>
                  </a:cubicBezTo>
                  <a:lnTo>
                    <a:pt x="59499" y="15670"/>
                  </a:lnTo>
                  <a:cubicBezTo>
                    <a:pt x="61472" y="13848"/>
                    <a:pt x="61878" y="9771"/>
                    <a:pt x="60639" y="7199"/>
                  </a:cubicBezTo>
                  <a:lnTo>
                    <a:pt x="57876" y="2526"/>
                  </a:lnTo>
                  <a:cubicBezTo>
                    <a:pt x="55612" y="846"/>
                    <a:pt x="53022" y="1"/>
                    <a:pt x="504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8"/>
            <p:cNvSpPr/>
            <p:nvPr/>
          </p:nvSpPr>
          <p:spPr>
            <a:xfrm>
              <a:off x="2050527" y="1836807"/>
              <a:ext cx="822156" cy="752939"/>
            </a:xfrm>
            <a:custGeom>
              <a:rect b="b" l="l" r="r" t="t"/>
              <a:pathLst>
                <a:path extrusionOk="0" h="40205" w="43901">
                  <a:moveTo>
                    <a:pt x="4008" y="0"/>
                  </a:moveTo>
                  <a:cubicBezTo>
                    <a:pt x="2585" y="2589"/>
                    <a:pt x="0" y="10810"/>
                    <a:pt x="187" y="12425"/>
                  </a:cubicBezTo>
                  <a:cubicBezTo>
                    <a:pt x="504" y="15165"/>
                    <a:pt x="2964" y="18908"/>
                    <a:pt x="6862" y="21311"/>
                  </a:cubicBezTo>
                  <a:lnTo>
                    <a:pt x="35912" y="36033"/>
                  </a:lnTo>
                  <a:cubicBezTo>
                    <a:pt x="36004" y="36083"/>
                    <a:pt x="36098" y="36104"/>
                    <a:pt x="36192" y="36104"/>
                  </a:cubicBezTo>
                  <a:cubicBezTo>
                    <a:pt x="36560" y="36104"/>
                    <a:pt x="36942" y="35778"/>
                    <a:pt x="37325" y="35549"/>
                  </a:cubicBezTo>
                  <a:cubicBezTo>
                    <a:pt x="37976" y="35719"/>
                    <a:pt x="38553" y="36017"/>
                    <a:pt x="38553" y="36548"/>
                  </a:cubicBezTo>
                  <a:lnTo>
                    <a:pt x="38553" y="39055"/>
                  </a:lnTo>
                  <a:cubicBezTo>
                    <a:pt x="38553" y="39690"/>
                    <a:pt x="39067" y="40204"/>
                    <a:pt x="39701" y="40205"/>
                  </a:cubicBezTo>
                  <a:cubicBezTo>
                    <a:pt x="41804" y="40204"/>
                    <a:pt x="43553" y="38586"/>
                    <a:pt x="43714" y="36489"/>
                  </a:cubicBezTo>
                  <a:cubicBezTo>
                    <a:pt x="43901" y="34060"/>
                    <a:pt x="42308" y="31849"/>
                    <a:pt x="39945" y="31258"/>
                  </a:cubicBezTo>
                  <a:lnTo>
                    <a:pt x="39163" y="31063"/>
                  </a:lnTo>
                  <a:lnTo>
                    <a:pt x="10833" y="12745"/>
                  </a:lnTo>
                  <a:cubicBezTo>
                    <a:pt x="10211" y="12355"/>
                    <a:pt x="9733" y="12007"/>
                    <a:pt x="9375" y="11716"/>
                  </a:cubicBezTo>
                  <a:lnTo>
                    <a:pt x="16018" y="3212"/>
                  </a:lnTo>
                  <a:cubicBezTo>
                    <a:pt x="15994" y="3207"/>
                    <a:pt x="15969" y="3205"/>
                    <a:pt x="15945" y="3199"/>
                  </a:cubicBezTo>
                  <a:lnTo>
                    <a:pt x="4584" y="227"/>
                  </a:lnTo>
                  <a:cubicBezTo>
                    <a:pt x="4384" y="174"/>
                    <a:pt x="4191" y="99"/>
                    <a:pt x="4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8"/>
            <p:cNvSpPr/>
            <p:nvPr/>
          </p:nvSpPr>
          <p:spPr>
            <a:xfrm>
              <a:off x="2095717" y="1538946"/>
              <a:ext cx="464348" cy="359325"/>
            </a:xfrm>
            <a:custGeom>
              <a:rect b="b" l="l" r="r" t="t"/>
              <a:pathLst>
                <a:path extrusionOk="0" h="19187" w="24795">
                  <a:moveTo>
                    <a:pt x="15388" y="0"/>
                  </a:moveTo>
                  <a:cubicBezTo>
                    <a:pt x="13275" y="0"/>
                    <a:pt x="11272" y="877"/>
                    <a:pt x="9901" y="2365"/>
                  </a:cubicBezTo>
                  <a:lnTo>
                    <a:pt x="995" y="12499"/>
                  </a:lnTo>
                  <a:cubicBezTo>
                    <a:pt x="1" y="13630"/>
                    <a:pt x="352" y="15230"/>
                    <a:pt x="1597" y="15905"/>
                  </a:cubicBezTo>
                  <a:cubicBezTo>
                    <a:pt x="1778" y="16004"/>
                    <a:pt x="1971" y="16081"/>
                    <a:pt x="2173" y="16132"/>
                  </a:cubicBezTo>
                  <a:lnTo>
                    <a:pt x="13532" y="19104"/>
                  </a:lnTo>
                  <a:cubicBezTo>
                    <a:pt x="13556" y="19110"/>
                    <a:pt x="13581" y="19112"/>
                    <a:pt x="13605" y="19117"/>
                  </a:cubicBezTo>
                  <a:cubicBezTo>
                    <a:pt x="13806" y="19164"/>
                    <a:pt x="14010" y="19186"/>
                    <a:pt x="14212" y="19186"/>
                  </a:cubicBezTo>
                  <a:cubicBezTo>
                    <a:pt x="15000" y="19186"/>
                    <a:pt x="15769" y="18844"/>
                    <a:pt x="16263" y="18234"/>
                  </a:cubicBezTo>
                  <a:cubicBezTo>
                    <a:pt x="18824" y="15070"/>
                    <a:pt x="24795" y="6963"/>
                    <a:pt x="21918" y="3357"/>
                  </a:cubicBezTo>
                  <a:cubicBezTo>
                    <a:pt x="20046" y="1010"/>
                    <a:pt x="17654" y="0"/>
                    <a:pt x="153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8"/>
            <p:cNvSpPr/>
            <p:nvPr/>
          </p:nvSpPr>
          <p:spPr>
            <a:xfrm>
              <a:off x="2502216" y="1108363"/>
              <a:ext cx="505905" cy="457794"/>
            </a:xfrm>
            <a:custGeom>
              <a:rect b="b" l="l" r="r" t="t"/>
              <a:pathLst>
                <a:path extrusionOk="0" h="24445" w="27014">
                  <a:moveTo>
                    <a:pt x="27014" y="0"/>
                  </a:moveTo>
                  <a:cubicBezTo>
                    <a:pt x="25588" y="3944"/>
                    <a:pt x="15510" y="4560"/>
                    <a:pt x="11736" y="4652"/>
                  </a:cubicBezTo>
                  <a:cubicBezTo>
                    <a:pt x="11274" y="3474"/>
                    <a:pt x="10134" y="2636"/>
                    <a:pt x="8793" y="2636"/>
                  </a:cubicBezTo>
                  <a:cubicBezTo>
                    <a:pt x="8573" y="2636"/>
                    <a:pt x="8348" y="2659"/>
                    <a:pt x="8119" y="2706"/>
                  </a:cubicBezTo>
                  <a:cubicBezTo>
                    <a:pt x="6932" y="2952"/>
                    <a:pt x="5967" y="3901"/>
                    <a:pt x="5708" y="5084"/>
                  </a:cubicBezTo>
                  <a:cubicBezTo>
                    <a:pt x="5405" y="6458"/>
                    <a:pt x="5998" y="7723"/>
                    <a:pt x="7011" y="8415"/>
                  </a:cubicBezTo>
                  <a:lnTo>
                    <a:pt x="6586" y="9901"/>
                  </a:lnTo>
                  <a:cubicBezTo>
                    <a:pt x="6344" y="11456"/>
                    <a:pt x="6408" y="12770"/>
                    <a:pt x="6683" y="13893"/>
                  </a:cubicBezTo>
                  <a:lnTo>
                    <a:pt x="6331" y="13893"/>
                  </a:lnTo>
                  <a:lnTo>
                    <a:pt x="0" y="18114"/>
                  </a:lnTo>
                  <a:lnTo>
                    <a:pt x="6331" y="24445"/>
                  </a:lnTo>
                  <a:lnTo>
                    <a:pt x="12616" y="20225"/>
                  </a:lnTo>
                  <a:cubicBezTo>
                    <a:pt x="13039" y="20481"/>
                    <a:pt x="13467" y="20732"/>
                    <a:pt x="13893" y="20972"/>
                  </a:cubicBezTo>
                  <a:cubicBezTo>
                    <a:pt x="14870" y="21519"/>
                    <a:pt x="15917" y="21774"/>
                    <a:pt x="16944" y="21774"/>
                  </a:cubicBezTo>
                  <a:cubicBezTo>
                    <a:pt x="19636" y="21774"/>
                    <a:pt x="22185" y="20021"/>
                    <a:pt x="22942" y="17186"/>
                  </a:cubicBezTo>
                  <a:cubicBezTo>
                    <a:pt x="24856" y="10018"/>
                    <a:pt x="27014" y="2"/>
                    <a:pt x="27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8"/>
            <p:cNvSpPr/>
            <p:nvPr/>
          </p:nvSpPr>
          <p:spPr>
            <a:xfrm>
              <a:off x="2723069" y="2498393"/>
              <a:ext cx="38073" cy="14551"/>
            </a:xfrm>
            <a:custGeom>
              <a:rect b="b" l="l" r="r" t="t"/>
              <a:pathLst>
                <a:path extrusionOk="0" h="777" w="2033">
                  <a:moveTo>
                    <a:pt x="2032" y="1"/>
                  </a:moveTo>
                  <a:cubicBezTo>
                    <a:pt x="1831" y="1"/>
                    <a:pt x="1628" y="91"/>
                    <a:pt x="1426" y="211"/>
                  </a:cubicBezTo>
                  <a:lnTo>
                    <a:pt x="1426" y="211"/>
                  </a:lnTo>
                  <a:lnTo>
                    <a:pt x="2032" y="1"/>
                  </a:lnTo>
                  <a:close/>
                  <a:moveTo>
                    <a:pt x="1426" y="211"/>
                  </a:moveTo>
                  <a:lnTo>
                    <a:pt x="0" y="706"/>
                  </a:lnTo>
                  <a:cubicBezTo>
                    <a:pt x="92" y="755"/>
                    <a:pt x="185" y="777"/>
                    <a:pt x="279" y="777"/>
                  </a:cubicBezTo>
                  <a:cubicBezTo>
                    <a:pt x="651" y="777"/>
                    <a:pt x="1038" y="441"/>
                    <a:pt x="1426" y="211"/>
                  </a:cubicBezTo>
                  <a:close/>
                </a:path>
              </a:pathLst>
            </a:custGeom>
            <a:solidFill>
              <a:srgbClr val="FFC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8"/>
            <p:cNvSpPr/>
            <p:nvPr/>
          </p:nvSpPr>
          <p:spPr>
            <a:xfrm>
              <a:off x="469908" y="2156017"/>
              <a:ext cx="850341" cy="810339"/>
            </a:xfrm>
            <a:custGeom>
              <a:rect b="b" l="l" r="r" t="t"/>
              <a:pathLst>
                <a:path extrusionOk="0" h="43270" w="45406">
                  <a:moveTo>
                    <a:pt x="2240" y="1"/>
                  </a:moveTo>
                  <a:cubicBezTo>
                    <a:pt x="1004" y="1"/>
                    <a:pt x="1" y="1004"/>
                    <a:pt x="1" y="2242"/>
                  </a:cubicBezTo>
                  <a:lnTo>
                    <a:pt x="1" y="41029"/>
                  </a:lnTo>
                  <a:cubicBezTo>
                    <a:pt x="1" y="42266"/>
                    <a:pt x="1002" y="43270"/>
                    <a:pt x="2240" y="43270"/>
                  </a:cubicBezTo>
                  <a:lnTo>
                    <a:pt x="43166" y="43270"/>
                  </a:lnTo>
                  <a:cubicBezTo>
                    <a:pt x="44402" y="43268"/>
                    <a:pt x="45405" y="42266"/>
                    <a:pt x="45405" y="41029"/>
                  </a:cubicBezTo>
                  <a:lnTo>
                    <a:pt x="45405" y="2242"/>
                  </a:lnTo>
                  <a:cubicBezTo>
                    <a:pt x="45405" y="1004"/>
                    <a:pt x="44402" y="1"/>
                    <a:pt x="431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8"/>
            <p:cNvSpPr/>
            <p:nvPr/>
          </p:nvSpPr>
          <p:spPr>
            <a:xfrm>
              <a:off x="800916" y="2144593"/>
              <a:ext cx="188324" cy="247372"/>
            </a:xfrm>
            <a:custGeom>
              <a:rect b="b" l="l" r="r" t="t"/>
              <a:pathLst>
                <a:path extrusionOk="0" h="13209" w="10056">
                  <a:moveTo>
                    <a:pt x="573" y="0"/>
                  </a:moveTo>
                  <a:cubicBezTo>
                    <a:pt x="256" y="0"/>
                    <a:pt x="0" y="258"/>
                    <a:pt x="0" y="575"/>
                  </a:cubicBezTo>
                  <a:lnTo>
                    <a:pt x="0" y="12634"/>
                  </a:lnTo>
                  <a:cubicBezTo>
                    <a:pt x="0" y="12979"/>
                    <a:pt x="283" y="13208"/>
                    <a:pt x="578" y="13208"/>
                  </a:cubicBezTo>
                  <a:cubicBezTo>
                    <a:pt x="719" y="13208"/>
                    <a:pt x="862" y="13156"/>
                    <a:pt x="979" y="13039"/>
                  </a:cubicBezTo>
                  <a:lnTo>
                    <a:pt x="4775" y="9243"/>
                  </a:lnTo>
                  <a:cubicBezTo>
                    <a:pt x="4887" y="9131"/>
                    <a:pt x="5034" y="9075"/>
                    <a:pt x="5181" y="9075"/>
                  </a:cubicBezTo>
                  <a:cubicBezTo>
                    <a:pt x="5328" y="9075"/>
                    <a:pt x="5475" y="9131"/>
                    <a:pt x="5587" y="9243"/>
                  </a:cubicBezTo>
                  <a:lnTo>
                    <a:pt x="9076" y="12733"/>
                  </a:lnTo>
                  <a:cubicBezTo>
                    <a:pt x="9193" y="12850"/>
                    <a:pt x="9337" y="12902"/>
                    <a:pt x="9478" y="12902"/>
                  </a:cubicBezTo>
                  <a:cubicBezTo>
                    <a:pt x="9773" y="12902"/>
                    <a:pt x="10056" y="12673"/>
                    <a:pt x="10056" y="12327"/>
                  </a:cubicBezTo>
                  <a:lnTo>
                    <a:pt x="10056" y="575"/>
                  </a:lnTo>
                  <a:cubicBezTo>
                    <a:pt x="10056" y="258"/>
                    <a:pt x="9798" y="0"/>
                    <a:pt x="94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8"/>
            <p:cNvSpPr/>
            <p:nvPr/>
          </p:nvSpPr>
          <p:spPr>
            <a:xfrm>
              <a:off x="554631" y="2669600"/>
              <a:ext cx="273908" cy="171207"/>
            </a:xfrm>
            <a:custGeom>
              <a:rect b="b" l="l" r="r" t="t"/>
              <a:pathLst>
                <a:path extrusionOk="0" h="9142" w="14626">
                  <a:moveTo>
                    <a:pt x="11882" y="2440"/>
                  </a:moveTo>
                  <a:cubicBezTo>
                    <a:pt x="12219" y="2440"/>
                    <a:pt x="12492" y="2712"/>
                    <a:pt x="12492" y="3048"/>
                  </a:cubicBezTo>
                  <a:cubicBezTo>
                    <a:pt x="12492" y="3385"/>
                    <a:pt x="12219" y="3659"/>
                    <a:pt x="11882" y="3659"/>
                  </a:cubicBezTo>
                  <a:lnTo>
                    <a:pt x="2742" y="3659"/>
                  </a:lnTo>
                  <a:cubicBezTo>
                    <a:pt x="2405" y="3659"/>
                    <a:pt x="2132" y="3385"/>
                    <a:pt x="2132" y="3048"/>
                  </a:cubicBezTo>
                  <a:cubicBezTo>
                    <a:pt x="2132" y="2712"/>
                    <a:pt x="2405" y="2440"/>
                    <a:pt x="2742" y="2440"/>
                  </a:cubicBezTo>
                  <a:close/>
                  <a:moveTo>
                    <a:pt x="10370" y="5181"/>
                  </a:moveTo>
                  <a:cubicBezTo>
                    <a:pt x="10705" y="5181"/>
                    <a:pt x="10978" y="5454"/>
                    <a:pt x="10978" y="5791"/>
                  </a:cubicBezTo>
                  <a:cubicBezTo>
                    <a:pt x="10978" y="6128"/>
                    <a:pt x="10705" y="6400"/>
                    <a:pt x="10370" y="6400"/>
                  </a:cubicBezTo>
                  <a:cubicBezTo>
                    <a:pt x="10366" y="6400"/>
                    <a:pt x="10363" y="6400"/>
                    <a:pt x="10359" y="6400"/>
                  </a:cubicBezTo>
                  <a:lnTo>
                    <a:pt x="4264" y="6400"/>
                  </a:lnTo>
                  <a:cubicBezTo>
                    <a:pt x="4261" y="6400"/>
                    <a:pt x="4257" y="6400"/>
                    <a:pt x="4254" y="6400"/>
                  </a:cubicBezTo>
                  <a:cubicBezTo>
                    <a:pt x="3918" y="6400"/>
                    <a:pt x="3644" y="6128"/>
                    <a:pt x="3644" y="5791"/>
                  </a:cubicBezTo>
                  <a:cubicBezTo>
                    <a:pt x="3644" y="5454"/>
                    <a:pt x="3918" y="5181"/>
                    <a:pt x="4254" y="5181"/>
                  </a:cubicBezTo>
                  <a:cubicBezTo>
                    <a:pt x="4257" y="5181"/>
                    <a:pt x="4261" y="5181"/>
                    <a:pt x="4264" y="5181"/>
                  </a:cubicBezTo>
                  <a:lnTo>
                    <a:pt x="10359" y="5181"/>
                  </a:lnTo>
                  <a:cubicBezTo>
                    <a:pt x="10363" y="5181"/>
                    <a:pt x="10366" y="5181"/>
                    <a:pt x="10370" y="5181"/>
                  </a:cubicBezTo>
                  <a:close/>
                  <a:moveTo>
                    <a:pt x="1022" y="0"/>
                  </a:moveTo>
                  <a:cubicBezTo>
                    <a:pt x="456" y="0"/>
                    <a:pt x="0" y="458"/>
                    <a:pt x="0" y="1022"/>
                  </a:cubicBezTo>
                  <a:lnTo>
                    <a:pt x="0" y="8120"/>
                  </a:lnTo>
                  <a:cubicBezTo>
                    <a:pt x="0" y="8684"/>
                    <a:pt x="456" y="9142"/>
                    <a:pt x="1022" y="9142"/>
                  </a:cubicBezTo>
                  <a:lnTo>
                    <a:pt x="13603" y="9142"/>
                  </a:lnTo>
                  <a:cubicBezTo>
                    <a:pt x="14167" y="9142"/>
                    <a:pt x="14625" y="8684"/>
                    <a:pt x="14625" y="8120"/>
                  </a:cubicBezTo>
                  <a:lnTo>
                    <a:pt x="14625" y="1022"/>
                  </a:lnTo>
                  <a:cubicBezTo>
                    <a:pt x="14625" y="458"/>
                    <a:pt x="14167" y="0"/>
                    <a:pt x="136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8"/>
            <p:cNvSpPr/>
            <p:nvPr/>
          </p:nvSpPr>
          <p:spPr>
            <a:xfrm>
              <a:off x="602704" y="2121783"/>
              <a:ext cx="640911" cy="890230"/>
            </a:xfrm>
            <a:custGeom>
              <a:rect b="b" l="l" r="r" t="t"/>
              <a:pathLst>
                <a:path extrusionOk="0" h="47536" w="34223">
                  <a:moveTo>
                    <a:pt x="682" y="0"/>
                  </a:moveTo>
                  <a:cubicBezTo>
                    <a:pt x="623" y="0"/>
                    <a:pt x="563" y="9"/>
                    <a:pt x="504" y="27"/>
                  </a:cubicBezTo>
                  <a:cubicBezTo>
                    <a:pt x="182" y="125"/>
                    <a:pt x="1" y="464"/>
                    <a:pt x="98" y="787"/>
                  </a:cubicBezTo>
                  <a:cubicBezTo>
                    <a:pt x="640" y="2566"/>
                    <a:pt x="13573" y="44391"/>
                    <a:pt x="33496" y="47528"/>
                  </a:cubicBezTo>
                  <a:cubicBezTo>
                    <a:pt x="33528" y="47533"/>
                    <a:pt x="33559" y="47536"/>
                    <a:pt x="33592" y="47536"/>
                  </a:cubicBezTo>
                  <a:cubicBezTo>
                    <a:pt x="33909" y="47536"/>
                    <a:pt x="34174" y="47289"/>
                    <a:pt x="34198" y="46973"/>
                  </a:cubicBezTo>
                  <a:cubicBezTo>
                    <a:pt x="34223" y="46656"/>
                    <a:pt x="34000" y="46374"/>
                    <a:pt x="33686" y="46324"/>
                  </a:cubicBezTo>
                  <a:cubicBezTo>
                    <a:pt x="14515" y="43306"/>
                    <a:pt x="1395" y="860"/>
                    <a:pt x="1266" y="433"/>
                  </a:cubicBezTo>
                  <a:cubicBezTo>
                    <a:pt x="1185" y="170"/>
                    <a:pt x="943" y="0"/>
                    <a:pt x="6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8"/>
            <p:cNvSpPr/>
            <p:nvPr/>
          </p:nvSpPr>
          <p:spPr>
            <a:xfrm>
              <a:off x="712373" y="2134143"/>
              <a:ext cx="607895" cy="880736"/>
            </a:xfrm>
            <a:custGeom>
              <a:rect b="b" l="l" r="r" t="t"/>
              <a:pathLst>
                <a:path extrusionOk="0" h="47029" w="32460">
                  <a:moveTo>
                    <a:pt x="31801" y="1"/>
                  </a:moveTo>
                  <a:cubicBezTo>
                    <a:pt x="31766" y="1"/>
                    <a:pt x="31730" y="4"/>
                    <a:pt x="31694" y="10"/>
                  </a:cubicBezTo>
                  <a:cubicBezTo>
                    <a:pt x="11379" y="3633"/>
                    <a:pt x="537" y="44527"/>
                    <a:pt x="86" y="46265"/>
                  </a:cubicBezTo>
                  <a:cubicBezTo>
                    <a:pt x="1" y="46591"/>
                    <a:pt x="196" y="46923"/>
                    <a:pt x="522" y="47008"/>
                  </a:cubicBezTo>
                  <a:cubicBezTo>
                    <a:pt x="572" y="47021"/>
                    <a:pt x="624" y="47028"/>
                    <a:pt x="676" y="47028"/>
                  </a:cubicBezTo>
                  <a:cubicBezTo>
                    <a:pt x="953" y="47027"/>
                    <a:pt x="1197" y="46840"/>
                    <a:pt x="1266" y="46570"/>
                  </a:cubicBezTo>
                  <a:cubicBezTo>
                    <a:pt x="1374" y="46152"/>
                    <a:pt x="12355" y="4695"/>
                    <a:pt x="31907" y="1210"/>
                  </a:cubicBezTo>
                  <a:cubicBezTo>
                    <a:pt x="32238" y="1151"/>
                    <a:pt x="32460" y="835"/>
                    <a:pt x="32401" y="504"/>
                  </a:cubicBezTo>
                  <a:cubicBezTo>
                    <a:pt x="32348" y="209"/>
                    <a:pt x="32091" y="1"/>
                    <a:pt x="318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 name="Google Shape;691;p48"/>
            <p:cNvGrpSpPr/>
            <p:nvPr/>
          </p:nvGrpSpPr>
          <p:grpSpPr>
            <a:xfrm>
              <a:off x="638305" y="1087763"/>
              <a:ext cx="3321172" cy="1924251"/>
              <a:chOff x="638305" y="1087763"/>
              <a:chExt cx="3321172" cy="1924251"/>
            </a:xfrm>
          </p:grpSpPr>
          <p:grpSp>
            <p:nvGrpSpPr>
              <p:cNvPr id="692" name="Google Shape;692;p48"/>
              <p:cNvGrpSpPr/>
              <p:nvPr/>
            </p:nvGrpSpPr>
            <p:grpSpPr>
              <a:xfrm>
                <a:off x="638305" y="1087763"/>
                <a:ext cx="570646" cy="645986"/>
                <a:chOff x="638305" y="1087763"/>
                <a:chExt cx="570646" cy="645986"/>
              </a:xfrm>
            </p:grpSpPr>
            <p:sp>
              <p:nvSpPr>
                <p:cNvPr id="693" name="Google Shape;693;p48"/>
                <p:cNvSpPr/>
                <p:nvPr/>
              </p:nvSpPr>
              <p:spPr>
                <a:xfrm>
                  <a:off x="638305" y="1087763"/>
                  <a:ext cx="570646" cy="645986"/>
                </a:xfrm>
                <a:custGeom>
                  <a:rect b="b" l="l" r="r" t="t"/>
                  <a:pathLst>
                    <a:path extrusionOk="0" h="34494" w="30471">
                      <a:moveTo>
                        <a:pt x="3695" y="1"/>
                      </a:moveTo>
                      <a:cubicBezTo>
                        <a:pt x="1654" y="1"/>
                        <a:pt x="1" y="2124"/>
                        <a:pt x="1" y="4744"/>
                      </a:cubicBezTo>
                      <a:lnTo>
                        <a:pt x="1" y="21717"/>
                      </a:lnTo>
                      <a:cubicBezTo>
                        <a:pt x="1" y="24336"/>
                        <a:pt x="1654" y="26459"/>
                        <a:pt x="3695" y="26459"/>
                      </a:cubicBezTo>
                      <a:lnTo>
                        <a:pt x="9358" y="26459"/>
                      </a:lnTo>
                      <a:lnTo>
                        <a:pt x="14990" y="34141"/>
                      </a:lnTo>
                      <a:cubicBezTo>
                        <a:pt x="15163" y="34377"/>
                        <a:pt x="15395" y="34494"/>
                        <a:pt x="15626" y="34494"/>
                      </a:cubicBezTo>
                      <a:cubicBezTo>
                        <a:pt x="15883" y="34494"/>
                        <a:pt x="16138" y="34351"/>
                        <a:pt x="16312" y="34069"/>
                      </a:cubicBezTo>
                      <a:lnTo>
                        <a:pt x="20748" y="26885"/>
                      </a:lnTo>
                      <a:cubicBezTo>
                        <a:pt x="20913" y="26616"/>
                        <a:pt x="21165" y="26459"/>
                        <a:pt x="21433" y="26459"/>
                      </a:cubicBezTo>
                      <a:lnTo>
                        <a:pt x="26777" y="26459"/>
                      </a:lnTo>
                      <a:cubicBezTo>
                        <a:pt x="28816" y="26459"/>
                        <a:pt x="30471" y="24336"/>
                        <a:pt x="30471" y="21717"/>
                      </a:cubicBezTo>
                      <a:lnTo>
                        <a:pt x="30471" y="4744"/>
                      </a:lnTo>
                      <a:cubicBezTo>
                        <a:pt x="30471" y="2125"/>
                        <a:pt x="28817" y="1"/>
                        <a:pt x="267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8"/>
                <p:cNvSpPr/>
                <p:nvPr/>
              </p:nvSpPr>
              <p:spPr>
                <a:xfrm>
                  <a:off x="788088" y="1197337"/>
                  <a:ext cx="275350" cy="275350"/>
                </a:xfrm>
                <a:custGeom>
                  <a:rect b="b" l="l" r="r" t="t"/>
                  <a:pathLst>
                    <a:path extrusionOk="0" h="14703" w="14703">
                      <a:moveTo>
                        <a:pt x="7352" y="856"/>
                      </a:moveTo>
                      <a:cubicBezTo>
                        <a:pt x="10934" y="856"/>
                        <a:pt x="13847" y="3771"/>
                        <a:pt x="13847" y="7350"/>
                      </a:cubicBezTo>
                      <a:cubicBezTo>
                        <a:pt x="13847" y="10931"/>
                        <a:pt x="10932" y="13845"/>
                        <a:pt x="7352" y="13845"/>
                      </a:cubicBezTo>
                      <a:cubicBezTo>
                        <a:pt x="3771" y="13845"/>
                        <a:pt x="858" y="10931"/>
                        <a:pt x="858" y="7350"/>
                      </a:cubicBezTo>
                      <a:cubicBezTo>
                        <a:pt x="858" y="3771"/>
                        <a:pt x="3771" y="856"/>
                        <a:pt x="7352" y="856"/>
                      </a:cubicBezTo>
                      <a:close/>
                      <a:moveTo>
                        <a:pt x="7352" y="0"/>
                      </a:moveTo>
                      <a:cubicBezTo>
                        <a:pt x="3299" y="0"/>
                        <a:pt x="0" y="3297"/>
                        <a:pt x="0" y="7351"/>
                      </a:cubicBezTo>
                      <a:cubicBezTo>
                        <a:pt x="0" y="11404"/>
                        <a:pt x="3299" y="14703"/>
                        <a:pt x="7352" y="14703"/>
                      </a:cubicBezTo>
                      <a:cubicBezTo>
                        <a:pt x="11406" y="14703"/>
                        <a:pt x="14703" y="11404"/>
                        <a:pt x="14703" y="7351"/>
                      </a:cubicBezTo>
                      <a:cubicBezTo>
                        <a:pt x="14703" y="3297"/>
                        <a:pt x="11406" y="0"/>
                        <a:pt x="7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8"/>
                <p:cNvSpPr/>
                <p:nvPr/>
              </p:nvSpPr>
              <p:spPr>
                <a:xfrm>
                  <a:off x="915060" y="1262828"/>
                  <a:ext cx="54385" cy="102252"/>
                </a:xfrm>
                <a:custGeom>
                  <a:rect b="b" l="l" r="r" t="t"/>
                  <a:pathLst>
                    <a:path extrusionOk="0" h="5460" w="2904">
                      <a:moveTo>
                        <a:pt x="429" y="0"/>
                      </a:moveTo>
                      <a:cubicBezTo>
                        <a:pt x="193" y="0"/>
                        <a:pt x="0" y="192"/>
                        <a:pt x="0" y="428"/>
                      </a:cubicBezTo>
                      <a:lnTo>
                        <a:pt x="0" y="5459"/>
                      </a:lnTo>
                      <a:lnTo>
                        <a:pt x="2730" y="2729"/>
                      </a:lnTo>
                      <a:cubicBezTo>
                        <a:pt x="2902" y="2562"/>
                        <a:pt x="2903" y="2289"/>
                        <a:pt x="2735" y="2119"/>
                      </a:cubicBezTo>
                      <a:cubicBezTo>
                        <a:pt x="2650" y="2035"/>
                        <a:pt x="2541" y="1994"/>
                        <a:pt x="2431" y="1994"/>
                      </a:cubicBezTo>
                      <a:cubicBezTo>
                        <a:pt x="2320" y="1994"/>
                        <a:pt x="2209" y="2037"/>
                        <a:pt x="2124" y="2123"/>
                      </a:cubicBezTo>
                      <a:lnTo>
                        <a:pt x="857" y="3391"/>
                      </a:lnTo>
                      <a:lnTo>
                        <a:pt x="857" y="428"/>
                      </a:lnTo>
                      <a:cubicBezTo>
                        <a:pt x="857" y="192"/>
                        <a:pt x="665" y="0"/>
                        <a:pt x="4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48"/>
              <p:cNvGrpSpPr/>
              <p:nvPr/>
            </p:nvGrpSpPr>
            <p:grpSpPr>
              <a:xfrm>
                <a:off x="3388832" y="2366027"/>
                <a:ext cx="570646" cy="645986"/>
                <a:chOff x="3388832" y="2366027"/>
                <a:chExt cx="570646" cy="645986"/>
              </a:xfrm>
            </p:grpSpPr>
            <p:sp>
              <p:nvSpPr>
                <p:cNvPr id="697" name="Google Shape;697;p48"/>
                <p:cNvSpPr/>
                <p:nvPr/>
              </p:nvSpPr>
              <p:spPr>
                <a:xfrm>
                  <a:off x="3388832" y="2366027"/>
                  <a:ext cx="570646" cy="645986"/>
                </a:xfrm>
                <a:custGeom>
                  <a:rect b="b" l="l" r="r" t="t"/>
                  <a:pathLst>
                    <a:path extrusionOk="0" h="34494" w="30471">
                      <a:moveTo>
                        <a:pt x="3696" y="1"/>
                      </a:moveTo>
                      <a:cubicBezTo>
                        <a:pt x="1656" y="1"/>
                        <a:pt x="1" y="2124"/>
                        <a:pt x="1" y="4744"/>
                      </a:cubicBezTo>
                      <a:lnTo>
                        <a:pt x="1" y="21717"/>
                      </a:lnTo>
                      <a:cubicBezTo>
                        <a:pt x="1" y="24336"/>
                        <a:pt x="1656" y="26459"/>
                        <a:pt x="3696" y="26459"/>
                      </a:cubicBezTo>
                      <a:lnTo>
                        <a:pt x="9358" y="26459"/>
                      </a:lnTo>
                      <a:lnTo>
                        <a:pt x="14991" y="34141"/>
                      </a:lnTo>
                      <a:cubicBezTo>
                        <a:pt x="15164" y="34377"/>
                        <a:pt x="15396" y="34493"/>
                        <a:pt x="15627" y="34493"/>
                      </a:cubicBezTo>
                      <a:cubicBezTo>
                        <a:pt x="15883" y="34493"/>
                        <a:pt x="16139" y="34350"/>
                        <a:pt x="16314" y="34069"/>
                      </a:cubicBezTo>
                      <a:lnTo>
                        <a:pt x="20748" y="26885"/>
                      </a:lnTo>
                      <a:cubicBezTo>
                        <a:pt x="20915" y="26615"/>
                        <a:pt x="21167" y="26459"/>
                        <a:pt x="21434" y="26459"/>
                      </a:cubicBezTo>
                      <a:lnTo>
                        <a:pt x="26777" y="26459"/>
                      </a:lnTo>
                      <a:cubicBezTo>
                        <a:pt x="28817" y="26459"/>
                        <a:pt x="30471" y="24336"/>
                        <a:pt x="30471" y="21717"/>
                      </a:cubicBezTo>
                      <a:lnTo>
                        <a:pt x="30471" y="4743"/>
                      </a:lnTo>
                      <a:cubicBezTo>
                        <a:pt x="30471" y="2125"/>
                        <a:pt x="28817" y="1"/>
                        <a:pt x="26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8"/>
                <p:cNvSpPr/>
                <p:nvPr/>
              </p:nvSpPr>
              <p:spPr>
                <a:xfrm>
                  <a:off x="3514569" y="2453915"/>
                  <a:ext cx="313255" cy="276249"/>
                </a:xfrm>
                <a:custGeom>
                  <a:rect b="b" l="l" r="r" t="t"/>
                  <a:pathLst>
                    <a:path extrusionOk="0" h="14751" w="16727">
                      <a:moveTo>
                        <a:pt x="15854" y="2124"/>
                      </a:moveTo>
                      <a:lnTo>
                        <a:pt x="15854" y="2124"/>
                      </a:lnTo>
                      <a:cubicBezTo>
                        <a:pt x="15641" y="4389"/>
                        <a:pt x="15225" y="9079"/>
                        <a:pt x="13639" y="11838"/>
                      </a:cubicBezTo>
                      <a:lnTo>
                        <a:pt x="13639" y="11840"/>
                      </a:lnTo>
                      <a:cubicBezTo>
                        <a:pt x="13175" y="12645"/>
                        <a:pt x="11410" y="14039"/>
                        <a:pt x="9471" y="14039"/>
                      </a:cubicBezTo>
                      <a:cubicBezTo>
                        <a:pt x="9432" y="14039"/>
                        <a:pt x="9392" y="14038"/>
                        <a:pt x="9352" y="14037"/>
                      </a:cubicBezTo>
                      <a:cubicBezTo>
                        <a:pt x="8391" y="14008"/>
                        <a:pt x="7509" y="13626"/>
                        <a:pt x="6708" y="12915"/>
                      </a:cubicBezTo>
                      <a:cubicBezTo>
                        <a:pt x="10439" y="11073"/>
                        <a:pt x="12596" y="8095"/>
                        <a:pt x="12628" y="8052"/>
                      </a:cubicBezTo>
                      <a:cubicBezTo>
                        <a:pt x="12737" y="7891"/>
                        <a:pt x="12698" y="7672"/>
                        <a:pt x="12538" y="7559"/>
                      </a:cubicBezTo>
                      <a:cubicBezTo>
                        <a:pt x="12476" y="7515"/>
                        <a:pt x="12404" y="7494"/>
                        <a:pt x="12333" y="7494"/>
                      </a:cubicBezTo>
                      <a:cubicBezTo>
                        <a:pt x="12223" y="7494"/>
                        <a:pt x="12116" y="7544"/>
                        <a:pt x="12046" y="7639"/>
                      </a:cubicBezTo>
                      <a:cubicBezTo>
                        <a:pt x="12015" y="7682"/>
                        <a:pt x="9872" y="10642"/>
                        <a:pt x="6182" y="12385"/>
                      </a:cubicBezTo>
                      <a:cubicBezTo>
                        <a:pt x="5810" y="11965"/>
                        <a:pt x="5458" y="11474"/>
                        <a:pt x="5130" y="10894"/>
                      </a:cubicBezTo>
                      <a:cubicBezTo>
                        <a:pt x="4666" y="10077"/>
                        <a:pt x="4550" y="9376"/>
                        <a:pt x="4776" y="8751"/>
                      </a:cubicBezTo>
                      <a:cubicBezTo>
                        <a:pt x="5322" y="7241"/>
                        <a:pt x="7814" y="6300"/>
                        <a:pt x="10224" y="5391"/>
                      </a:cubicBezTo>
                      <a:cubicBezTo>
                        <a:pt x="11203" y="5022"/>
                        <a:pt x="12215" y="4639"/>
                        <a:pt x="13078" y="4222"/>
                      </a:cubicBezTo>
                      <a:cubicBezTo>
                        <a:pt x="14209" y="3675"/>
                        <a:pt x="15214" y="2776"/>
                        <a:pt x="15854" y="2124"/>
                      </a:cubicBezTo>
                      <a:close/>
                      <a:moveTo>
                        <a:pt x="16726" y="1"/>
                      </a:moveTo>
                      <a:lnTo>
                        <a:pt x="16020" y="882"/>
                      </a:lnTo>
                      <a:cubicBezTo>
                        <a:pt x="16004" y="899"/>
                        <a:pt x="14512" y="2737"/>
                        <a:pt x="12767" y="3580"/>
                      </a:cubicBezTo>
                      <a:cubicBezTo>
                        <a:pt x="11933" y="3983"/>
                        <a:pt x="10981" y="4343"/>
                        <a:pt x="9972" y="4723"/>
                      </a:cubicBezTo>
                      <a:cubicBezTo>
                        <a:pt x="7411" y="5690"/>
                        <a:pt x="4763" y="6689"/>
                        <a:pt x="4105" y="8508"/>
                      </a:cubicBezTo>
                      <a:cubicBezTo>
                        <a:pt x="3808" y="9328"/>
                        <a:pt x="3945" y="10249"/>
                        <a:pt x="4509" y="11245"/>
                      </a:cubicBezTo>
                      <a:cubicBezTo>
                        <a:pt x="4794" y="11753"/>
                        <a:pt x="5124" y="12235"/>
                        <a:pt x="5497" y="12683"/>
                      </a:cubicBezTo>
                      <a:cubicBezTo>
                        <a:pt x="4110" y="13249"/>
                        <a:pt x="2533" y="13628"/>
                        <a:pt x="785" y="13628"/>
                      </a:cubicBezTo>
                      <a:cubicBezTo>
                        <a:pt x="652" y="13628"/>
                        <a:pt x="518" y="13626"/>
                        <a:pt x="383" y="13621"/>
                      </a:cubicBezTo>
                      <a:cubicBezTo>
                        <a:pt x="380" y="13621"/>
                        <a:pt x="378" y="13621"/>
                        <a:pt x="375" y="13621"/>
                      </a:cubicBezTo>
                      <a:cubicBezTo>
                        <a:pt x="193" y="13621"/>
                        <a:pt x="38" y="13759"/>
                        <a:pt x="19" y="13942"/>
                      </a:cubicBezTo>
                      <a:cubicBezTo>
                        <a:pt x="0" y="14128"/>
                        <a:pt x="127" y="14296"/>
                        <a:pt x="311" y="14329"/>
                      </a:cubicBezTo>
                      <a:cubicBezTo>
                        <a:pt x="329" y="14332"/>
                        <a:pt x="344" y="14334"/>
                        <a:pt x="360" y="14335"/>
                      </a:cubicBezTo>
                      <a:cubicBezTo>
                        <a:pt x="501" y="14340"/>
                        <a:pt x="640" y="14342"/>
                        <a:pt x="778" y="14342"/>
                      </a:cubicBezTo>
                      <a:cubicBezTo>
                        <a:pt x="2734" y="14342"/>
                        <a:pt x="4489" y="13894"/>
                        <a:pt x="6012" y="13238"/>
                      </a:cubicBezTo>
                      <a:cubicBezTo>
                        <a:pt x="6950" y="14151"/>
                        <a:pt x="7899" y="14547"/>
                        <a:pt x="8709" y="14686"/>
                      </a:cubicBezTo>
                      <a:cubicBezTo>
                        <a:pt x="8915" y="14722"/>
                        <a:pt x="9123" y="14742"/>
                        <a:pt x="9332" y="14748"/>
                      </a:cubicBezTo>
                      <a:cubicBezTo>
                        <a:pt x="9377" y="14750"/>
                        <a:pt x="9422" y="14750"/>
                        <a:pt x="9467" y="14750"/>
                      </a:cubicBezTo>
                      <a:cubicBezTo>
                        <a:pt x="11605" y="14750"/>
                        <a:pt x="13569" y="13260"/>
                        <a:pt x="14238" y="12227"/>
                      </a:cubicBezTo>
                      <a:cubicBezTo>
                        <a:pt x="16095" y="9360"/>
                        <a:pt x="16632" y="1462"/>
                        <a:pt x="16653" y="1126"/>
                      </a:cubicBezTo>
                      <a:lnTo>
                        <a:pt x="167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660"/>
                                        </p:tgtEl>
                                        <p:attrNameLst>
                                          <p:attrName>style.visibility</p:attrName>
                                        </p:attrNameLst>
                                      </p:cBhvr>
                                      <p:to>
                                        <p:strVal val="visible"/>
                                      </p:to>
                                    </p:set>
                                    <p:anim calcmode="lin" valueType="num">
                                      <p:cBhvr additive="base">
                                        <p:cTn dur="1000"/>
                                        <p:tgtEl>
                                          <p:spTgt spid="660"/>
                                        </p:tgtEl>
                                        <p:attrNameLst>
                                          <p:attrName>ppt_w</p:attrName>
                                        </p:attrNameLst>
                                      </p:cBhvr>
                                      <p:tavLst>
                                        <p:tav fmla="" tm="0">
                                          <p:val>
                                            <p:strVal val="0"/>
                                          </p:val>
                                        </p:tav>
                                        <p:tav fmla="" tm="100000">
                                          <p:val>
                                            <p:strVal val="#ppt_w"/>
                                          </p:val>
                                        </p:tav>
                                      </p:tavLst>
                                    </p:anim>
                                    <p:anim calcmode="lin" valueType="num">
                                      <p:cBhvr additive="base">
                                        <p:cTn dur="1000"/>
                                        <p:tgtEl>
                                          <p:spTgt spid="660"/>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49"/>
          <p:cNvSpPr txBox="1"/>
          <p:nvPr>
            <p:ph type="title"/>
          </p:nvPr>
        </p:nvSpPr>
        <p:spPr>
          <a:xfrm>
            <a:off x="713225" y="201100"/>
            <a:ext cx="7717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Functional </a:t>
            </a:r>
            <a:r>
              <a:rPr lang="en"/>
              <a:t>requirements (Continued)</a:t>
            </a:r>
            <a:endParaRPr/>
          </a:p>
        </p:txBody>
      </p:sp>
      <p:grpSp>
        <p:nvGrpSpPr>
          <p:cNvPr id="704" name="Google Shape;704;p49"/>
          <p:cNvGrpSpPr/>
          <p:nvPr/>
        </p:nvGrpSpPr>
        <p:grpSpPr>
          <a:xfrm>
            <a:off x="5781682" y="1407683"/>
            <a:ext cx="1553147" cy="1481026"/>
            <a:chOff x="5781682" y="1407683"/>
            <a:chExt cx="1553147" cy="1481026"/>
          </a:xfrm>
        </p:grpSpPr>
        <p:sp>
          <p:nvSpPr>
            <p:cNvPr id="705" name="Google Shape;705;p49"/>
            <p:cNvSpPr/>
            <p:nvPr/>
          </p:nvSpPr>
          <p:spPr>
            <a:xfrm>
              <a:off x="5781682" y="1407683"/>
              <a:ext cx="1553147" cy="1349960"/>
            </a:xfrm>
            <a:custGeom>
              <a:rect b="b" l="l" r="r" t="t"/>
              <a:pathLst>
                <a:path extrusionOk="0" h="12495" w="14376">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9"/>
            <p:cNvSpPr/>
            <p:nvPr/>
          </p:nvSpPr>
          <p:spPr>
            <a:xfrm>
              <a:off x="6911506" y="2614320"/>
              <a:ext cx="315697" cy="274390"/>
            </a:xfrm>
            <a:custGeom>
              <a:rect b="b" l="l" r="r" t="t"/>
              <a:pathLst>
                <a:path extrusionOk="0" h="12495" w="14376">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49"/>
          <p:cNvGrpSpPr/>
          <p:nvPr/>
        </p:nvGrpSpPr>
        <p:grpSpPr>
          <a:xfrm>
            <a:off x="6877631" y="1606245"/>
            <a:ext cx="1553149" cy="1767049"/>
            <a:chOff x="1809181" y="956795"/>
            <a:chExt cx="1553149" cy="1767049"/>
          </a:xfrm>
        </p:grpSpPr>
        <p:sp>
          <p:nvSpPr>
            <p:cNvPr id="708" name="Google Shape;708;p49"/>
            <p:cNvSpPr/>
            <p:nvPr/>
          </p:nvSpPr>
          <p:spPr>
            <a:xfrm>
              <a:off x="1809182" y="1373883"/>
              <a:ext cx="1553147" cy="1349960"/>
            </a:xfrm>
            <a:custGeom>
              <a:rect b="b" l="l" r="r" t="t"/>
              <a:pathLst>
                <a:path extrusionOk="0" h="12495" w="14376">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9"/>
            <p:cNvSpPr/>
            <p:nvPr/>
          </p:nvSpPr>
          <p:spPr>
            <a:xfrm>
              <a:off x="1809181" y="956795"/>
              <a:ext cx="315697" cy="274390"/>
            </a:xfrm>
            <a:custGeom>
              <a:rect b="b" l="l" r="r" t="t"/>
              <a:pathLst>
                <a:path extrusionOk="0" h="12495" w="14376">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49"/>
          <p:cNvGrpSpPr/>
          <p:nvPr/>
        </p:nvGrpSpPr>
        <p:grpSpPr>
          <a:xfrm>
            <a:off x="6105514" y="1212645"/>
            <a:ext cx="1485460" cy="1551024"/>
            <a:chOff x="1301275" y="238125"/>
            <a:chExt cx="5016750" cy="5238175"/>
          </a:xfrm>
        </p:grpSpPr>
        <p:sp>
          <p:nvSpPr>
            <p:cNvPr id="711" name="Google Shape;711;p49"/>
            <p:cNvSpPr/>
            <p:nvPr/>
          </p:nvSpPr>
          <p:spPr>
            <a:xfrm>
              <a:off x="1301275" y="5229900"/>
              <a:ext cx="4966425" cy="246400"/>
            </a:xfrm>
            <a:custGeom>
              <a:rect b="b" l="l" r="r" t="t"/>
              <a:pathLst>
                <a:path extrusionOk="0" h="9856" w="198657">
                  <a:moveTo>
                    <a:pt x="99328" y="0"/>
                  </a:moveTo>
                  <a:cubicBezTo>
                    <a:pt x="72985" y="0"/>
                    <a:pt x="47720" y="519"/>
                    <a:pt x="29092" y="1443"/>
                  </a:cubicBezTo>
                  <a:cubicBezTo>
                    <a:pt x="10465" y="2368"/>
                    <a:pt x="0" y="3621"/>
                    <a:pt x="0" y="4928"/>
                  </a:cubicBezTo>
                  <a:cubicBezTo>
                    <a:pt x="0" y="6235"/>
                    <a:pt x="10465" y="7489"/>
                    <a:pt x="29092" y="8413"/>
                  </a:cubicBezTo>
                  <a:cubicBezTo>
                    <a:pt x="47720" y="9337"/>
                    <a:pt x="72985" y="9856"/>
                    <a:pt x="99328" y="9856"/>
                  </a:cubicBezTo>
                  <a:cubicBezTo>
                    <a:pt x="125671" y="9856"/>
                    <a:pt x="150936" y="9337"/>
                    <a:pt x="169564" y="8413"/>
                  </a:cubicBezTo>
                  <a:cubicBezTo>
                    <a:pt x="188191" y="7489"/>
                    <a:pt x="198656" y="6235"/>
                    <a:pt x="198656" y="4928"/>
                  </a:cubicBezTo>
                  <a:cubicBezTo>
                    <a:pt x="198656" y="3621"/>
                    <a:pt x="188191" y="2368"/>
                    <a:pt x="169564" y="1443"/>
                  </a:cubicBezTo>
                  <a:cubicBezTo>
                    <a:pt x="150936" y="519"/>
                    <a:pt x="125671" y="0"/>
                    <a:pt x="99328" y="0"/>
                  </a:cubicBezTo>
                  <a:close/>
                </a:path>
              </a:pathLst>
            </a:custGeom>
            <a:solidFill>
              <a:srgbClr val="F3D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9"/>
            <p:cNvSpPr/>
            <p:nvPr/>
          </p:nvSpPr>
          <p:spPr>
            <a:xfrm>
              <a:off x="3594125" y="620825"/>
              <a:ext cx="688525" cy="924350"/>
            </a:xfrm>
            <a:custGeom>
              <a:rect b="b" l="l" r="r" t="t"/>
              <a:pathLst>
                <a:path extrusionOk="0" h="36974" w="27541">
                  <a:moveTo>
                    <a:pt x="26472" y="1"/>
                  </a:moveTo>
                  <a:lnTo>
                    <a:pt x="26472" y="1"/>
                  </a:lnTo>
                  <a:cubicBezTo>
                    <a:pt x="26472" y="1"/>
                    <a:pt x="24718" y="155"/>
                    <a:pt x="21857" y="1946"/>
                  </a:cubicBezTo>
                  <a:cubicBezTo>
                    <a:pt x="18996" y="3739"/>
                    <a:pt x="1" y="29221"/>
                    <a:pt x="1" y="29221"/>
                  </a:cubicBezTo>
                  <a:lnTo>
                    <a:pt x="992" y="35820"/>
                  </a:lnTo>
                  <a:cubicBezTo>
                    <a:pt x="992" y="35820"/>
                    <a:pt x="3179" y="36973"/>
                    <a:pt x="4816" y="36973"/>
                  </a:cubicBezTo>
                  <a:cubicBezTo>
                    <a:pt x="5939" y="36973"/>
                    <a:pt x="6802" y="36430"/>
                    <a:pt x="6523" y="34599"/>
                  </a:cubicBezTo>
                  <a:cubicBezTo>
                    <a:pt x="5838" y="30098"/>
                    <a:pt x="7934" y="27885"/>
                    <a:pt x="10643" y="24490"/>
                  </a:cubicBezTo>
                  <a:cubicBezTo>
                    <a:pt x="13351" y="21095"/>
                    <a:pt x="20446" y="13962"/>
                    <a:pt x="23459" y="11406"/>
                  </a:cubicBezTo>
                  <a:cubicBezTo>
                    <a:pt x="26472" y="8851"/>
                    <a:pt x="27540" y="3205"/>
                    <a:pt x="264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9"/>
            <p:cNvSpPr/>
            <p:nvPr/>
          </p:nvSpPr>
          <p:spPr>
            <a:xfrm>
              <a:off x="4367925" y="1773175"/>
              <a:ext cx="469775" cy="241000"/>
            </a:xfrm>
            <a:custGeom>
              <a:rect b="b" l="l" r="r" t="t"/>
              <a:pathLst>
                <a:path extrusionOk="0" h="9640" w="18791">
                  <a:moveTo>
                    <a:pt x="7469" y="1"/>
                  </a:moveTo>
                  <a:cubicBezTo>
                    <a:pt x="5108" y="1"/>
                    <a:pt x="2557" y="436"/>
                    <a:pt x="1" y="1211"/>
                  </a:cubicBezTo>
                  <a:lnTo>
                    <a:pt x="580" y="7512"/>
                  </a:lnTo>
                  <a:cubicBezTo>
                    <a:pt x="580" y="7512"/>
                    <a:pt x="659" y="7517"/>
                    <a:pt x="796" y="7517"/>
                  </a:cubicBezTo>
                  <a:cubicBezTo>
                    <a:pt x="1490" y="7517"/>
                    <a:pt x="3670" y="7390"/>
                    <a:pt x="4622" y="5851"/>
                  </a:cubicBezTo>
                  <a:cubicBezTo>
                    <a:pt x="4551" y="4478"/>
                    <a:pt x="6037" y="3600"/>
                    <a:pt x="6828" y="3600"/>
                  </a:cubicBezTo>
                  <a:cubicBezTo>
                    <a:pt x="6858" y="3600"/>
                    <a:pt x="6887" y="3601"/>
                    <a:pt x="6915" y="3603"/>
                  </a:cubicBezTo>
                  <a:cubicBezTo>
                    <a:pt x="7679" y="3673"/>
                    <a:pt x="8383" y="3962"/>
                    <a:pt x="9574" y="4198"/>
                  </a:cubicBezTo>
                  <a:cubicBezTo>
                    <a:pt x="11152" y="5809"/>
                    <a:pt x="9592" y="7820"/>
                    <a:pt x="8688" y="8188"/>
                  </a:cubicBezTo>
                  <a:cubicBezTo>
                    <a:pt x="8760" y="8526"/>
                    <a:pt x="10023" y="9640"/>
                    <a:pt x="12180" y="9640"/>
                  </a:cubicBezTo>
                  <a:cubicBezTo>
                    <a:pt x="12639" y="9640"/>
                    <a:pt x="13139" y="9589"/>
                    <a:pt x="13677" y="9470"/>
                  </a:cubicBezTo>
                  <a:cubicBezTo>
                    <a:pt x="16739" y="8790"/>
                    <a:pt x="18790" y="4720"/>
                    <a:pt x="14619" y="1896"/>
                  </a:cubicBezTo>
                  <a:cubicBezTo>
                    <a:pt x="12679" y="583"/>
                    <a:pt x="10201" y="1"/>
                    <a:pt x="74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9"/>
            <p:cNvSpPr/>
            <p:nvPr/>
          </p:nvSpPr>
          <p:spPr>
            <a:xfrm>
              <a:off x="3408875" y="1176250"/>
              <a:ext cx="1095200" cy="848500"/>
            </a:xfrm>
            <a:custGeom>
              <a:rect b="b" l="l" r="r" t="t"/>
              <a:pathLst>
                <a:path extrusionOk="0" h="33940" w="43808">
                  <a:moveTo>
                    <a:pt x="5238" y="0"/>
                  </a:moveTo>
                  <a:cubicBezTo>
                    <a:pt x="4901" y="0"/>
                    <a:pt x="4553" y="35"/>
                    <a:pt x="4194" y="106"/>
                  </a:cubicBezTo>
                  <a:cubicBezTo>
                    <a:pt x="1991" y="541"/>
                    <a:pt x="0" y="2843"/>
                    <a:pt x="643" y="7394"/>
                  </a:cubicBezTo>
                  <a:cubicBezTo>
                    <a:pt x="1683" y="14749"/>
                    <a:pt x="8057" y="33939"/>
                    <a:pt x="30832" y="33939"/>
                  </a:cubicBezTo>
                  <a:cubicBezTo>
                    <a:pt x="34673" y="33939"/>
                    <a:pt x="38980" y="33393"/>
                    <a:pt x="43807" y="32153"/>
                  </a:cubicBezTo>
                  <a:lnTo>
                    <a:pt x="40537" y="23838"/>
                  </a:lnTo>
                  <a:cubicBezTo>
                    <a:pt x="40537" y="23838"/>
                    <a:pt x="37712" y="24235"/>
                    <a:pt x="34046" y="24235"/>
                  </a:cubicBezTo>
                  <a:cubicBezTo>
                    <a:pt x="30378" y="24235"/>
                    <a:pt x="25869" y="23837"/>
                    <a:pt x="22505" y="22249"/>
                  </a:cubicBezTo>
                  <a:cubicBezTo>
                    <a:pt x="15264" y="18830"/>
                    <a:pt x="13619" y="12105"/>
                    <a:pt x="11668" y="6834"/>
                  </a:cubicBezTo>
                  <a:cubicBezTo>
                    <a:pt x="10003" y="2340"/>
                    <a:pt x="7983" y="0"/>
                    <a:pt x="52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9"/>
            <p:cNvSpPr/>
            <p:nvPr/>
          </p:nvSpPr>
          <p:spPr>
            <a:xfrm>
              <a:off x="2884075" y="2239725"/>
              <a:ext cx="1500075" cy="947300"/>
            </a:xfrm>
            <a:custGeom>
              <a:rect b="b" l="l" r="r" t="t"/>
              <a:pathLst>
                <a:path extrusionOk="0" h="37892" w="60003">
                  <a:moveTo>
                    <a:pt x="5597" y="0"/>
                  </a:moveTo>
                  <a:cubicBezTo>
                    <a:pt x="5597" y="0"/>
                    <a:pt x="1540" y="4377"/>
                    <a:pt x="826" y="8455"/>
                  </a:cubicBezTo>
                  <a:cubicBezTo>
                    <a:pt x="0" y="13173"/>
                    <a:pt x="1989" y="16911"/>
                    <a:pt x="6294" y="19879"/>
                  </a:cubicBezTo>
                  <a:cubicBezTo>
                    <a:pt x="10599" y="22845"/>
                    <a:pt x="32007" y="31935"/>
                    <a:pt x="42169" y="35787"/>
                  </a:cubicBezTo>
                  <a:cubicBezTo>
                    <a:pt x="46056" y="37261"/>
                    <a:pt x="49203" y="37892"/>
                    <a:pt x="51698" y="37892"/>
                  </a:cubicBezTo>
                  <a:cubicBezTo>
                    <a:pt x="55724" y="37892"/>
                    <a:pt x="58050" y="36248"/>
                    <a:pt x="59046" y="33853"/>
                  </a:cubicBezTo>
                  <a:cubicBezTo>
                    <a:pt x="60003" y="31549"/>
                    <a:pt x="59051" y="28489"/>
                    <a:pt x="56505" y="26590"/>
                  </a:cubicBezTo>
                  <a:cubicBezTo>
                    <a:pt x="53959" y="24692"/>
                    <a:pt x="28197" y="3940"/>
                    <a:pt x="22875" y="587"/>
                  </a:cubicBezTo>
                  <a:lnTo>
                    <a:pt x="55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9"/>
            <p:cNvSpPr/>
            <p:nvPr/>
          </p:nvSpPr>
          <p:spPr>
            <a:xfrm>
              <a:off x="3847650" y="2974125"/>
              <a:ext cx="551125" cy="1063025"/>
            </a:xfrm>
            <a:custGeom>
              <a:rect b="b" l="l" r="r" t="t"/>
              <a:pathLst>
                <a:path extrusionOk="0" h="42521" w="22045">
                  <a:moveTo>
                    <a:pt x="13911" y="0"/>
                  </a:moveTo>
                  <a:cubicBezTo>
                    <a:pt x="11065" y="0"/>
                    <a:pt x="8137" y="851"/>
                    <a:pt x="6648" y="2869"/>
                  </a:cubicBezTo>
                  <a:cubicBezTo>
                    <a:pt x="4376" y="5951"/>
                    <a:pt x="3884" y="13599"/>
                    <a:pt x="3365" y="20098"/>
                  </a:cubicBezTo>
                  <a:cubicBezTo>
                    <a:pt x="2869" y="26299"/>
                    <a:pt x="3400" y="30793"/>
                    <a:pt x="1" y="40180"/>
                  </a:cubicBezTo>
                  <a:cubicBezTo>
                    <a:pt x="1167" y="40993"/>
                    <a:pt x="2905" y="42521"/>
                    <a:pt x="5380" y="42521"/>
                  </a:cubicBezTo>
                  <a:cubicBezTo>
                    <a:pt x="5591" y="42521"/>
                    <a:pt x="5806" y="42510"/>
                    <a:pt x="6027" y="42486"/>
                  </a:cubicBezTo>
                  <a:cubicBezTo>
                    <a:pt x="6033" y="42406"/>
                    <a:pt x="19568" y="8892"/>
                    <a:pt x="21122" y="4448"/>
                  </a:cubicBezTo>
                  <a:cubicBezTo>
                    <a:pt x="22044" y="1812"/>
                    <a:pt x="18065" y="0"/>
                    <a:pt x="139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9"/>
            <p:cNvSpPr/>
            <p:nvPr/>
          </p:nvSpPr>
          <p:spPr>
            <a:xfrm>
              <a:off x="1331425" y="3238100"/>
              <a:ext cx="2105900" cy="2105875"/>
            </a:xfrm>
            <a:custGeom>
              <a:rect b="b" l="l" r="r" t="t"/>
              <a:pathLst>
                <a:path extrusionOk="0" h="84235" w="84236">
                  <a:moveTo>
                    <a:pt x="42118" y="4120"/>
                  </a:moveTo>
                  <a:cubicBezTo>
                    <a:pt x="63069" y="4120"/>
                    <a:pt x="80115" y="21165"/>
                    <a:pt x="80115" y="42118"/>
                  </a:cubicBezTo>
                  <a:cubicBezTo>
                    <a:pt x="80115" y="63069"/>
                    <a:pt x="63070" y="80114"/>
                    <a:pt x="42118" y="80114"/>
                  </a:cubicBezTo>
                  <a:cubicBezTo>
                    <a:pt x="21166" y="80114"/>
                    <a:pt x="4121" y="63068"/>
                    <a:pt x="4121" y="42117"/>
                  </a:cubicBezTo>
                  <a:cubicBezTo>
                    <a:pt x="4121" y="21166"/>
                    <a:pt x="21166" y="4120"/>
                    <a:pt x="42118" y="4120"/>
                  </a:cubicBezTo>
                  <a:close/>
                  <a:moveTo>
                    <a:pt x="42118" y="0"/>
                  </a:moveTo>
                  <a:cubicBezTo>
                    <a:pt x="18894" y="0"/>
                    <a:pt x="0" y="18893"/>
                    <a:pt x="0" y="42118"/>
                  </a:cubicBezTo>
                  <a:cubicBezTo>
                    <a:pt x="0" y="65341"/>
                    <a:pt x="18894" y="84235"/>
                    <a:pt x="42118" y="84235"/>
                  </a:cubicBezTo>
                  <a:cubicBezTo>
                    <a:pt x="65341" y="84235"/>
                    <a:pt x="84236" y="65340"/>
                    <a:pt x="84236" y="42118"/>
                  </a:cubicBezTo>
                  <a:cubicBezTo>
                    <a:pt x="84236" y="18894"/>
                    <a:pt x="65342" y="0"/>
                    <a:pt x="421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9"/>
            <p:cNvSpPr/>
            <p:nvPr/>
          </p:nvSpPr>
          <p:spPr>
            <a:xfrm>
              <a:off x="1421525" y="3328175"/>
              <a:ext cx="1925700" cy="1925700"/>
            </a:xfrm>
            <a:custGeom>
              <a:rect b="b" l="l" r="r" t="t"/>
              <a:pathLst>
                <a:path extrusionOk="0" h="77028" w="77028">
                  <a:moveTo>
                    <a:pt x="38514" y="2608"/>
                  </a:moveTo>
                  <a:cubicBezTo>
                    <a:pt x="58312" y="2608"/>
                    <a:pt x="74420" y="18715"/>
                    <a:pt x="74420" y="38515"/>
                  </a:cubicBezTo>
                  <a:cubicBezTo>
                    <a:pt x="74420" y="58313"/>
                    <a:pt x="58312" y="74421"/>
                    <a:pt x="38514" y="74421"/>
                  </a:cubicBezTo>
                  <a:cubicBezTo>
                    <a:pt x="18715"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0" y="77028"/>
                    <a:pt x="77027" y="59750"/>
                    <a:pt x="77027" y="38514"/>
                  </a:cubicBezTo>
                  <a:cubicBezTo>
                    <a:pt x="77027" y="17278"/>
                    <a:pt x="59750" y="1"/>
                    <a:pt x="385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9"/>
            <p:cNvSpPr/>
            <p:nvPr/>
          </p:nvSpPr>
          <p:spPr>
            <a:xfrm>
              <a:off x="4212125" y="3238100"/>
              <a:ext cx="2105900" cy="2105875"/>
            </a:xfrm>
            <a:custGeom>
              <a:rect b="b" l="l" r="r" t="t"/>
              <a:pathLst>
                <a:path extrusionOk="0" h="84235" w="84236">
                  <a:moveTo>
                    <a:pt x="42118" y="4120"/>
                  </a:moveTo>
                  <a:cubicBezTo>
                    <a:pt x="63070" y="4120"/>
                    <a:pt x="80115" y="21165"/>
                    <a:pt x="80115" y="42118"/>
                  </a:cubicBezTo>
                  <a:cubicBezTo>
                    <a:pt x="80115" y="63069"/>
                    <a:pt x="63070" y="80114"/>
                    <a:pt x="42118" y="80114"/>
                  </a:cubicBezTo>
                  <a:cubicBezTo>
                    <a:pt x="21167" y="80114"/>
                    <a:pt x="4121" y="63068"/>
                    <a:pt x="4121" y="42117"/>
                  </a:cubicBezTo>
                  <a:cubicBezTo>
                    <a:pt x="4121" y="21166"/>
                    <a:pt x="21167" y="4120"/>
                    <a:pt x="42118" y="4120"/>
                  </a:cubicBezTo>
                  <a:close/>
                  <a:moveTo>
                    <a:pt x="42118" y="0"/>
                  </a:moveTo>
                  <a:cubicBezTo>
                    <a:pt x="18895" y="0"/>
                    <a:pt x="0" y="18893"/>
                    <a:pt x="0" y="42118"/>
                  </a:cubicBezTo>
                  <a:cubicBezTo>
                    <a:pt x="0" y="65341"/>
                    <a:pt x="18895" y="84235"/>
                    <a:pt x="42118" y="84235"/>
                  </a:cubicBezTo>
                  <a:cubicBezTo>
                    <a:pt x="65342" y="84235"/>
                    <a:pt x="84235" y="65340"/>
                    <a:pt x="84235" y="42118"/>
                  </a:cubicBezTo>
                  <a:cubicBezTo>
                    <a:pt x="84235" y="18894"/>
                    <a:pt x="65342" y="0"/>
                    <a:pt x="421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9"/>
            <p:cNvSpPr/>
            <p:nvPr/>
          </p:nvSpPr>
          <p:spPr>
            <a:xfrm>
              <a:off x="4302225" y="3328175"/>
              <a:ext cx="1925700" cy="1925700"/>
            </a:xfrm>
            <a:custGeom>
              <a:rect b="b" l="l" r="r" t="t"/>
              <a:pathLst>
                <a:path extrusionOk="0" h="77028" w="77028">
                  <a:moveTo>
                    <a:pt x="38514" y="2608"/>
                  </a:moveTo>
                  <a:cubicBezTo>
                    <a:pt x="58312" y="2608"/>
                    <a:pt x="74421" y="18715"/>
                    <a:pt x="74421" y="38515"/>
                  </a:cubicBezTo>
                  <a:cubicBezTo>
                    <a:pt x="74421" y="58313"/>
                    <a:pt x="58312" y="74421"/>
                    <a:pt x="38514" y="74421"/>
                  </a:cubicBezTo>
                  <a:cubicBezTo>
                    <a:pt x="18716"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1" y="77028"/>
                    <a:pt x="77027" y="59750"/>
                    <a:pt x="77027" y="38514"/>
                  </a:cubicBezTo>
                  <a:cubicBezTo>
                    <a:pt x="77027" y="17278"/>
                    <a:pt x="59751" y="1"/>
                    <a:pt x="385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9"/>
            <p:cNvSpPr/>
            <p:nvPr/>
          </p:nvSpPr>
          <p:spPr>
            <a:xfrm>
              <a:off x="1591900" y="1508525"/>
              <a:ext cx="1219875" cy="1503475"/>
            </a:xfrm>
            <a:custGeom>
              <a:rect b="b" l="l" r="r" t="t"/>
              <a:pathLst>
                <a:path extrusionOk="0" h="60139" w="48795">
                  <a:moveTo>
                    <a:pt x="44015" y="0"/>
                  </a:moveTo>
                  <a:cubicBezTo>
                    <a:pt x="44014" y="0"/>
                    <a:pt x="44013" y="0"/>
                    <a:pt x="44012" y="0"/>
                  </a:cubicBezTo>
                  <a:lnTo>
                    <a:pt x="4751" y="23"/>
                  </a:lnTo>
                  <a:cubicBezTo>
                    <a:pt x="2127" y="24"/>
                    <a:pt x="1" y="2153"/>
                    <a:pt x="3" y="4777"/>
                  </a:cubicBezTo>
                  <a:lnTo>
                    <a:pt x="30" y="55389"/>
                  </a:lnTo>
                  <a:cubicBezTo>
                    <a:pt x="31" y="58013"/>
                    <a:pt x="2159" y="60138"/>
                    <a:pt x="4782" y="60138"/>
                  </a:cubicBezTo>
                  <a:cubicBezTo>
                    <a:pt x="4782" y="60138"/>
                    <a:pt x="4783" y="60138"/>
                    <a:pt x="4784" y="60138"/>
                  </a:cubicBezTo>
                  <a:lnTo>
                    <a:pt x="44044" y="60116"/>
                  </a:lnTo>
                  <a:cubicBezTo>
                    <a:pt x="46668" y="60115"/>
                    <a:pt x="48795" y="57987"/>
                    <a:pt x="48793" y="55363"/>
                  </a:cubicBezTo>
                  <a:lnTo>
                    <a:pt x="48766" y="4749"/>
                  </a:lnTo>
                  <a:cubicBezTo>
                    <a:pt x="48765" y="2126"/>
                    <a:pt x="46638" y="0"/>
                    <a:pt x="44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9"/>
            <p:cNvSpPr/>
            <p:nvPr/>
          </p:nvSpPr>
          <p:spPr>
            <a:xfrm>
              <a:off x="1661775" y="1594625"/>
              <a:ext cx="1080150" cy="1331225"/>
            </a:xfrm>
            <a:custGeom>
              <a:rect b="b" l="l" r="r" t="t"/>
              <a:pathLst>
                <a:path extrusionOk="0" h="53249" w="43206">
                  <a:moveTo>
                    <a:pt x="38429" y="0"/>
                  </a:moveTo>
                  <a:cubicBezTo>
                    <a:pt x="38428" y="0"/>
                    <a:pt x="38427" y="0"/>
                    <a:pt x="38427" y="0"/>
                  </a:cubicBezTo>
                  <a:lnTo>
                    <a:pt x="4751" y="19"/>
                  </a:lnTo>
                  <a:cubicBezTo>
                    <a:pt x="2127" y="20"/>
                    <a:pt x="1" y="2149"/>
                    <a:pt x="2" y="4773"/>
                  </a:cubicBezTo>
                  <a:lnTo>
                    <a:pt x="26" y="48501"/>
                  </a:lnTo>
                  <a:cubicBezTo>
                    <a:pt x="27" y="51123"/>
                    <a:pt x="2154" y="53249"/>
                    <a:pt x="4777" y="53249"/>
                  </a:cubicBezTo>
                  <a:cubicBezTo>
                    <a:pt x="4778" y="53249"/>
                    <a:pt x="4779" y="53249"/>
                    <a:pt x="4779" y="53249"/>
                  </a:cubicBezTo>
                  <a:lnTo>
                    <a:pt x="38455" y="53230"/>
                  </a:lnTo>
                  <a:cubicBezTo>
                    <a:pt x="41079" y="53229"/>
                    <a:pt x="43206" y="51101"/>
                    <a:pt x="43203" y="48477"/>
                  </a:cubicBezTo>
                  <a:lnTo>
                    <a:pt x="43179" y="4750"/>
                  </a:lnTo>
                  <a:cubicBezTo>
                    <a:pt x="43178" y="2126"/>
                    <a:pt x="41051" y="0"/>
                    <a:pt x="384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9"/>
            <p:cNvSpPr/>
            <p:nvPr/>
          </p:nvSpPr>
          <p:spPr>
            <a:xfrm>
              <a:off x="1522325" y="1448950"/>
              <a:ext cx="1288775" cy="450450"/>
            </a:xfrm>
            <a:custGeom>
              <a:rect b="b" l="l" r="r" t="t"/>
              <a:pathLst>
                <a:path extrusionOk="0" h="18018" w="51551">
                  <a:moveTo>
                    <a:pt x="46799" y="0"/>
                  </a:moveTo>
                  <a:cubicBezTo>
                    <a:pt x="46798" y="0"/>
                    <a:pt x="46797" y="0"/>
                    <a:pt x="46797" y="0"/>
                  </a:cubicBezTo>
                  <a:lnTo>
                    <a:pt x="4751" y="64"/>
                  </a:lnTo>
                  <a:cubicBezTo>
                    <a:pt x="2127" y="66"/>
                    <a:pt x="1" y="2193"/>
                    <a:pt x="2" y="4817"/>
                  </a:cubicBezTo>
                  <a:lnTo>
                    <a:pt x="8" y="15237"/>
                  </a:lnTo>
                  <a:cubicBezTo>
                    <a:pt x="8" y="16773"/>
                    <a:pt x="1255" y="18018"/>
                    <a:pt x="2791" y="18018"/>
                  </a:cubicBezTo>
                  <a:lnTo>
                    <a:pt x="2786" y="7159"/>
                  </a:lnTo>
                  <a:cubicBezTo>
                    <a:pt x="2784" y="4535"/>
                    <a:pt x="4910" y="2406"/>
                    <a:pt x="7534" y="2405"/>
                  </a:cubicBezTo>
                  <a:lnTo>
                    <a:pt x="46795" y="2383"/>
                  </a:lnTo>
                  <a:cubicBezTo>
                    <a:pt x="46796" y="2383"/>
                    <a:pt x="46797" y="2383"/>
                    <a:pt x="46798" y="2383"/>
                  </a:cubicBezTo>
                  <a:cubicBezTo>
                    <a:pt x="49421" y="2383"/>
                    <a:pt x="51548" y="4509"/>
                    <a:pt x="51549" y="7132"/>
                  </a:cubicBezTo>
                  <a:lnTo>
                    <a:pt x="51550" y="4749"/>
                  </a:lnTo>
                  <a:cubicBezTo>
                    <a:pt x="51549" y="2126"/>
                    <a:pt x="49422" y="0"/>
                    <a:pt x="46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9"/>
            <p:cNvSpPr/>
            <p:nvPr/>
          </p:nvSpPr>
          <p:spPr>
            <a:xfrm>
              <a:off x="1979225" y="2262500"/>
              <a:ext cx="454100" cy="437275"/>
            </a:xfrm>
            <a:custGeom>
              <a:rect b="b" l="l" r="r" t="t"/>
              <a:pathLst>
                <a:path extrusionOk="0" h="17491" w="18164">
                  <a:moveTo>
                    <a:pt x="1" y="1"/>
                  </a:moveTo>
                  <a:lnTo>
                    <a:pt x="1" y="17452"/>
                  </a:lnTo>
                  <a:cubicBezTo>
                    <a:pt x="1" y="17473"/>
                    <a:pt x="17" y="17490"/>
                    <a:pt x="39" y="17490"/>
                  </a:cubicBezTo>
                  <a:lnTo>
                    <a:pt x="18125" y="17490"/>
                  </a:lnTo>
                  <a:cubicBezTo>
                    <a:pt x="18146" y="17490"/>
                    <a:pt x="18164" y="17473"/>
                    <a:pt x="18164" y="17452"/>
                  </a:cubicBezTo>
                  <a:lnTo>
                    <a:pt x="181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9"/>
            <p:cNvSpPr/>
            <p:nvPr/>
          </p:nvSpPr>
          <p:spPr>
            <a:xfrm>
              <a:off x="1950225" y="2262375"/>
              <a:ext cx="511900" cy="94000"/>
            </a:xfrm>
            <a:custGeom>
              <a:rect b="b" l="l" r="r" t="t"/>
              <a:pathLst>
                <a:path extrusionOk="0" h="3760" w="20476">
                  <a:moveTo>
                    <a:pt x="20474" y="0"/>
                  </a:moveTo>
                  <a:lnTo>
                    <a:pt x="0" y="11"/>
                  </a:lnTo>
                  <a:lnTo>
                    <a:pt x="2" y="1454"/>
                  </a:lnTo>
                  <a:cubicBezTo>
                    <a:pt x="2" y="2727"/>
                    <a:pt x="1034" y="3759"/>
                    <a:pt x="2309" y="3759"/>
                  </a:cubicBezTo>
                  <a:lnTo>
                    <a:pt x="18170" y="3750"/>
                  </a:lnTo>
                  <a:cubicBezTo>
                    <a:pt x="19443" y="3749"/>
                    <a:pt x="20475" y="2716"/>
                    <a:pt x="20475" y="1443"/>
                  </a:cubicBezTo>
                  <a:lnTo>
                    <a:pt x="204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9"/>
            <p:cNvSpPr/>
            <p:nvPr/>
          </p:nvSpPr>
          <p:spPr>
            <a:xfrm>
              <a:off x="4700725" y="1929075"/>
              <a:ext cx="402925" cy="717900"/>
            </a:xfrm>
            <a:custGeom>
              <a:rect b="b" l="l" r="r" t="t"/>
              <a:pathLst>
                <a:path extrusionOk="0" h="28716" w="16117">
                  <a:moveTo>
                    <a:pt x="2310" y="1"/>
                  </a:moveTo>
                  <a:cubicBezTo>
                    <a:pt x="1368" y="1"/>
                    <a:pt x="591" y="743"/>
                    <a:pt x="532" y="1691"/>
                  </a:cubicBezTo>
                  <a:cubicBezTo>
                    <a:pt x="469" y="2686"/>
                    <a:pt x="1224" y="3541"/>
                    <a:pt x="2217" y="3604"/>
                  </a:cubicBezTo>
                  <a:cubicBezTo>
                    <a:pt x="9328" y="4052"/>
                    <a:pt x="12511" y="6046"/>
                    <a:pt x="12511" y="7824"/>
                  </a:cubicBezTo>
                  <a:cubicBezTo>
                    <a:pt x="12511" y="10370"/>
                    <a:pt x="6692" y="13918"/>
                    <a:pt x="3216" y="16037"/>
                  </a:cubicBezTo>
                  <a:cubicBezTo>
                    <a:pt x="2719" y="16340"/>
                    <a:pt x="2240" y="16632"/>
                    <a:pt x="1788" y="16912"/>
                  </a:cubicBezTo>
                  <a:cubicBezTo>
                    <a:pt x="570" y="17669"/>
                    <a:pt x="1" y="19156"/>
                    <a:pt x="403" y="20529"/>
                  </a:cubicBezTo>
                  <a:cubicBezTo>
                    <a:pt x="1387" y="23884"/>
                    <a:pt x="2702" y="27396"/>
                    <a:pt x="2757" y="27544"/>
                  </a:cubicBezTo>
                  <a:cubicBezTo>
                    <a:pt x="3020" y="28248"/>
                    <a:pt x="3693" y="28714"/>
                    <a:pt x="4445" y="28714"/>
                  </a:cubicBezTo>
                  <a:lnTo>
                    <a:pt x="4445" y="28716"/>
                  </a:lnTo>
                  <a:cubicBezTo>
                    <a:pt x="5036" y="28714"/>
                    <a:pt x="5589" y="28424"/>
                    <a:pt x="5926" y="27938"/>
                  </a:cubicBezTo>
                  <a:cubicBezTo>
                    <a:pt x="6262" y="27452"/>
                    <a:pt x="6340" y="26833"/>
                    <a:pt x="6133" y="26279"/>
                  </a:cubicBezTo>
                  <a:cubicBezTo>
                    <a:pt x="6120" y="26245"/>
                    <a:pt x="4889" y="22956"/>
                    <a:pt x="3952" y="19814"/>
                  </a:cubicBezTo>
                  <a:cubicBezTo>
                    <a:pt x="4317" y="19588"/>
                    <a:pt x="4700" y="19354"/>
                    <a:pt x="5093" y="19115"/>
                  </a:cubicBezTo>
                  <a:cubicBezTo>
                    <a:pt x="10005" y="16122"/>
                    <a:pt x="16117" y="12396"/>
                    <a:pt x="16117" y="7824"/>
                  </a:cubicBezTo>
                  <a:cubicBezTo>
                    <a:pt x="16117" y="5732"/>
                    <a:pt x="14785" y="783"/>
                    <a:pt x="2443" y="6"/>
                  </a:cubicBezTo>
                  <a:cubicBezTo>
                    <a:pt x="2398" y="2"/>
                    <a:pt x="2354" y="1"/>
                    <a:pt x="23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9"/>
            <p:cNvSpPr/>
            <p:nvPr/>
          </p:nvSpPr>
          <p:spPr>
            <a:xfrm>
              <a:off x="2398325" y="4208600"/>
              <a:ext cx="1184475" cy="153175"/>
            </a:xfrm>
            <a:custGeom>
              <a:rect b="b" l="l" r="r" t="t"/>
              <a:pathLst>
                <a:path extrusionOk="0" h="6127" w="47379">
                  <a:moveTo>
                    <a:pt x="146" y="0"/>
                  </a:moveTo>
                  <a:lnTo>
                    <a:pt x="1" y="4634"/>
                  </a:lnTo>
                  <a:lnTo>
                    <a:pt x="47232" y="6127"/>
                  </a:lnTo>
                  <a:lnTo>
                    <a:pt x="47379" y="1493"/>
                  </a:lnTo>
                  <a:lnTo>
                    <a:pt x="1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9"/>
            <p:cNvSpPr/>
            <p:nvPr/>
          </p:nvSpPr>
          <p:spPr>
            <a:xfrm>
              <a:off x="1834325" y="3058050"/>
              <a:ext cx="567450" cy="1227550"/>
            </a:xfrm>
            <a:custGeom>
              <a:rect b="b" l="l" r="r" t="t"/>
              <a:pathLst>
                <a:path extrusionOk="0" h="49102" w="22698">
                  <a:moveTo>
                    <a:pt x="1892" y="0"/>
                  </a:moveTo>
                  <a:lnTo>
                    <a:pt x="0" y="815"/>
                  </a:lnTo>
                  <a:lnTo>
                    <a:pt x="20805" y="49101"/>
                  </a:lnTo>
                  <a:lnTo>
                    <a:pt x="22698" y="48287"/>
                  </a:lnTo>
                  <a:lnTo>
                    <a:pt x="1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9"/>
            <p:cNvSpPr/>
            <p:nvPr/>
          </p:nvSpPr>
          <p:spPr>
            <a:xfrm>
              <a:off x="2352475" y="3061575"/>
              <a:ext cx="51525" cy="1198425"/>
            </a:xfrm>
            <a:custGeom>
              <a:rect b="b" l="l" r="r" t="t"/>
              <a:pathLst>
                <a:path extrusionOk="0" h="47937" w="2061">
                  <a:moveTo>
                    <a:pt x="0" y="1"/>
                  </a:moveTo>
                  <a:lnTo>
                    <a:pt x="0" y="47936"/>
                  </a:lnTo>
                  <a:lnTo>
                    <a:pt x="2060" y="47936"/>
                  </a:lnTo>
                  <a:lnTo>
                    <a:pt x="20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9"/>
            <p:cNvSpPr/>
            <p:nvPr/>
          </p:nvSpPr>
          <p:spPr>
            <a:xfrm>
              <a:off x="1639425" y="3012425"/>
              <a:ext cx="1585150" cy="115900"/>
            </a:xfrm>
            <a:custGeom>
              <a:rect b="b" l="l" r="r" t="t"/>
              <a:pathLst>
                <a:path extrusionOk="0" h="4636" w="63406">
                  <a:moveTo>
                    <a:pt x="2318" y="1"/>
                  </a:moveTo>
                  <a:cubicBezTo>
                    <a:pt x="1039" y="1"/>
                    <a:pt x="1" y="1037"/>
                    <a:pt x="1" y="2318"/>
                  </a:cubicBezTo>
                  <a:cubicBezTo>
                    <a:pt x="1" y="3599"/>
                    <a:pt x="1039" y="4636"/>
                    <a:pt x="2318" y="4636"/>
                  </a:cubicBezTo>
                  <a:cubicBezTo>
                    <a:pt x="2324" y="4636"/>
                    <a:pt x="2331" y="4636"/>
                    <a:pt x="2337" y="4636"/>
                  </a:cubicBezTo>
                  <a:lnTo>
                    <a:pt x="61070" y="4636"/>
                  </a:lnTo>
                  <a:cubicBezTo>
                    <a:pt x="61076" y="4636"/>
                    <a:pt x="61082" y="4636"/>
                    <a:pt x="61088" y="4636"/>
                  </a:cubicBezTo>
                  <a:cubicBezTo>
                    <a:pt x="62367" y="4636"/>
                    <a:pt x="63405" y="3599"/>
                    <a:pt x="63405" y="2318"/>
                  </a:cubicBezTo>
                  <a:cubicBezTo>
                    <a:pt x="63405" y="1037"/>
                    <a:pt x="62367" y="1"/>
                    <a:pt x="61088" y="1"/>
                  </a:cubicBezTo>
                  <a:cubicBezTo>
                    <a:pt x="61082" y="1"/>
                    <a:pt x="61076" y="1"/>
                    <a:pt x="61070" y="1"/>
                  </a:cubicBezTo>
                  <a:lnTo>
                    <a:pt x="2337" y="1"/>
                  </a:lnTo>
                  <a:cubicBezTo>
                    <a:pt x="2331" y="1"/>
                    <a:pt x="2324" y="1"/>
                    <a:pt x="23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9"/>
            <p:cNvSpPr/>
            <p:nvPr/>
          </p:nvSpPr>
          <p:spPr>
            <a:xfrm>
              <a:off x="2364775" y="2928825"/>
              <a:ext cx="924650" cy="1340425"/>
            </a:xfrm>
            <a:custGeom>
              <a:rect b="b" l="l" r="r" t="t"/>
              <a:pathLst>
                <a:path extrusionOk="0" h="53617" w="36986">
                  <a:moveTo>
                    <a:pt x="33095" y="0"/>
                  </a:moveTo>
                  <a:lnTo>
                    <a:pt x="0" y="51097"/>
                  </a:lnTo>
                  <a:lnTo>
                    <a:pt x="3891" y="53617"/>
                  </a:lnTo>
                  <a:lnTo>
                    <a:pt x="36986" y="2519"/>
                  </a:lnTo>
                  <a:lnTo>
                    <a:pt x="330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9"/>
            <p:cNvSpPr/>
            <p:nvPr/>
          </p:nvSpPr>
          <p:spPr>
            <a:xfrm>
              <a:off x="3101575" y="2703525"/>
              <a:ext cx="548250" cy="1581025"/>
            </a:xfrm>
            <a:custGeom>
              <a:rect b="b" l="l" r="r" t="t"/>
              <a:pathLst>
                <a:path extrusionOk="0" h="63241" w="21930">
                  <a:moveTo>
                    <a:pt x="4461" y="1"/>
                  </a:moveTo>
                  <a:lnTo>
                    <a:pt x="0" y="1259"/>
                  </a:lnTo>
                  <a:lnTo>
                    <a:pt x="17469" y="63241"/>
                  </a:lnTo>
                  <a:lnTo>
                    <a:pt x="21930" y="61983"/>
                  </a:lnTo>
                  <a:lnTo>
                    <a:pt x="44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9"/>
            <p:cNvSpPr/>
            <p:nvPr/>
          </p:nvSpPr>
          <p:spPr>
            <a:xfrm>
              <a:off x="3577750" y="2947700"/>
              <a:ext cx="1393575" cy="1368975"/>
            </a:xfrm>
            <a:custGeom>
              <a:rect b="b" l="l" r="r" t="t"/>
              <a:pathLst>
                <a:path extrusionOk="0" h="54759" w="55743">
                  <a:moveTo>
                    <a:pt x="52499" y="1"/>
                  </a:moveTo>
                  <a:lnTo>
                    <a:pt x="0" y="51449"/>
                  </a:lnTo>
                  <a:lnTo>
                    <a:pt x="3244" y="54759"/>
                  </a:lnTo>
                  <a:lnTo>
                    <a:pt x="55743" y="3311"/>
                  </a:lnTo>
                  <a:lnTo>
                    <a:pt x="524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9"/>
            <p:cNvSpPr/>
            <p:nvPr/>
          </p:nvSpPr>
          <p:spPr>
            <a:xfrm>
              <a:off x="3381350" y="2793525"/>
              <a:ext cx="1516550" cy="926300"/>
            </a:xfrm>
            <a:custGeom>
              <a:rect b="b" l="l" r="r" t="t"/>
              <a:pathLst>
                <a:path extrusionOk="0" h="37052" w="60662">
                  <a:moveTo>
                    <a:pt x="58379" y="1"/>
                  </a:moveTo>
                  <a:lnTo>
                    <a:pt x="0" y="33017"/>
                  </a:lnTo>
                  <a:lnTo>
                    <a:pt x="2282" y="37052"/>
                  </a:lnTo>
                  <a:lnTo>
                    <a:pt x="60661" y="4036"/>
                  </a:lnTo>
                  <a:lnTo>
                    <a:pt x="583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9"/>
            <p:cNvSpPr/>
            <p:nvPr/>
          </p:nvSpPr>
          <p:spPr>
            <a:xfrm>
              <a:off x="4731800" y="2537500"/>
              <a:ext cx="626250" cy="1733025"/>
            </a:xfrm>
            <a:custGeom>
              <a:rect b="b" l="l" r="r" t="t"/>
              <a:pathLst>
                <a:path extrusionOk="0" h="69321" w="25050">
                  <a:moveTo>
                    <a:pt x="4436" y="0"/>
                  </a:moveTo>
                  <a:lnTo>
                    <a:pt x="0" y="1345"/>
                  </a:lnTo>
                  <a:lnTo>
                    <a:pt x="20613" y="69320"/>
                  </a:lnTo>
                  <a:lnTo>
                    <a:pt x="25050" y="67976"/>
                  </a:lnTo>
                  <a:lnTo>
                    <a:pt x="44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9"/>
            <p:cNvSpPr/>
            <p:nvPr/>
          </p:nvSpPr>
          <p:spPr>
            <a:xfrm>
              <a:off x="3321550" y="4018100"/>
              <a:ext cx="563775" cy="563775"/>
            </a:xfrm>
            <a:custGeom>
              <a:rect b="b" l="l" r="r" t="t"/>
              <a:pathLst>
                <a:path extrusionOk="0" h="22551" w="22551">
                  <a:moveTo>
                    <a:pt x="11276" y="0"/>
                  </a:moveTo>
                  <a:cubicBezTo>
                    <a:pt x="8285" y="0"/>
                    <a:pt x="5418" y="1189"/>
                    <a:pt x="3303" y="3303"/>
                  </a:cubicBezTo>
                  <a:cubicBezTo>
                    <a:pt x="1188" y="5417"/>
                    <a:pt x="1" y="8285"/>
                    <a:pt x="1" y="11275"/>
                  </a:cubicBezTo>
                  <a:cubicBezTo>
                    <a:pt x="1" y="14267"/>
                    <a:pt x="1188" y="17134"/>
                    <a:pt x="3303" y="19248"/>
                  </a:cubicBezTo>
                  <a:cubicBezTo>
                    <a:pt x="5418" y="21362"/>
                    <a:pt x="8285" y="22551"/>
                    <a:pt x="11276" y="22551"/>
                  </a:cubicBezTo>
                  <a:cubicBezTo>
                    <a:pt x="14266" y="22551"/>
                    <a:pt x="17133" y="21362"/>
                    <a:pt x="19249" y="19248"/>
                  </a:cubicBezTo>
                  <a:cubicBezTo>
                    <a:pt x="21363" y="17134"/>
                    <a:pt x="22550" y="14267"/>
                    <a:pt x="22550" y="11275"/>
                  </a:cubicBezTo>
                  <a:cubicBezTo>
                    <a:pt x="22550" y="8285"/>
                    <a:pt x="21363" y="5417"/>
                    <a:pt x="19249" y="3303"/>
                  </a:cubicBezTo>
                  <a:cubicBezTo>
                    <a:pt x="17133" y="1189"/>
                    <a:pt x="14266" y="0"/>
                    <a:pt x="11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9"/>
            <p:cNvSpPr/>
            <p:nvPr/>
          </p:nvSpPr>
          <p:spPr>
            <a:xfrm>
              <a:off x="2873300" y="2644500"/>
              <a:ext cx="607275" cy="149850"/>
            </a:xfrm>
            <a:custGeom>
              <a:rect b="b" l="l" r="r" t="t"/>
              <a:pathLst>
                <a:path extrusionOk="0" h="5994" w="24291">
                  <a:moveTo>
                    <a:pt x="904" y="1"/>
                  </a:moveTo>
                  <a:cubicBezTo>
                    <a:pt x="340" y="1"/>
                    <a:pt x="0" y="625"/>
                    <a:pt x="306" y="1097"/>
                  </a:cubicBezTo>
                  <a:lnTo>
                    <a:pt x="1620" y="3129"/>
                  </a:lnTo>
                  <a:cubicBezTo>
                    <a:pt x="2774" y="4915"/>
                    <a:pt x="4756" y="5992"/>
                    <a:pt x="6881" y="5994"/>
                  </a:cubicBezTo>
                  <a:lnTo>
                    <a:pt x="24291" y="5994"/>
                  </a:lnTo>
                  <a:lnTo>
                    <a:pt x="2429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9"/>
            <p:cNvSpPr/>
            <p:nvPr/>
          </p:nvSpPr>
          <p:spPr>
            <a:xfrm>
              <a:off x="3574550" y="4290025"/>
              <a:ext cx="452550" cy="403000"/>
            </a:xfrm>
            <a:custGeom>
              <a:rect b="b" l="l" r="r" t="t"/>
              <a:pathLst>
                <a:path extrusionOk="0" h="16120" w="18102">
                  <a:moveTo>
                    <a:pt x="2326" y="0"/>
                  </a:moveTo>
                  <a:lnTo>
                    <a:pt x="1" y="1757"/>
                  </a:lnTo>
                  <a:lnTo>
                    <a:pt x="10078" y="15089"/>
                  </a:lnTo>
                  <a:cubicBezTo>
                    <a:pt x="10589" y="15764"/>
                    <a:pt x="11365" y="16120"/>
                    <a:pt x="12151" y="16120"/>
                  </a:cubicBezTo>
                  <a:cubicBezTo>
                    <a:pt x="12696" y="16120"/>
                    <a:pt x="13246" y="15948"/>
                    <a:pt x="13714" y="15594"/>
                  </a:cubicBezTo>
                  <a:lnTo>
                    <a:pt x="13969" y="15402"/>
                  </a:lnTo>
                  <a:lnTo>
                    <a:pt x="18102" y="12278"/>
                  </a:lnTo>
                  <a:lnTo>
                    <a:pt x="16800" y="10554"/>
                  </a:lnTo>
                  <a:lnTo>
                    <a:pt x="13708" y="12892"/>
                  </a:lnTo>
                  <a:cubicBezTo>
                    <a:pt x="13472" y="13070"/>
                    <a:pt x="13195" y="13156"/>
                    <a:pt x="12921" y="13156"/>
                  </a:cubicBezTo>
                  <a:cubicBezTo>
                    <a:pt x="12526" y="13156"/>
                    <a:pt x="12135" y="12977"/>
                    <a:pt x="11879" y="12638"/>
                  </a:cubicBezTo>
                  <a:lnTo>
                    <a:pt x="23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9"/>
            <p:cNvSpPr/>
            <p:nvPr/>
          </p:nvSpPr>
          <p:spPr>
            <a:xfrm>
              <a:off x="3507025" y="4203575"/>
              <a:ext cx="192850" cy="192825"/>
            </a:xfrm>
            <a:custGeom>
              <a:rect b="b" l="l" r="r" t="t"/>
              <a:pathLst>
                <a:path extrusionOk="0" h="7713" w="7714">
                  <a:moveTo>
                    <a:pt x="3857" y="1"/>
                  </a:moveTo>
                  <a:cubicBezTo>
                    <a:pt x="1727" y="1"/>
                    <a:pt x="0" y="1727"/>
                    <a:pt x="0" y="3856"/>
                  </a:cubicBezTo>
                  <a:cubicBezTo>
                    <a:pt x="0" y="5987"/>
                    <a:pt x="1727" y="7713"/>
                    <a:pt x="3857" y="7713"/>
                  </a:cubicBezTo>
                  <a:cubicBezTo>
                    <a:pt x="5986" y="7713"/>
                    <a:pt x="7713" y="5987"/>
                    <a:pt x="7713" y="3856"/>
                  </a:cubicBezTo>
                  <a:cubicBezTo>
                    <a:pt x="7713" y="1727"/>
                    <a:pt x="5986" y="1"/>
                    <a:pt x="38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9"/>
            <p:cNvSpPr/>
            <p:nvPr/>
          </p:nvSpPr>
          <p:spPr>
            <a:xfrm>
              <a:off x="2228900" y="4135575"/>
              <a:ext cx="310925" cy="310925"/>
            </a:xfrm>
            <a:custGeom>
              <a:rect b="b" l="l" r="r" t="t"/>
              <a:pathLst>
                <a:path extrusionOk="0" h="12437" w="12437">
                  <a:moveTo>
                    <a:pt x="6219" y="0"/>
                  </a:moveTo>
                  <a:cubicBezTo>
                    <a:pt x="4570" y="0"/>
                    <a:pt x="2988" y="655"/>
                    <a:pt x="1822" y="1822"/>
                  </a:cubicBezTo>
                  <a:cubicBezTo>
                    <a:pt x="656" y="2987"/>
                    <a:pt x="1" y="4569"/>
                    <a:pt x="1" y="6219"/>
                  </a:cubicBezTo>
                  <a:cubicBezTo>
                    <a:pt x="1" y="7867"/>
                    <a:pt x="656" y="9449"/>
                    <a:pt x="1822" y="10615"/>
                  </a:cubicBezTo>
                  <a:cubicBezTo>
                    <a:pt x="2988" y="11781"/>
                    <a:pt x="4570" y="12436"/>
                    <a:pt x="6219" y="12436"/>
                  </a:cubicBezTo>
                  <a:cubicBezTo>
                    <a:pt x="7868" y="12436"/>
                    <a:pt x="9450" y="11781"/>
                    <a:pt x="10615" y="10615"/>
                  </a:cubicBezTo>
                  <a:cubicBezTo>
                    <a:pt x="11782" y="9449"/>
                    <a:pt x="12437" y="7867"/>
                    <a:pt x="12437" y="6219"/>
                  </a:cubicBezTo>
                  <a:cubicBezTo>
                    <a:pt x="12437" y="4569"/>
                    <a:pt x="11782" y="2987"/>
                    <a:pt x="10615" y="1822"/>
                  </a:cubicBezTo>
                  <a:cubicBezTo>
                    <a:pt x="9450" y="655"/>
                    <a:pt x="7868" y="0"/>
                    <a:pt x="6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9"/>
            <p:cNvSpPr/>
            <p:nvPr/>
          </p:nvSpPr>
          <p:spPr>
            <a:xfrm>
              <a:off x="3751125" y="4258250"/>
              <a:ext cx="474625" cy="274600"/>
            </a:xfrm>
            <a:custGeom>
              <a:rect b="b" l="l" r="r" t="t"/>
              <a:pathLst>
                <a:path extrusionOk="0" h="10984" w="18985">
                  <a:moveTo>
                    <a:pt x="2628" y="0"/>
                  </a:moveTo>
                  <a:cubicBezTo>
                    <a:pt x="2524" y="248"/>
                    <a:pt x="2203" y="1122"/>
                    <a:pt x="1597" y="2062"/>
                  </a:cubicBezTo>
                  <a:cubicBezTo>
                    <a:pt x="1" y="4534"/>
                    <a:pt x="181" y="5259"/>
                    <a:pt x="2786" y="7213"/>
                  </a:cubicBezTo>
                  <a:cubicBezTo>
                    <a:pt x="5392" y="9167"/>
                    <a:pt x="10024" y="10791"/>
                    <a:pt x="13338" y="10967"/>
                  </a:cubicBezTo>
                  <a:cubicBezTo>
                    <a:pt x="13557" y="10978"/>
                    <a:pt x="13774" y="10984"/>
                    <a:pt x="13989" y="10984"/>
                  </a:cubicBezTo>
                  <a:cubicBezTo>
                    <a:pt x="16659" y="10984"/>
                    <a:pt x="18985" y="10123"/>
                    <a:pt x="18684" y="9038"/>
                  </a:cubicBezTo>
                  <a:cubicBezTo>
                    <a:pt x="18363" y="7887"/>
                    <a:pt x="7083" y="4487"/>
                    <a:pt x="7751" y="303"/>
                  </a:cubicBezTo>
                  <a:lnTo>
                    <a:pt x="7751" y="303"/>
                  </a:lnTo>
                  <a:cubicBezTo>
                    <a:pt x="6624" y="562"/>
                    <a:pt x="5791" y="679"/>
                    <a:pt x="5108" y="679"/>
                  </a:cubicBezTo>
                  <a:cubicBezTo>
                    <a:pt x="4113" y="679"/>
                    <a:pt x="3435" y="430"/>
                    <a:pt x="26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9"/>
            <p:cNvSpPr/>
            <p:nvPr/>
          </p:nvSpPr>
          <p:spPr>
            <a:xfrm>
              <a:off x="3788225" y="3207850"/>
              <a:ext cx="456725" cy="1085325"/>
            </a:xfrm>
            <a:custGeom>
              <a:rect b="b" l="l" r="r" t="t"/>
              <a:pathLst>
                <a:path extrusionOk="0" h="43413" w="18269">
                  <a:moveTo>
                    <a:pt x="11762" y="1"/>
                  </a:moveTo>
                  <a:cubicBezTo>
                    <a:pt x="8432" y="1"/>
                    <a:pt x="4679" y="1196"/>
                    <a:pt x="3192" y="3818"/>
                  </a:cubicBezTo>
                  <a:cubicBezTo>
                    <a:pt x="1303" y="7149"/>
                    <a:pt x="1727" y="14802"/>
                    <a:pt x="1988" y="21317"/>
                  </a:cubicBezTo>
                  <a:cubicBezTo>
                    <a:pt x="2236" y="27532"/>
                    <a:pt x="2255" y="32272"/>
                    <a:pt x="0" y="41999"/>
                  </a:cubicBezTo>
                  <a:cubicBezTo>
                    <a:pt x="1084" y="42575"/>
                    <a:pt x="3313" y="43412"/>
                    <a:pt x="5571" y="43412"/>
                  </a:cubicBezTo>
                  <a:cubicBezTo>
                    <a:pt x="6153" y="43412"/>
                    <a:pt x="6737" y="43357"/>
                    <a:pt x="7303" y="43227"/>
                  </a:cubicBezTo>
                  <a:cubicBezTo>
                    <a:pt x="7299" y="43147"/>
                    <a:pt x="16739" y="8256"/>
                    <a:pt x="17751" y="3659"/>
                  </a:cubicBezTo>
                  <a:cubicBezTo>
                    <a:pt x="18269" y="1309"/>
                    <a:pt x="15246" y="1"/>
                    <a:pt x="117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9"/>
            <p:cNvSpPr/>
            <p:nvPr/>
          </p:nvSpPr>
          <p:spPr>
            <a:xfrm>
              <a:off x="3930625" y="4532800"/>
              <a:ext cx="292425" cy="67375"/>
            </a:xfrm>
            <a:custGeom>
              <a:rect b="b" l="l" r="r" t="t"/>
              <a:pathLst>
                <a:path extrusionOk="0" h="2695" w="11697">
                  <a:moveTo>
                    <a:pt x="1" y="0"/>
                  </a:moveTo>
                  <a:lnTo>
                    <a:pt x="1" y="2694"/>
                  </a:lnTo>
                  <a:lnTo>
                    <a:pt x="11697" y="2694"/>
                  </a:lnTo>
                  <a:lnTo>
                    <a:pt x="116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9"/>
            <p:cNvSpPr/>
            <p:nvPr/>
          </p:nvSpPr>
          <p:spPr>
            <a:xfrm>
              <a:off x="5193325" y="4160300"/>
              <a:ext cx="191750" cy="191750"/>
            </a:xfrm>
            <a:custGeom>
              <a:rect b="b" l="l" r="r" t="t"/>
              <a:pathLst>
                <a:path extrusionOk="0" h="7670" w="7670">
                  <a:moveTo>
                    <a:pt x="3835" y="0"/>
                  </a:moveTo>
                  <a:cubicBezTo>
                    <a:pt x="1718" y="0"/>
                    <a:pt x="1" y="1717"/>
                    <a:pt x="1" y="3835"/>
                  </a:cubicBezTo>
                  <a:cubicBezTo>
                    <a:pt x="1" y="5953"/>
                    <a:pt x="1718" y="7670"/>
                    <a:pt x="3835" y="7670"/>
                  </a:cubicBezTo>
                  <a:cubicBezTo>
                    <a:pt x="5953" y="7670"/>
                    <a:pt x="7670" y="5953"/>
                    <a:pt x="7670" y="3835"/>
                  </a:cubicBezTo>
                  <a:cubicBezTo>
                    <a:pt x="7670" y="1717"/>
                    <a:pt x="5953" y="0"/>
                    <a:pt x="38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9"/>
            <p:cNvSpPr/>
            <p:nvPr/>
          </p:nvSpPr>
          <p:spPr>
            <a:xfrm>
              <a:off x="4481850" y="1893725"/>
              <a:ext cx="285775" cy="118225"/>
            </a:xfrm>
            <a:custGeom>
              <a:rect b="b" l="l" r="r" t="t"/>
              <a:pathLst>
                <a:path extrusionOk="0" h="4729" w="11431">
                  <a:moveTo>
                    <a:pt x="0" y="1"/>
                  </a:moveTo>
                  <a:lnTo>
                    <a:pt x="0" y="4360"/>
                  </a:lnTo>
                  <a:lnTo>
                    <a:pt x="9834" y="4728"/>
                  </a:lnTo>
                  <a:cubicBezTo>
                    <a:pt x="10715" y="4728"/>
                    <a:pt x="11430" y="4013"/>
                    <a:pt x="11430" y="3131"/>
                  </a:cubicBezTo>
                  <a:cubicBezTo>
                    <a:pt x="11430" y="2318"/>
                    <a:pt x="10878" y="1632"/>
                    <a:pt x="10035" y="1524"/>
                  </a:cubicBezTo>
                  <a:cubicBezTo>
                    <a:pt x="9191" y="1415"/>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9"/>
            <p:cNvSpPr/>
            <p:nvPr/>
          </p:nvSpPr>
          <p:spPr>
            <a:xfrm>
              <a:off x="4297225" y="1800975"/>
              <a:ext cx="475750" cy="231875"/>
            </a:xfrm>
            <a:custGeom>
              <a:rect b="b" l="l" r="r" t="t"/>
              <a:pathLst>
                <a:path extrusionOk="0" h="9275" w="19030">
                  <a:moveTo>
                    <a:pt x="8924" y="0"/>
                  </a:moveTo>
                  <a:cubicBezTo>
                    <a:pt x="6128" y="0"/>
                    <a:pt x="3045" y="721"/>
                    <a:pt x="1" y="1953"/>
                  </a:cubicBezTo>
                  <a:lnTo>
                    <a:pt x="1145" y="8177"/>
                  </a:lnTo>
                  <a:cubicBezTo>
                    <a:pt x="1145" y="8177"/>
                    <a:pt x="4052" y="8096"/>
                    <a:pt x="5020" y="6158"/>
                  </a:cubicBezTo>
                  <a:cubicBezTo>
                    <a:pt x="4818" y="4746"/>
                    <a:pt x="6335" y="3713"/>
                    <a:pt x="7101" y="3713"/>
                  </a:cubicBezTo>
                  <a:cubicBezTo>
                    <a:pt x="7869" y="3713"/>
                    <a:pt x="8596" y="3938"/>
                    <a:pt x="9803" y="4065"/>
                  </a:cubicBezTo>
                  <a:cubicBezTo>
                    <a:pt x="11519" y="5527"/>
                    <a:pt x="10148" y="7670"/>
                    <a:pt x="9281" y="8119"/>
                  </a:cubicBezTo>
                  <a:cubicBezTo>
                    <a:pt x="9375" y="8420"/>
                    <a:pt x="10514" y="9275"/>
                    <a:pt x="12344" y="9275"/>
                  </a:cubicBezTo>
                  <a:cubicBezTo>
                    <a:pt x="12947" y="9275"/>
                    <a:pt x="13625" y="9182"/>
                    <a:pt x="14366" y="8946"/>
                  </a:cubicBezTo>
                  <a:cubicBezTo>
                    <a:pt x="17354" y="7992"/>
                    <a:pt x="19029" y="3754"/>
                    <a:pt x="14620" y="1318"/>
                  </a:cubicBezTo>
                  <a:cubicBezTo>
                    <a:pt x="12977" y="410"/>
                    <a:pt x="11032" y="0"/>
                    <a:pt x="8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9"/>
            <p:cNvSpPr/>
            <p:nvPr/>
          </p:nvSpPr>
          <p:spPr>
            <a:xfrm>
              <a:off x="4421650" y="1893700"/>
              <a:ext cx="113250" cy="109025"/>
            </a:xfrm>
            <a:custGeom>
              <a:rect b="b" l="l" r="r" t="t"/>
              <a:pathLst>
                <a:path extrusionOk="0" h="4361" w="4530">
                  <a:moveTo>
                    <a:pt x="2180" y="1"/>
                  </a:moveTo>
                  <a:cubicBezTo>
                    <a:pt x="976" y="1"/>
                    <a:pt x="0" y="977"/>
                    <a:pt x="0" y="2181"/>
                  </a:cubicBezTo>
                  <a:cubicBezTo>
                    <a:pt x="0" y="3062"/>
                    <a:pt x="531" y="3857"/>
                    <a:pt x="1346" y="4194"/>
                  </a:cubicBezTo>
                  <a:cubicBezTo>
                    <a:pt x="1615" y="4306"/>
                    <a:pt x="1899" y="4360"/>
                    <a:pt x="2179" y="4360"/>
                  </a:cubicBezTo>
                  <a:cubicBezTo>
                    <a:pt x="2746" y="4360"/>
                    <a:pt x="3303" y="4139"/>
                    <a:pt x="3721" y="3721"/>
                  </a:cubicBezTo>
                  <a:cubicBezTo>
                    <a:pt x="4343" y="3098"/>
                    <a:pt x="4530" y="2161"/>
                    <a:pt x="4193" y="1346"/>
                  </a:cubicBezTo>
                  <a:cubicBezTo>
                    <a:pt x="3856" y="533"/>
                    <a:pt x="3061" y="1"/>
                    <a:pt x="21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9"/>
            <p:cNvSpPr/>
            <p:nvPr/>
          </p:nvSpPr>
          <p:spPr>
            <a:xfrm>
              <a:off x="2862375" y="2236600"/>
              <a:ext cx="1402800" cy="1136325"/>
            </a:xfrm>
            <a:custGeom>
              <a:rect b="b" l="l" r="r" t="t"/>
              <a:pathLst>
                <a:path extrusionOk="0" h="45453" w="56112">
                  <a:moveTo>
                    <a:pt x="5391" y="0"/>
                  </a:moveTo>
                  <a:cubicBezTo>
                    <a:pt x="5391" y="0"/>
                    <a:pt x="2981" y="3881"/>
                    <a:pt x="1600" y="7784"/>
                  </a:cubicBezTo>
                  <a:cubicBezTo>
                    <a:pt x="1" y="12299"/>
                    <a:pt x="1341" y="16317"/>
                    <a:pt x="5092" y="19957"/>
                  </a:cubicBezTo>
                  <a:cubicBezTo>
                    <a:pt x="8843" y="23598"/>
                    <a:pt x="28442" y="36123"/>
                    <a:pt x="37822" y="41611"/>
                  </a:cubicBezTo>
                  <a:cubicBezTo>
                    <a:pt x="42477" y="44335"/>
                    <a:pt x="46139" y="45452"/>
                    <a:pt x="48920" y="45452"/>
                  </a:cubicBezTo>
                  <a:cubicBezTo>
                    <a:pt x="51743" y="45452"/>
                    <a:pt x="53659" y="44301"/>
                    <a:pt x="54785" y="42509"/>
                  </a:cubicBezTo>
                  <a:cubicBezTo>
                    <a:pt x="56112" y="40397"/>
                    <a:pt x="55683" y="37220"/>
                    <a:pt x="53488" y="34925"/>
                  </a:cubicBezTo>
                  <a:cubicBezTo>
                    <a:pt x="51293" y="32630"/>
                    <a:pt x="29340" y="7883"/>
                    <a:pt x="24650" y="3692"/>
                  </a:cubicBezTo>
                  <a:lnTo>
                    <a:pt x="539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9"/>
            <p:cNvSpPr/>
            <p:nvPr/>
          </p:nvSpPr>
          <p:spPr>
            <a:xfrm>
              <a:off x="2963325" y="1143000"/>
              <a:ext cx="973025" cy="1202950"/>
            </a:xfrm>
            <a:custGeom>
              <a:rect b="b" l="l" r="r" t="t"/>
              <a:pathLst>
                <a:path extrusionOk="0" h="48118" w="38921">
                  <a:moveTo>
                    <a:pt x="21886" y="0"/>
                  </a:moveTo>
                  <a:cubicBezTo>
                    <a:pt x="17946" y="0"/>
                    <a:pt x="13923" y="2485"/>
                    <a:pt x="11892" y="5966"/>
                  </a:cubicBezTo>
                  <a:cubicBezTo>
                    <a:pt x="8410" y="11936"/>
                    <a:pt x="0" y="28263"/>
                    <a:pt x="802" y="43884"/>
                  </a:cubicBezTo>
                  <a:cubicBezTo>
                    <a:pt x="6114" y="46997"/>
                    <a:pt x="12075" y="48117"/>
                    <a:pt x="16300" y="48117"/>
                  </a:cubicBezTo>
                  <a:cubicBezTo>
                    <a:pt x="19004" y="48117"/>
                    <a:pt x="20998" y="47658"/>
                    <a:pt x="21656" y="46970"/>
                  </a:cubicBezTo>
                  <a:cubicBezTo>
                    <a:pt x="22842" y="40900"/>
                    <a:pt x="27906" y="33055"/>
                    <a:pt x="33413" y="27648"/>
                  </a:cubicBezTo>
                  <a:cubicBezTo>
                    <a:pt x="38921" y="22241"/>
                    <a:pt x="36502" y="20665"/>
                    <a:pt x="34483" y="15492"/>
                  </a:cubicBezTo>
                  <a:cubicBezTo>
                    <a:pt x="32306" y="9913"/>
                    <a:pt x="30258" y="3743"/>
                    <a:pt x="26522" y="1339"/>
                  </a:cubicBezTo>
                  <a:cubicBezTo>
                    <a:pt x="25084" y="413"/>
                    <a:pt x="23492" y="0"/>
                    <a:pt x="218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9"/>
            <p:cNvSpPr/>
            <p:nvPr/>
          </p:nvSpPr>
          <p:spPr>
            <a:xfrm>
              <a:off x="3596025" y="1102200"/>
              <a:ext cx="191450" cy="224250"/>
            </a:xfrm>
            <a:custGeom>
              <a:rect b="b" l="l" r="r" t="t"/>
              <a:pathLst>
                <a:path extrusionOk="0" h="8970" w="7658">
                  <a:moveTo>
                    <a:pt x="3464" y="0"/>
                  </a:moveTo>
                  <a:cubicBezTo>
                    <a:pt x="3464" y="0"/>
                    <a:pt x="1021" y="2771"/>
                    <a:pt x="0" y="4485"/>
                  </a:cubicBezTo>
                  <a:cubicBezTo>
                    <a:pt x="511" y="7657"/>
                    <a:pt x="3866" y="8970"/>
                    <a:pt x="3866" y="8970"/>
                  </a:cubicBezTo>
                  <a:lnTo>
                    <a:pt x="7658" y="3682"/>
                  </a:lnTo>
                  <a:lnTo>
                    <a:pt x="34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9"/>
            <p:cNvSpPr/>
            <p:nvPr/>
          </p:nvSpPr>
          <p:spPr>
            <a:xfrm>
              <a:off x="3660650" y="1102200"/>
              <a:ext cx="126825" cy="151175"/>
            </a:xfrm>
            <a:custGeom>
              <a:rect b="b" l="l" r="r" t="t"/>
              <a:pathLst>
                <a:path extrusionOk="0" h="6047" w="5073">
                  <a:moveTo>
                    <a:pt x="879" y="0"/>
                  </a:moveTo>
                  <a:cubicBezTo>
                    <a:pt x="879" y="0"/>
                    <a:pt x="510" y="420"/>
                    <a:pt x="0" y="1031"/>
                  </a:cubicBezTo>
                  <a:cubicBezTo>
                    <a:pt x="574" y="2575"/>
                    <a:pt x="1649" y="4576"/>
                    <a:pt x="3377" y="6046"/>
                  </a:cubicBezTo>
                  <a:lnTo>
                    <a:pt x="5073" y="3682"/>
                  </a:lnTo>
                  <a:lnTo>
                    <a:pt x="8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9"/>
            <p:cNvSpPr/>
            <p:nvPr/>
          </p:nvSpPr>
          <p:spPr>
            <a:xfrm>
              <a:off x="3295725" y="1229675"/>
              <a:ext cx="1095225" cy="848475"/>
            </a:xfrm>
            <a:custGeom>
              <a:rect b="b" l="l" r="r" t="t"/>
              <a:pathLst>
                <a:path extrusionOk="0" h="33939" w="43809">
                  <a:moveTo>
                    <a:pt x="5240" y="0"/>
                  </a:moveTo>
                  <a:cubicBezTo>
                    <a:pt x="4903" y="0"/>
                    <a:pt x="4554" y="35"/>
                    <a:pt x="4194" y="106"/>
                  </a:cubicBezTo>
                  <a:cubicBezTo>
                    <a:pt x="1992" y="541"/>
                    <a:pt x="1" y="2843"/>
                    <a:pt x="645" y="7394"/>
                  </a:cubicBezTo>
                  <a:cubicBezTo>
                    <a:pt x="1684" y="14749"/>
                    <a:pt x="8059" y="33939"/>
                    <a:pt x="30835" y="33939"/>
                  </a:cubicBezTo>
                  <a:cubicBezTo>
                    <a:pt x="34675" y="33939"/>
                    <a:pt x="38982" y="33393"/>
                    <a:pt x="43809" y="32153"/>
                  </a:cubicBezTo>
                  <a:lnTo>
                    <a:pt x="40538" y="23837"/>
                  </a:lnTo>
                  <a:cubicBezTo>
                    <a:pt x="40538" y="23837"/>
                    <a:pt x="37711" y="24234"/>
                    <a:pt x="34043" y="24234"/>
                  </a:cubicBezTo>
                  <a:cubicBezTo>
                    <a:pt x="30376" y="24234"/>
                    <a:pt x="25869" y="23837"/>
                    <a:pt x="22506" y="22249"/>
                  </a:cubicBezTo>
                  <a:cubicBezTo>
                    <a:pt x="15266" y="18830"/>
                    <a:pt x="13621" y="12105"/>
                    <a:pt x="11669" y="6833"/>
                  </a:cubicBezTo>
                  <a:cubicBezTo>
                    <a:pt x="10005" y="2340"/>
                    <a:pt x="7986" y="0"/>
                    <a:pt x="5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9"/>
            <p:cNvSpPr/>
            <p:nvPr/>
          </p:nvSpPr>
          <p:spPr>
            <a:xfrm>
              <a:off x="3324550" y="346375"/>
              <a:ext cx="898500" cy="947250"/>
            </a:xfrm>
            <a:custGeom>
              <a:rect b="b" l="l" r="r" t="t"/>
              <a:pathLst>
                <a:path extrusionOk="0" h="37890" w="35940">
                  <a:moveTo>
                    <a:pt x="23027" y="1"/>
                  </a:moveTo>
                  <a:cubicBezTo>
                    <a:pt x="22655" y="1"/>
                    <a:pt x="22281" y="35"/>
                    <a:pt x="21906" y="107"/>
                  </a:cubicBezTo>
                  <a:cubicBezTo>
                    <a:pt x="15329" y="1362"/>
                    <a:pt x="0" y="7907"/>
                    <a:pt x="12605" y="30018"/>
                  </a:cubicBezTo>
                  <a:cubicBezTo>
                    <a:pt x="12605" y="30018"/>
                    <a:pt x="22005" y="37889"/>
                    <a:pt x="27019" y="37889"/>
                  </a:cubicBezTo>
                  <a:cubicBezTo>
                    <a:pt x="27693" y="37889"/>
                    <a:pt x="28288" y="37747"/>
                    <a:pt x="28770" y="37424"/>
                  </a:cubicBezTo>
                  <a:cubicBezTo>
                    <a:pt x="29384" y="37014"/>
                    <a:pt x="31312" y="32998"/>
                    <a:pt x="32537" y="30052"/>
                  </a:cubicBezTo>
                  <a:cubicBezTo>
                    <a:pt x="34349" y="25702"/>
                    <a:pt x="35940" y="19893"/>
                    <a:pt x="35456" y="15794"/>
                  </a:cubicBezTo>
                  <a:cubicBezTo>
                    <a:pt x="34702" y="9406"/>
                    <a:pt x="29171" y="1"/>
                    <a:pt x="230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9"/>
            <p:cNvSpPr/>
            <p:nvPr/>
          </p:nvSpPr>
          <p:spPr>
            <a:xfrm>
              <a:off x="3725800" y="652575"/>
              <a:ext cx="159675" cy="226125"/>
            </a:xfrm>
            <a:custGeom>
              <a:rect b="b" l="l" r="r" t="t"/>
              <a:pathLst>
                <a:path extrusionOk="0" h="9045" w="6387">
                  <a:moveTo>
                    <a:pt x="2990" y="1"/>
                  </a:moveTo>
                  <a:cubicBezTo>
                    <a:pt x="2871" y="1"/>
                    <a:pt x="2750" y="14"/>
                    <a:pt x="2625" y="41"/>
                  </a:cubicBezTo>
                  <a:cubicBezTo>
                    <a:pt x="1206" y="354"/>
                    <a:pt x="1" y="2360"/>
                    <a:pt x="353" y="4541"/>
                  </a:cubicBezTo>
                  <a:cubicBezTo>
                    <a:pt x="690" y="6630"/>
                    <a:pt x="2479" y="9044"/>
                    <a:pt x="3889" y="9044"/>
                  </a:cubicBezTo>
                  <a:cubicBezTo>
                    <a:pt x="3952" y="9044"/>
                    <a:pt x="4014" y="9040"/>
                    <a:pt x="4075" y="9030"/>
                  </a:cubicBezTo>
                  <a:cubicBezTo>
                    <a:pt x="5510" y="8798"/>
                    <a:pt x="6387" y="6842"/>
                    <a:pt x="6036" y="4660"/>
                  </a:cubicBezTo>
                  <a:cubicBezTo>
                    <a:pt x="5707" y="2623"/>
                    <a:pt x="4664" y="1"/>
                    <a:pt x="2990" y="1"/>
                  </a:cubicBezTo>
                  <a:close/>
                </a:path>
              </a:pathLst>
            </a:custGeom>
            <a:solidFill>
              <a:srgbClr val="FFC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9"/>
            <p:cNvSpPr/>
            <p:nvPr/>
          </p:nvSpPr>
          <p:spPr>
            <a:xfrm>
              <a:off x="2681475" y="238125"/>
              <a:ext cx="1640750" cy="1380150"/>
            </a:xfrm>
            <a:custGeom>
              <a:rect b="b" l="l" r="r" t="t"/>
              <a:pathLst>
                <a:path extrusionOk="0" h="55206" w="65630">
                  <a:moveTo>
                    <a:pt x="46142" y="0"/>
                  </a:moveTo>
                  <a:cubicBezTo>
                    <a:pt x="40146" y="0"/>
                    <a:pt x="36085" y="2760"/>
                    <a:pt x="34540" y="6056"/>
                  </a:cubicBezTo>
                  <a:cubicBezTo>
                    <a:pt x="32702" y="9977"/>
                    <a:pt x="33937" y="10547"/>
                    <a:pt x="26392" y="10927"/>
                  </a:cubicBezTo>
                  <a:cubicBezTo>
                    <a:pt x="17948" y="11353"/>
                    <a:pt x="16382" y="12135"/>
                    <a:pt x="15308" y="19127"/>
                  </a:cubicBezTo>
                  <a:cubicBezTo>
                    <a:pt x="14129" y="26811"/>
                    <a:pt x="9321" y="24416"/>
                    <a:pt x="4661" y="31407"/>
                  </a:cubicBezTo>
                  <a:cubicBezTo>
                    <a:pt x="1" y="38399"/>
                    <a:pt x="6168" y="50652"/>
                    <a:pt x="13882" y="53269"/>
                  </a:cubicBezTo>
                  <a:cubicBezTo>
                    <a:pt x="17871" y="54623"/>
                    <a:pt x="21222" y="55205"/>
                    <a:pt x="24052" y="55205"/>
                  </a:cubicBezTo>
                  <a:cubicBezTo>
                    <a:pt x="40793" y="55205"/>
                    <a:pt x="39304" y="34853"/>
                    <a:pt x="43901" y="33707"/>
                  </a:cubicBezTo>
                  <a:cubicBezTo>
                    <a:pt x="49275" y="32367"/>
                    <a:pt x="48471" y="29403"/>
                    <a:pt x="48051" y="23219"/>
                  </a:cubicBezTo>
                  <a:cubicBezTo>
                    <a:pt x="47897" y="20946"/>
                    <a:pt x="48754" y="20352"/>
                    <a:pt x="50071" y="20352"/>
                  </a:cubicBezTo>
                  <a:cubicBezTo>
                    <a:pt x="51513" y="20352"/>
                    <a:pt x="53507" y="21065"/>
                    <a:pt x="55325" y="21065"/>
                  </a:cubicBezTo>
                  <a:cubicBezTo>
                    <a:pt x="55514" y="21065"/>
                    <a:pt x="55700" y="21057"/>
                    <a:pt x="55884" y="21041"/>
                  </a:cubicBezTo>
                  <a:cubicBezTo>
                    <a:pt x="59710" y="20687"/>
                    <a:pt x="62529" y="19630"/>
                    <a:pt x="63754" y="15004"/>
                  </a:cubicBezTo>
                  <a:cubicBezTo>
                    <a:pt x="65630" y="7907"/>
                    <a:pt x="57377" y="1780"/>
                    <a:pt x="50367" y="423"/>
                  </a:cubicBezTo>
                  <a:cubicBezTo>
                    <a:pt x="48869" y="133"/>
                    <a:pt x="47459" y="0"/>
                    <a:pt x="46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 name="Google Shape;756;p49"/>
          <p:cNvSpPr txBox="1"/>
          <p:nvPr/>
        </p:nvSpPr>
        <p:spPr>
          <a:xfrm>
            <a:off x="346350" y="1264600"/>
            <a:ext cx="5706600" cy="33432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Delivery </a:t>
            </a:r>
            <a:r>
              <a:rPr b="1" lang="en" sz="1200">
                <a:solidFill>
                  <a:schemeClr val="dk1"/>
                </a:solidFill>
                <a:latin typeface="Roboto"/>
                <a:ea typeface="Roboto"/>
                <a:cs typeface="Roboto"/>
                <a:sym typeface="Roboto"/>
              </a:rPr>
              <a:t> Tracking:</a:t>
            </a:r>
            <a:endParaRPr b="1"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Assigning delivery drivers to orders.Real-time tracking of delivery status.Estimated delivery times for customers.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User Reviews and Ratings:</a:t>
            </a:r>
            <a:endParaRPr b="1"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Option for customers to leave reviews and ratings.Display of reviews and ratings for menu items and restaurants.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User Profiles:</a:t>
            </a:r>
            <a:endParaRPr b="1"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User profiles for customers to manage their information and preferences.Restaurant staff profiles with permissions and roles.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Admin Panel:</a:t>
            </a:r>
            <a:endParaRPr b="1"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Dashboard for administrators to manage users, restaurants, and settings.Tools for content moderation and quality control.User activity logs and audit trails.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Support and Helpdesk:</a:t>
            </a:r>
            <a:endParaRPr b="1"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Contact and support options for customers.Ticketing system for handling customer inquiries and issues.</a:t>
            </a:r>
            <a:endParaRPr sz="1200">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Food Delivery App by Slidesgo">
  <a:themeElements>
    <a:clrScheme name="Simple Light">
      <a:dk1>
        <a:srgbClr val="000000"/>
      </a:dk1>
      <a:lt1>
        <a:srgbClr val="FFFFFF"/>
      </a:lt1>
      <a:dk2>
        <a:srgbClr val="FFFAEA"/>
      </a:dk2>
      <a:lt2>
        <a:srgbClr val="FCE5CD"/>
      </a:lt2>
      <a:accent1>
        <a:srgbClr val="A8C987"/>
      </a:accent1>
      <a:accent2>
        <a:srgbClr val="D96FA0"/>
      </a:accent2>
      <a:accent3>
        <a:srgbClr val="66B9CC"/>
      </a:accent3>
      <a:accent4>
        <a:srgbClr val="F5DC6E"/>
      </a:accent4>
      <a:accent5>
        <a:srgbClr val="F3C347"/>
      </a:accent5>
      <a:accent6>
        <a:srgbClr val="5C65C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